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  <p:sldMasterId id="2147483672" r:id="rId4"/>
    <p:sldMasterId id="2147483684" r:id="rId5"/>
    <p:sldMasterId id="2147483696" r:id="rId6"/>
    <p:sldMasterId id="2147483708" r:id="rId7"/>
  </p:sldMasterIdLst>
  <p:notesMasterIdLst>
    <p:notesMasterId r:id="rId13"/>
  </p:notesMasterIdLst>
  <p:sldIdLst>
    <p:sldId id="259" r:id="rId8"/>
    <p:sldId id="260" r:id="rId9"/>
    <p:sldId id="264" r:id="rId10"/>
    <p:sldId id="263" r:id="rId11"/>
    <p:sldId id="262" r:id="rId12"/>
  </p:sldIdLst>
  <p:sldSz cx="11519535" cy="287972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chuying" initials="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2.xml"/><Relationship Id="rId8" Type="http://schemas.openxmlformats.org/officeDocument/2006/relationships/slide" Target="slides/slide1.xml"/><Relationship Id="rId7" Type="http://schemas.openxmlformats.org/officeDocument/2006/relationships/slideMaster" Target="slideMasters/slideMaster6.xml"/><Relationship Id="rId6" Type="http://schemas.openxmlformats.org/officeDocument/2006/relationships/slideMaster" Target="slideMasters/slideMaster5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2743200" y="1143000"/>
            <a:ext cx="12344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image" Target="../media/image3.png"/><Relationship Id="rId7" Type="http://schemas.openxmlformats.org/officeDocument/2006/relationships/tags" Target="../tags/tag11.xml"/><Relationship Id="rId6" Type="http://schemas.openxmlformats.org/officeDocument/2006/relationships/image" Target="../media/image2.png"/><Relationship Id="rId5" Type="http://schemas.openxmlformats.org/officeDocument/2006/relationships/tags" Target="../tags/tag10.xml"/><Relationship Id="rId4" Type="http://schemas.openxmlformats.org/officeDocument/2006/relationships/image" Target="../media/image1.png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7" Type="http://schemas.openxmlformats.org/officeDocument/2006/relationships/tags" Target="../tags/tag19.xml"/><Relationship Id="rId16" Type="http://schemas.openxmlformats.org/officeDocument/2006/relationships/tags" Target="../tags/tag18.xml"/><Relationship Id="rId15" Type="http://schemas.openxmlformats.org/officeDocument/2006/relationships/tags" Target="../tags/tag17.xml"/><Relationship Id="rId14" Type="http://schemas.openxmlformats.org/officeDocument/2006/relationships/tags" Target="../tags/tag16.xml"/><Relationship Id="rId13" Type="http://schemas.openxmlformats.org/officeDocument/2006/relationships/tags" Target="../tags/tag15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image" Target="../media/image4.png"/><Relationship Id="rId7" Type="http://schemas.openxmlformats.org/officeDocument/2006/relationships/tags" Target="../tags/tag28.xml"/><Relationship Id="rId6" Type="http://schemas.openxmlformats.org/officeDocument/2006/relationships/image" Target="../media/image3.png"/><Relationship Id="rId5" Type="http://schemas.openxmlformats.org/officeDocument/2006/relationships/tags" Target="../tags/tag27.xml"/><Relationship Id="rId4" Type="http://schemas.openxmlformats.org/officeDocument/2006/relationships/image" Target="../media/image2.png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3" Type="http://schemas.openxmlformats.org/officeDocument/2006/relationships/tags" Target="../tags/tag33.xml"/><Relationship Id="rId12" Type="http://schemas.openxmlformats.org/officeDocument/2006/relationships/tags" Target="../tags/tag32.xml"/><Relationship Id="rId11" Type="http://schemas.openxmlformats.org/officeDocument/2006/relationships/tags" Target="../tags/tag31.xml"/><Relationship Id="rId10" Type="http://schemas.openxmlformats.org/officeDocument/2006/relationships/tags" Target="../tags/tag30.xml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38.xml"/><Relationship Id="rId8" Type="http://schemas.openxmlformats.org/officeDocument/2006/relationships/image" Target="../media/image3.png"/><Relationship Id="rId7" Type="http://schemas.openxmlformats.org/officeDocument/2006/relationships/tags" Target="../tags/tag37.xml"/><Relationship Id="rId6" Type="http://schemas.openxmlformats.org/officeDocument/2006/relationships/image" Target="../media/image4.png"/><Relationship Id="rId5" Type="http://schemas.openxmlformats.org/officeDocument/2006/relationships/tags" Target="../tags/tag36.xml"/><Relationship Id="rId4" Type="http://schemas.openxmlformats.org/officeDocument/2006/relationships/image" Target="../media/image2.png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6" Type="http://schemas.openxmlformats.org/officeDocument/2006/relationships/tags" Target="../tags/tag44.xml"/><Relationship Id="rId15" Type="http://schemas.openxmlformats.org/officeDocument/2006/relationships/tags" Target="../tags/tag43.xml"/><Relationship Id="rId14" Type="http://schemas.openxmlformats.org/officeDocument/2006/relationships/tags" Target="../tags/tag42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58.xml"/><Relationship Id="rId8" Type="http://schemas.openxmlformats.org/officeDocument/2006/relationships/tags" Target="../tags/tag57.xml"/><Relationship Id="rId7" Type="http://schemas.openxmlformats.org/officeDocument/2006/relationships/tags" Target="../tags/tag56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image" Target="../media/image2.png"/><Relationship Id="rId7" Type="http://schemas.openxmlformats.org/officeDocument/2006/relationships/tags" Target="../tags/tag78.xml"/><Relationship Id="rId6" Type="http://schemas.openxmlformats.org/officeDocument/2006/relationships/image" Target="../media/image1.png"/><Relationship Id="rId5" Type="http://schemas.openxmlformats.org/officeDocument/2006/relationships/tags" Target="../tags/tag77.xml"/><Relationship Id="rId4" Type="http://schemas.openxmlformats.org/officeDocument/2006/relationships/image" Target="../media/image4.png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7" Type="http://schemas.openxmlformats.org/officeDocument/2006/relationships/tags" Target="../tags/tag86.xml"/><Relationship Id="rId16" Type="http://schemas.openxmlformats.org/officeDocument/2006/relationships/tags" Target="../tags/tag85.xml"/><Relationship Id="rId15" Type="http://schemas.openxmlformats.org/officeDocument/2006/relationships/tags" Target="../tags/tag84.xml"/><Relationship Id="rId14" Type="http://schemas.openxmlformats.org/officeDocument/2006/relationships/tags" Target="../tags/tag83.xml"/><Relationship Id="rId13" Type="http://schemas.openxmlformats.org/officeDocument/2006/relationships/tags" Target="../tags/tag82.xml"/><Relationship Id="rId12" Type="http://schemas.openxmlformats.org/officeDocument/2006/relationships/tags" Target="../tags/tag81.xml"/><Relationship Id="rId11" Type="http://schemas.openxmlformats.org/officeDocument/2006/relationships/tags" Target="../tags/tag80.xml"/><Relationship Id="rId10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100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3" Type="http://schemas.openxmlformats.org/officeDocument/2006/relationships/tags" Target="../tags/tag96.xml"/><Relationship Id="rId29" Type="http://schemas.openxmlformats.org/officeDocument/2006/relationships/tags" Target="../tags/tag120.xml"/><Relationship Id="rId28" Type="http://schemas.openxmlformats.org/officeDocument/2006/relationships/tags" Target="../tags/tag119.xml"/><Relationship Id="rId27" Type="http://schemas.openxmlformats.org/officeDocument/2006/relationships/tags" Target="../tags/tag118.xml"/><Relationship Id="rId26" Type="http://schemas.openxmlformats.org/officeDocument/2006/relationships/tags" Target="../tags/tag117.xml"/><Relationship Id="rId25" Type="http://schemas.openxmlformats.org/officeDocument/2006/relationships/tags" Target="../tags/tag116.xml"/><Relationship Id="rId24" Type="http://schemas.openxmlformats.org/officeDocument/2006/relationships/tags" Target="../tags/tag115.xml"/><Relationship Id="rId23" Type="http://schemas.openxmlformats.org/officeDocument/2006/relationships/tags" Target="../tags/tag114.xml"/><Relationship Id="rId22" Type="http://schemas.openxmlformats.org/officeDocument/2006/relationships/tags" Target="../tags/tag113.xml"/><Relationship Id="rId21" Type="http://schemas.openxmlformats.org/officeDocument/2006/relationships/tags" Target="../tags/tag112.xml"/><Relationship Id="rId20" Type="http://schemas.openxmlformats.org/officeDocument/2006/relationships/tags" Target="../tags/tag111.xml"/><Relationship Id="rId2" Type="http://schemas.openxmlformats.org/officeDocument/2006/relationships/tags" Target="../tags/tag95.xml"/><Relationship Id="rId19" Type="http://schemas.openxmlformats.org/officeDocument/2006/relationships/tags" Target="../tags/tag110.xml"/><Relationship Id="rId18" Type="http://schemas.openxmlformats.org/officeDocument/2006/relationships/tags" Target="../tags/tag109.xml"/><Relationship Id="rId17" Type="http://schemas.openxmlformats.org/officeDocument/2006/relationships/tags" Target="../tags/tag108.xml"/><Relationship Id="rId16" Type="http://schemas.openxmlformats.org/officeDocument/2006/relationships/tags" Target="../tags/tag107.xml"/><Relationship Id="rId15" Type="http://schemas.openxmlformats.org/officeDocument/2006/relationships/tags" Target="../tags/tag106.xml"/><Relationship Id="rId14" Type="http://schemas.openxmlformats.org/officeDocument/2006/relationships/tags" Target="../tags/tag105.xml"/><Relationship Id="rId13" Type="http://schemas.openxmlformats.org/officeDocument/2006/relationships/tags" Target="../tags/tag104.xml"/><Relationship Id="rId12" Type="http://schemas.openxmlformats.org/officeDocument/2006/relationships/tags" Target="../tags/tag103.xml"/><Relationship Id="rId11" Type="http://schemas.openxmlformats.org/officeDocument/2006/relationships/tags" Target="../tags/tag102.xml"/><Relationship Id="rId10" Type="http://schemas.openxmlformats.org/officeDocument/2006/relationships/tags" Target="../tags/tag101.xml"/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133.xml"/><Relationship Id="rId8" Type="http://schemas.openxmlformats.org/officeDocument/2006/relationships/tags" Target="../tags/tag132.xml"/><Relationship Id="rId7" Type="http://schemas.openxmlformats.org/officeDocument/2006/relationships/tags" Target="../tags/tag13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3" Type="http://schemas.openxmlformats.org/officeDocument/2006/relationships/tags" Target="../tags/tag127.xml"/><Relationship Id="rId2" Type="http://schemas.openxmlformats.org/officeDocument/2006/relationships/tags" Target="../tags/tag126.xml"/><Relationship Id="rId13" Type="http://schemas.openxmlformats.org/officeDocument/2006/relationships/tags" Target="../tags/tag137.xml"/><Relationship Id="rId12" Type="http://schemas.openxmlformats.org/officeDocument/2006/relationships/tags" Target="../tags/tag136.xml"/><Relationship Id="rId11" Type="http://schemas.openxmlformats.org/officeDocument/2006/relationships/tags" Target="../tags/tag135.xml"/><Relationship Id="rId10" Type="http://schemas.openxmlformats.org/officeDocument/2006/relationships/tags" Target="../tags/tag134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145.xml"/><Relationship Id="rId8" Type="http://schemas.openxmlformats.org/officeDocument/2006/relationships/tags" Target="../tags/tag144.xml"/><Relationship Id="rId7" Type="http://schemas.openxmlformats.org/officeDocument/2006/relationships/tags" Target="../tags/tag143.xml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7" Type="http://schemas.openxmlformats.org/officeDocument/2006/relationships/tags" Target="../tags/tag162.xml"/><Relationship Id="rId26" Type="http://schemas.openxmlformats.org/officeDocument/2006/relationships/tags" Target="../tags/tag161.xml"/><Relationship Id="rId25" Type="http://schemas.openxmlformats.org/officeDocument/2006/relationships/tags" Target="../tags/tag160.xml"/><Relationship Id="rId24" Type="http://schemas.openxmlformats.org/officeDocument/2006/relationships/tags" Target="../tags/tag159.xml"/><Relationship Id="rId23" Type="http://schemas.openxmlformats.org/officeDocument/2006/relationships/tags" Target="../tags/tag158.xml"/><Relationship Id="rId22" Type="http://schemas.openxmlformats.org/officeDocument/2006/relationships/tags" Target="../tags/tag157.xml"/><Relationship Id="rId21" Type="http://schemas.openxmlformats.org/officeDocument/2006/relationships/tags" Target="../tags/tag156.xml"/><Relationship Id="rId20" Type="http://schemas.openxmlformats.org/officeDocument/2006/relationships/tags" Target="../tags/tag155.xml"/><Relationship Id="rId2" Type="http://schemas.openxmlformats.org/officeDocument/2006/relationships/tags" Target="../tags/tag138.xml"/><Relationship Id="rId19" Type="http://schemas.openxmlformats.org/officeDocument/2006/relationships/tags" Target="../tags/tag154.xml"/><Relationship Id="rId18" Type="http://schemas.openxmlformats.org/officeDocument/2006/relationships/tags" Target="../tags/tag153.xml"/><Relationship Id="rId17" Type="http://schemas.openxmlformats.org/officeDocument/2006/relationships/tags" Target="../tags/tag152.xml"/><Relationship Id="rId16" Type="http://schemas.openxmlformats.org/officeDocument/2006/relationships/tags" Target="../tags/tag151.xml"/><Relationship Id="rId15" Type="http://schemas.openxmlformats.org/officeDocument/2006/relationships/tags" Target="../tags/tag150.xml"/><Relationship Id="rId14" Type="http://schemas.openxmlformats.org/officeDocument/2006/relationships/tags" Target="../tags/tag149.xml"/><Relationship Id="rId13" Type="http://schemas.openxmlformats.org/officeDocument/2006/relationships/tags" Target="../tags/tag148.xml"/><Relationship Id="rId12" Type="http://schemas.openxmlformats.org/officeDocument/2006/relationships/image" Target="../media/image9.png"/><Relationship Id="rId11" Type="http://schemas.openxmlformats.org/officeDocument/2006/relationships/tags" Target="../tags/tag147.xml"/><Relationship Id="rId10" Type="http://schemas.openxmlformats.org/officeDocument/2006/relationships/tags" Target="../tags/tag146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7" Type="http://schemas.openxmlformats.org/officeDocument/2006/relationships/tags" Target="../tags/tag168.xml"/><Relationship Id="rId6" Type="http://schemas.openxmlformats.org/officeDocument/2006/relationships/tags" Target="../tags/tag167.xml"/><Relationship Id="rId5" Type="http://schemas.openxmlformats.org/officeDocument/2006/relationships/tags" Target="../tags/tag166.xml"/><Relationship Id="rId4" Type="http://schemas.openxmlformats.org/officeDocument/2006/relationships/tags" Target="../tags/tag165.xml"/><Relationship Id="rId3" Type="http://schemas.openxmlformats.org/officeDocument/2006/relationships/tags" Target="../tags/tag164.xml"/><Relationship Id="rId2" Type="http://schemas.openxmlformats.org/officeDocument/2006/relationships/tags" Target="../tags/tag163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tags" Target="../tags/tag175.xml"/><Relationship Id="rId7" Type="http://schemas.openxmlformats.org/officeDocument/2006/relationships/tags" Target="../tags/tag174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tags" Target="../tags/tag171.xml"/><Relationship Id="rId3" Type="http://schemas.openxmlformats.org/officeDocument/2006/relationships/tags" Target="../tags/tag170.xml"/><Relationship Id="rId2" Type="http://schemas.openxmlformats.org/officeDocument/2006/relationships/tags" Target="../tags/tag169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5" Type="http://schemas.openxmlformats.org/officeDocument/2006/relationships/tags" Target="../tags/tag180.xml"/><Relationship Id="rId4" Type="http://schemas.openxmlformats.org/officeDocument/2006/relationships/tags" Target="../tags/tag179.xml"/><Relationship Id="rId3" Type="http://schemas.openxmlformats.org/officeDocument/2006/relationships/tags" Target="../tags/tag178.xml"/><Relationship Id="rId2" Type="http://schemas.openxmlformats.org/officeDocument/2006/relationships/tags" Target="../tags/tag177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4" Type="http://schemas.openxmlformats.org/officeDocument/2006/relationships/tags" Target="../tags/tag183.xml"/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5" Type="http://schemas.openxmlformats.org/officeDocument/2006/relationships/tags" Target="../tags/tag187.xml"/><Relationship Id="rId4" Type="http://schemas.openxmlformats.org/officeDocument/2006/relationships/tags" Target="../tags/tag186.xml"/><Relationship Id="rId3" Type="http://schemas.openxmlformats.org/officeDocument/2006/relationships/tags" Target="../tags/tag185.xml"/><Relationship Id="rId2" Type="http://schemas.openxmlformats.org/officeDocument/2006/relationships/tags" Target="../tags/tag184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6" Type="http://schemas.openxmlformats.org/officeDocument/2006/relationships/tags" Target="../tags/tag192.xml"/><Relationship Id="rId5" Type="http://schemas.openxmlformats.org/officeDocument/2006/relationships/tags" Target="../tags/tag191.xml"/><Relationship Id="rId4" Type="http://schemas.openxmlformats.org/officeDocument/2006/relationships/tags" Target="../tags/tag190.xml"/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00.xml"/><Relationship Id="rId8" Type="http://schemas.openxmlformats.org/officeDocument/2006/relationships/tags" Target="../tags/tag199.xml"/><Relationship Id="rId7" Type="http://schemas.openxmlformats.org/officeDocument/2006/relationships/tags" Target="../tags/tag198.xml"/><Relationship Id="rId6" Type="http://schemas.openxmlformats.org/officeDocument/2006/relationships/tags" Target="../tags/tag197.xml"/><Relationship Id="rId5" Type="http://schemas.openxmlformats.org/officeDocument/2006/relationships/tags" Target="../tags/tag196.xml"/><Relationship Id="rId4" Type="http://schemas.openxmlformats.org/officeDocument/2006/relationships/tags" Target="../tags/tag195.xml"/><Relationship Id="rId3" Type="http://schemas.openxmlformats.org/officeDocument/2006/relationships/tags" Target="../tags/tag194.xml"/><Relationship Id="rId29" Type="http://schemas.openxmlformats.org/officeDocument/2006/relationships/tags" Target="../tags/tag218.xml"/><Relationship Id="rId28" Type="http://schemas.openxmlformats.org/officeDocument/2006/relationships/tags" Target="../tags/tag217.xml"/><Relationship Id="rId27" Type="http://schemas.openxmlformats.org/officeDocument/2006/relationships/tags" Target="../tags/tag216.xml"/><Relationship Id="rId26" Type="http://schemas.openxmlformats.org/officeDocument/2006/relationships/tags" Target="../tags/tag215.xml"/><Relationship Id="rId25" Type="http://schemas.openxmlformats.org/officeDocument/2006/relationships/tags" Target="../tags/tag214.xml"/><Relationship Id="rId24" Type="http://schemas.openxmlformats.org/officeDocument/2006/relationships/tags" Target="../tags/tag213.xml"/><Relationship Id="rId23" Type="http://schemas.openxmlformats.org/officeDocument/2006/relationships/tags" Target="../tags/tag212.xml"/><Relationship Id="rId22" Type="http://schemas.openxmlformats.org/officeDocument/2006/relationships/tags" Target="../tags/tag211.xml"/><Relationship Id="rId21" Type="http://schemas.microsoft.com/office/2007/relationships/hdphoto" Target="../media/image8.wdp"/><Relationship Id="rId20" Type="http://schemas.openxmlformats.org/officeDocument/2006/relationships/image" Target="../media/image7.png"/><Relationship Id="rId2" Type="http://schemas.openxmlformats.org/officeDocument/2006/relationships/tags" Target="../tags/tag193.xml"/><Relationship Id="rId19" Type="http://schemas.openxmlformats.org/officeDocument/2006/relationships/tags" Target="../tags/tag210.xml"/><Relationship Id="rId18" Type="http://schemas.openxmlformats.org/officeDocument/2006/relationships/tags" Target="../tags/tag209.xml"/><Relationship Id="rId17" Type="http://schemas.openxmlformats.org/officeDocument/2006/relationships/tags" Target="../tags/tag208.xml"/><Relationship Id="rId16" Type="http://schemas.openxmlformats.org/officeDocument/2006/relationships/tags" Target="../tags/tag207.xml"/><Relationship Id="rId15" Type="http://schemas.openxmlformats.org/officeDocument/2006/relationships/tags" Target="../tags/tag206.xml"/><Relationship Id="rId14" Type="http://schemas.openxmlformats.org/officeDocument/2006/relationships/tags" Target="../tags/tag205.xml"/><Relationship Id="rId13" Type="http://schemas.openxmlformats.org/officeDocument/2006/relationships/tags" Target="../tags/tag204.xml"/><Relationship Id="rId12" Type="http://schemas.openxmlformats.org/officeDocument/2006/relationships/tags" Target="../tags/tag203.xml"/><Relationship Id="rId11" Type="http://schemas.openxmlformats.org/officeDocument/2006/relationships/tags" Target="../tags/tag202.xml"/><Relationship Id="rId10" Type="http://schemas.openxmlformats.org/officeDocument/2006/relationships/tags" Target="../tags/tag201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9" Type="http://schemas.microsoft.com/office/2007/relationships/hdphoto" Target="../media/image8.wdp"/><Relationship Id="rId8" Type="http://schemas.openxmlformats.org/officeDocument/2006/relationships/image" Target="../media/image7.png"/><Relationship Id="rId7" Type="http://schemas.openxmlformats.org/officeDocument/2006/relationships/tags" Target="../tags/tag239.xml"/><Relationship Id="rId6" Type="http://schemas.openxmlformats.org/officeDocument/2006/relationships/tags" Target="../tags/tag238.xml"/><Relationship Id="rId5" Type="http://schemas.openxmlformats.org/officeDocument/2006/relationships/tags" Target="../tags/tag237.xml"/><Relationship Id="rId4" Type="http://schemas.openxmlformats.org/officeDocument/2006/relationships/tags" Target="../tags/tag236.xml"/><Relationship Id="rId3" Type="http://schemas.openxmlformats.org/officeDocument/2006/relationships/tags" Target="../tags/tag235.xml"/><Relationship Id="rId29" Type="http://schemas.openxmlformats.org/officeDocument/2006/relationships/tags" Target="../tags/tag259.xml"/><Relationship Id="rId28" Type="http://schemas.openxmlformats.org/officeDocument/2006/relationships/tags" Target="../tags/tag258.xml"/><Relationship Id="rId27" Type="http://schemas.openxmlformats.org/officeDocument/2006/relationships/tags" Target="../tags/tag257.xml"/><Relationship Id="rId26" Type="http://schemas.openxmlformats.org/officeDocument/2006/relationships/tags" Target="../tags/tag256.xml"/><Relationship Id="rId25" Type="http://schemas.openxmlformats.org/officeDocument/2006/relationships/tags" Target="../tags/tag255.xml"/><Relationship Id="rId24" Type="http://schemas.openxmlformats.org/officeDocument/2006/relationships/tags" Target="../tags/tag254.xml"/><Relationship Id="rId23" Type="http://schemas.openxmlformats.org/officeDocument/2006/relationships/tags" Target="../tags/tag253.xml"/><Relationship Id="rId22" Type="http://schemas.openxmlformats.org/officeDocument/2006/relationships/tags" Target="../tags/tag252.xml"/><Relationship Id="rId21" Type="http://schemas.openxmlformats.org/officeDocument/2006/relationships/tags" Target="../tags/tag251.xml"/><Relationship Id="rId20" Type="http://schemas.openxmlformats.org/officeDocument/2006/relationships/tags" Target="../tags/tag250.xml"/><Relationship Id="rId2" Type="http://schemas.openxmlformats.org/officeDocument/2006/relationships/tags" Target="../tags/tag234.xml"/><Relationship Id="rId19" Type="http://schemas.openxmlformats.org/officeDocument/2006/relationships/tags" Target="../tags/tag249.xml"/><Relationship Id="rId18" Type="http://schemas.openxmlformats.org/officeDocument/2006/relationships/tags" Target="../tags/tag248.xml"/><Relationship Id="rId17" Type="http://schemas.openxmlformats.org/officeDocument/2006/relationships/tags" Target="../tags/tag247.xml"/><Relationship Id="rId16" Type="http://schemas.openxmlformats.org/officeDocument/2006/relationships/tags" Target="../tags/tag246.xml"/><Relationship Id="rId15" Type="http://schemas.openxmlformats.org/officeDocument/2006/relationships/tags" Target="../tags/tag245.xml"/><Relationship Id="rId14" Type="http://schemas.openxmlformats.org/officeDocument/2006/relationships/tags" Target="../tags/tag244.xml"/><Relationship Id="rId13" Type="http://schemas.openxmlformats.org/officeDocument/2006/relationships/tags" Target="../tags/tag243.xml"/><Relationship Id="rId12" Type="http://schemas.openxmlformats.org/officeDocument/2006/relationships/tags" Target="../tags/tag242.xml"/><Relationship Id="rId11" Type="http://schemas.openxmlformats.org/officeDocument/2006/relationships/tags" Target="../tags/tag241.xml"/><Relationship Id="rId10" Type="http://schemas.openxmlformats.org/officeDocument/2006/relationships/tags" Target="../tags/tag240.xml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6" Type="http://schemas.openxmlformats.org/officeDocument/2006/relationships/tags" Target="../tags/tag264.xml"/><Relationship Id="rId5" Type="http://schemas.openxmlformats.org/officeDocument/2006/relationships/tags" Target="../tags/tag263.xml"/><Relationship Id="rId4" Type="http://schemas.openxmlformats.org/officeDocument/2006/relationships/tags" Target="../tags/tag262.xml"/><Relationship Id="rId3" Type="http://schemas.openxmlformats.org/officeDocument/2006/relationships/tags" Target="../tags/tag261.xml"/><Relationship Id="rId2" Type="http://schemas.openxmlformats.org/officeDocument/2006/relationships/tags" Target="../tags/tag260.xml"/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272.xml"/><Relationship Id="rId8" Type="http://schemas.openxmlformats.org/officeDocument/2006/relationships/tags" Target="../tags/tag271.xml"/><Relationship Id="rId7" Type="http://schemas.openxmlformats.org/officeDocument/2006/relationships/tags" Target="../tags/tag270.xml"/><Relationship Id="rId6" Type="http://schemas.openxmlformats.org/officeDocument/2006/relationships/tags" Target="../tags/tag269.xml"/><Relationship Id="rId5" Type="http://schemas.openxmlformats.org/officeDocument/2006/relationships/tags" Target="../tags/tag268.xml"/><Relationship Id="rId4" Type="http://schemas.openxmlformats.org/officeDocument/2006/relationships/tags" Target="../tags/tag267.xml"/><Relationship Id="rId3" Type="http://schemas.openxmlformats.org/officeDocument/2006/relationships/tags" Target="../tags/tag266.xml"/><Relationship Id="rId2" Type="http://schemas.openxmlformats.org/officeDocument/2006/relationships/tags" Target="../tags/tag265.xml"/><Relationship Id="rId13" Type="http://schemas.openxmlformats.org/officeDocument/2006/relationships/tags" Target="../tags/tag276.xml"/><Relationship Id="rId12" Type="http://schemas.openxmlformats.org/officeDocument/2006/relationships/tags" Target="../tags/tag275.xml"/><Relationship Id="rId11" Type="http://schemas.openxmlformats.org/officeDocument/2006/relationships/tags" Target="../tags/tag274.xml"/><Relationship Id="rId10" Type="http://schemas.openxmlformats.org/officeDocument/2006/relationships/tags" Target="../tags/tag273.xml"/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9" Type="http://schemas.openxmlformats.org/officeDocument/2006/relationships/tags" Target="../tags/tag284.xml"/><Relationship Id="rId8" Type="http://schemas.openxmlformats.org/officeDocument/2006/relationships/tags" Target="../tags/tag283.xml"/><Relationship Id="rId7" Type="http://schemas.openxmlformats.org/officeDocument/2006/relationships/tags" Target="../tags/tag282.xml"/><Relationship Id="rId6" Type="http://schemas.openxmlformats.org/officeDocument/2006/relationships/tags" Target="../tags/tag281.xml"/><Relationship Id="rId5" Type="http://schemas.openxmlformats.org/officeDocument/2006/relationships/tags" Target="../tags/tag280.xml"/><Relationship Id="rId4" Type="http://schemas.openxmlformats.org/officeDocument/2006/relationships/tags" Target="../tags/tag279.xml"/><Relationship Id="rId3" Type="http://schemas.openxmlformats.org/officeDocument/2006/relationships/tags" Target="../tags/tag278.xml"/><Relationship Id="rId27" Type="http://schemas.openxmlformats.org/officeDocument/2006/relationships/tags" Target="../tags/tag301.xml"/><Relationship Id="rId26" Type="http://schemas.openxmlformats.org/officeDocument/2006/relationships/tags" Target="../tags/tag300.xml"/><Relationship Id="rId25" Type="http://schemas.openxmlformats.org/officeDocument/2006/relationships/tags" Target="../tags/tag299.xml"/><Relationship Id="rId24" Type="http://schemas.openxmlformats.org/officeDocument/2006/relationships/tags" Target="../tags/tag298.xml"/><Relationship Id="rId23" Type="http://schemas.openxmlformats.org/officeDocument/2006/relationships/tags" Target="../tags/tag297.xml"/><Relationship Id="rId22" Type="http://schemas.openxmlformats.org/officeDocument/2006/relationships/tags" Target="../tags/tag296.xml"/><Relationship Id="rId21" Type="http://schemas.openxmlformats.org/officeDocument/2006/relationships/tags" Target="../tags/tag295.xml"/><Relationship Id="rId20" Type="http://schemas.openxmlformats.org/officeDocument/2006/relationships/tags" Target="../tags/tag294.xml"/><Relationship Id="rId2" Type="http://schemas.openxmlformats.org/officeDocument/2006/relationships/tags" Target="../tags/tag277.xml"/><Relationship Id="rId19" Type="http://schemas.openxmlformats.org/officeDocument/2006/relationships/tags" Target="../tags/tag293.xml"/><Relationship Id="rId18" Type="http://schemas.openxmlformats.org/officeDocument/2006/relationships/tags" Target="../tags/tag292.xml"/><Relationship Id="rId17" Type="http://schemas.openxmlformats.org/officeDocument/2006/relationships/tags" Target="../tags/tag291.xml"/><Relationship Id="rId16" Type="http://schemas.openxmlformats.org/officeDocument/2006/relationships/tags" Target="../tags/tag290.xml"/><Relationship Id="rId15" Type="http://schemas.openxmlformats.org/officeDocument/2006/relationships/tags" Target="../tags/tag289.xml"/><Relationship Id="rId14" Type="http://schemas.openxmlformats.org/officeDocument/2006/relationships/tags" Target="../tags/tag288.xml"/><Relationship Id="rId13" Type="http://schemas.openxmlformats.org/officeDocument/2006/relationships/tags" Target="../tags/tag287.xml"/><Relationship Id="rId12" Type="http://schemas.openxmlformats.org/officeDocument/2006/relationships/image" Target="../media/image9.png"/><Relationship Id="rId11" Type="http://schemas.openxmlformats.org/officeDocument/2006/relationships/tags" Target="../tags/tag286.xml"/><Relationship Id="rId10" Type="http://schemas.openxmlformats.org/officeDocument/2006/relationships/tags" Target="../tags/tag285.xml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7" Type="http://schemas.openxmlformats.org/officeDocument/2006/relationships/tags" Target="../tags/tag307.xml"/><Relationship Id="rId6" Type="http://schemas.openxmlformats.org/officeDocument/2006/relationships/tags" Target="../tags/tag306.xml"/><Relationship Id="rId5" Type="http://schemas.openxmlformats.org/officeDocument/2006/relationships/tags" Target="../tags/tag305.xml"/><Relationship Id="rId4" Type="http://schemas.openxmlformats.org/officeDocument/2006/relationships/tags" Target="../tags/tag304.xml"/><Relationship Id="rId3" Type="http://schemas.openxmlformats.org/officeDocument/2006/relationships/tags" Target="../tags/tag303.xml"/><Relationship Id="rId2" Type="http://schemas.openxmlformats.org/officeDocument/2006/relationships/tags" Target="../tags/tag302.xml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9" Type="http://schemas.openxmlformats.org/officeDocument/2006/relationships/tags" Target="../tags/tag315.xml"/><Relationship Id="rId8" Type="http://schemas.openxmlformats.org/officeDocument/2006/relationships/tags" Target="../tags/tag314.xml"/><Relationship Id="rId7" Type="http://schemas.openxmlformats.org/officeDocument/2006/relationships/tags" Target="../tags/tag313.xml"/><Relationship Id="rId6" Type="http://schemas.openxmlformats.org/officeDocument/2006/relationships/tags" Target="../tags/tag312.xml"/><Relationship Id="rId5" Type="http://schemas.openxmlformats.org/officeDocument/2006/relationships/tags" Target="../tags/tag311.xml"/><Relationship Id="rId4" Type="http://schemas.openxmlformats.org/officeDocument/2006/relationships/tags" Target="../tags/tag310.xml"/><Relationship Id="rId3" Type="http://schemas.openxmlformats.org/officeDocument/2006/relationships/tags" Target="../tags/tag309.xml"/><Relationship Id="rId2" Type="http://schemas.openxmlformats.org/officeDocument/2006/relationships/tags" Target="../tags/tag308.xml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5" Type="http://schemas.openxmlformats.org/officeDocument/2006/relationships/tags" Target="../tags/tag319.xml"/><Relationship Id="rId4" Type="http://schemas.openxmlformats.org/officeDocument/2006/relationships/tags" Target="../tags/tag318.xml"/><Relationship Id="rId3" Type="http://schemas.openxmlformats.org/officeDocument/2006/relationships/tags" Target="../tags/tag317.xml"/><Relationship Id="rId2" Type="http://schemas.openxmlformats.org/officeDocument/2006/relationships/tags" Target="../tags/tag316.xml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4" Type="http://schemas.openxmlformats.org/officeDocument/2006/relationships/tags" Target="../tags/tag322.xml"/><Relationship Id="rId3" Type="http://schemas.openxmlformats.org/officeDocument/2006/relationships/tags" Target="../tags/tag321.xml"/><Relationship Id="rId2" Type="http://schemas.openxmlformats.org/officeDocument/2006/relationships/tags" Target="../tags/tag320.xml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5" Type="http://schemas.openxmlformats.org/officeDocument/2006/relationships/tags" Target="../tags/tag326.xml"/><Relationship Id="rId4" Type="http://schemas.openxmlformats.org/officeDocument/2006/relationships/tags" Target="../tags/tag325.xml"/><Relationship Id="rId3" Type="http://schemas.openxmlformats.org/officeDocument/2006/relationships/tags" Target="../tags/tag324.xml"/><Relationship Id="rId2" Type="http://schemas.openxmlformats.org/officeDocument/2006/relationships/tags" Target="../tags/tag323.xml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6" Type="http://schemas.openxmlformats.org/officeDocument/2006/relationships/tags" Target="../tags/tag331.xml"/><Relationship Id="rId5" Type="http://schemas.openxmlformats.org/officeDocument/2006/relationships/tags" Target="../tags/tag330.xml"/><Relationship Id="rId4" Type="http://schemas.openxmlformats.org/officeDocument/2006/relationships/tags" Target="../tags/tag329.xml"/><Relationship Id="rId3" Type="http://schemas.openxmlformats.org/officeDocument/2006/relationships/tags" Target="../tags/tag328.xml"/><Relationship Id="rId2" Type="http://schemas.openxmlformats.org/officeDocument/2006/relationships/tags" Target="../tags/tag327.xml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9" Type="http://schemas.openxmlformats.org/officeDocument/2006/relationships/tags" Target="../tags/tag339.xml"/><Relationship Id="rId8" Type="http://schemas.openxmlformats.org/officeDocument/2006/relationships/tags" Target="../tags/tag338.xml"/><Relationship Id="rId7" Type="http://schemas.openxmlformats.org/officeDocument/2006/relationships/tags" Target="../tags/tag337.xml"/><Relationship Id="rId6" Type="http://schemas.openxmlformats.org/officeDocument/2006/relationships/tags" Target="../tags/tag336.xml"/><Relationship Id="rId5" Type="http://schemas.openxmlformats.org/officeDocument/2006/relationships/tags" Target="../tags/tag335.xml"/><Relationship Id="rId4" Type="http://schemas.openxmlformats.org/officeDocument/2006/relationships/tags" Target="../tags/tag334.xml"/><Relationship Id="rId3" Type="http://schemas.openxmlformats.org/officeDocument/2006/relationships/tags" Target="../tags/tag333.xml"/><Relationship Id="rId29" Type="http://schemas.openxmlformats.org/officeDocument/2006/relationships/tags" Target="../tags/tag357.xml"/><Relationship Id="rId28" Type="http://schemas.openxmlformats.org/officeDocument/2006/relationships/tags" Target="../tags/tag356.xml"/><Relationship Id="rId27" Type="http://schemas.openxmlformats.org/officeDocument/2006/relationships/tags" Target="../tags/tag355.xml"/><Relationship Id="rId26" Type="http://schemas.openxmlformats.org/officeDocument/2006/relationships/tags" Target="../tags/tag354.xml"/><Relationship Id="rId25" Type="http://schemas.openxmlformats.org/officeDocument/2006/relationships/tags" Target="../tags/tag353.xml"/><Relationship Id="rId24" Type="http://schemas.openxmlformats.org/officeDocument/2006/relationships/tags" Target="../tags/tag352.xml"/><Relationship Id="rId23" Type="http://schemas.openxmlformats.org/officeDocument/2006/relationships/tags" Target="../tags/tag351.xml"/><Relationship Id="rId22" Type="http://schemas.openxmlformats.org/officeDocument/2006/relationships/tags" Target="../tags/tag350.xml"/><Relationship Id="rId21" Type="http://schemas.microsoft.com/office/2007/relationships/hdphoto" Target="../media/image8.wdp"/><Relationship Id="rId20" Type="http://schemas.openxmlformats.org/officeDocument/2006/relationships/image" Target="../media/image7.png"/><Relationship Id="rId2" Type="http://schemas.openxmlformats.org/officeDocument/2006/relationships/tags" Target="../tags/tag332.xml"/><Relationship Id="rId19" Type="http://schemas.openxmlformats.org/officeDocument/2006/relationships/tags" Target="../tags/tag349.xml"/><Relationship Id="rId18" Type="http://schemas.openxmlformats.org/officeDocument/2006/relationships/tags" Target="../tags/tag348.xml"/><Relationship Id="rId17" Type="http://schemas.openxmlformats.org/officeDocument/2006/relationships/tags" Target="../tags/tag347.xml"/><Relationship Id="rId16" Type="http://schemas.openxmlformats.org/officeDocument/2006/relationships/tags" Target="../tags/tag346.xml"/><Relationship Id="rId15" Type="http://schemas.openxmlformats.org/officeDocument/2006/relationships/tags" Target="../tags/tag345.xml"/><Relationship Id="rId14" Type="http://schemas.openxmlformats.org/officeDocument/2006/relationships/tags" Target="../tags/tag344.xml"/><Relationship Id="rId13" Type="http://schemas.openxmlformats.org/officeDocument/2006/relationships/tags" Target="../tags/tag343.xml"/><Relationship Id="rId12" Type="http://schemas.openxmlformats.org/officeDocument/2006/relationships/tags" Target="../tags/tag342.xml"/><Relationship Id="rId11" Type="http://schemas.openxmlformats.org/officeDocument/2006/relationships/tags" Target="../tags/tag341.xml"/><Relationship Id="rId10" Type="http://schemas.openxmlformats.org/officeDocument/2006/relationships/tags" Target="../tags/tag340.xml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9" Type="http://schemas.openxmlformats.org/officeDocument/2006/relationships/tags" Target="../tags/tag377.xml"/><Relationship Id="rId8" Type="http://schemas.openxmlformats.org/officeDocument/2006/relationships/image" Target="../media/image3.png"/><Relationship Id="rId7" Type="http://schemas.openxmlformats.org/officeDocument/2006/relationships/tags" Target="../tags/tag376.xml"/><Relationship Id="rId6" Type="http://schemas.openxmlformats.org/officeDocument/2006/relationships/image" Target="../media/image2.png"/><Relationship Id="rId5" Type="http://schemas.openxmlformats.org/officeDocument/2006/relationships/tags" Target="../tags/tag375.xml"/><Relationship Id="rId4" Type="http://schemas.openxmlformats.org/officeDocument/2006/relationships/image" Target="../media/image1.png"/><Relationship Id="rId3" Type="http://schemas.openxmlformats.org/officeDocument/2006/relationships/tags" Target="../tags/tag374.xml"/><Relationship Id="rId2" Type="http://schemas.openxmlformats.org/officeDocument/2006/relationships/tags" Target="../tags/tag373.xml"/><Relationship Id="rId17" Type="http://schemas.openxmlformats.org/officeDocument/2006/relationships/tags" Target="../tags/tag384.xml"/><Relationship Id="rId16" Type="http://schemas.openxmlformats.org/officeDocument/2006/relationships/tags" Target="../tags/tag383.xml"/><Relationship Id="rId15" Type="http://schemas.openxmlformats.org/officeDocument/2006/relationships/tags" Target="../tags/tag382.xml"/><Relationship Id="rId14" Type="http://schemas.openxmlformats.org/officeDocument/2006/relationships/tags" Target="../tags/tag381.xml"/><Relationship Id="rId13" Type="http://schemas.openxmlformats.org/officeDocument/2006/relationships/tags" Target="../tags/tag380.xml"/><Relationship Id="rId12" Type="http://schemas.openxmlformats.org/officeDocument/2006/relationships/tags" Target="../tags/tag379.xml"/><Relationship Id="rId11" Type="http://schemas.openxmlformats.org/officeDocument/2006/relationships/tags" Target="../tags/tag378.xml"/><Relationship Id="rId10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6" Type="http://schemas.openxmlformats.org/officeDocument/2006/relationships/tags" Target="../tags/tag389.xml"/><Relationship Id="rId5" Type="http://schemas.openxmlformats.org/officeDocument/2006/relationships/tags" Target="../tags/tag388.xml"/><Relationship Id="rId4" Type="http://schemas.openxmlformats.org/officeDocument/2006/relationships/tags" Target="../tags/tag387.xml"/><Relationship Id="rId3" Type="http://schemas.openxmlformats.org/officeDocument/2006/relationships/tags" Target="../tags/tag386.xml"/><Relationship Id="rId2" Type="http://schemas.openxmlformats.org/officeDocument/2006/relationships/tags" Target="../tags/tag385.xml"/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9" Type="http://schemas.openxmlformats.org/officeDocument/2006/relationships/tags" Target="../tags/tag394.xml"/><Relationship Id="rId8" Type="http://schemas.openxmlformats.org/officeDocument/2006/relationships/image" Target="../media/image4.png"/><Relationship Id="rId7" Type="http://schemas.openxmlformats.org/officeDocument/2006/relationships/tags" Target="../tags/tag393.xml"/><Relationship Id="rId6" Type="http://schemas.openxmlformats.org/officeDocument/2006/relationships/image" Target="../media/image3.png"/><Relationship Id="rId5" Type="http://schemas.openxmlformats.org/officeDocument/2006/relationships/tags" Target="../tags/tag392.xml"/><Relationship Id="rId4" Type="http://schemas.openxmlformats.org/officeDocument/2006/relationships/image" Target="../media/image2.png"/><Relationship Id="rId3" Type="http://schemas.openxmlformats.org/officeDocument/2006/relationships/tags" Target="../tags/tag391.xml"/><Relationship Id="rId2" Type="http://schemas.openxmlformats.org/officeDocument/2006/relationships/tags" Target="../tags/tag390.xml"/><Relationship Id="rId13" Type="http://schemas.openxmlformats.org/officeDocument/2006/relationships/tags" Target="../tags/tag398.xml"/><Relationship Id="rId12" Type="http://schemas.openxmlformats.org/officeDocument/2006/relationships/tags" Target="../tags/tag397.xml"/><Relationship Id="rId11" Type="http://schemas.openxmlformats.org/officeDocument/2006/relationships/tags" Target="../tags/tag396.xml"/><Relationship Id="rId10" Type="http://schemas.openxmlformats.org/officeDocument/2006/relationships/tags" Target="../tags/tag395.xml"/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9" Type="http://schemas.openxmlformats.org/officeDocument/2006/relationships/tags" Target="../tags/tag403.xml"/><Relationship Id="rId8" Type="http://schemas.openxmlformats.org/officeDocument/2006/relationships/image" Target="../media/image3.png"/><Relationship Id="rId7" Type="http://schemas.openxmlformats.org/officeDocument/2006/relationships/tags" Target="../tags/tag402.xml"/><Relationship Id="rId6" Type="http://schemas.openxmlformats.org/officeDocument/2006/relationships/image" Target="../media/image4.png"/><Relationship Id="rId5" Type="http://schemas.openxmlformats.org/officeDocument/2006/relationships/tags" Target="../tags/tag401.xml"/><Relationship Id="rId4" Type="http://schemas.openxmlformats.org/officeDocument/2006/relationships/image" Target="../media/image2.png"/><Relationship Id="rId3" Type="http://schemas.openxmlformats.org/officeDocument/2006/relationships/tags" Target="../tags/tag400.xml"/><Relationship Id="rId2" Type="http://schemas.openxmlformats.org/officeDocument/2006/relationships/tags" Target="../tags/tag399.xml"/><Relationship Id="rId16" Type="http://schemas.openxmlformats.org/officeDocument/2006/relationships/tags" Target="../tags/tag409.xml"/><Relationship Id="rId15" Type="http://schemas.openxmlformats.org/officeDocument/2006/relationships/tags" Target="../tags/tag408.xml"/><Relationship Id="rId14" Type="http://schemas.openxmlformats.org/officeDocument/2006/relationships/tags" Target="../tags/tag407.xml"/><Relationship Id="rId13" Type="http://schemas.openxmlformats.org/officeDocument/2006/relationships/tags" Target="../tags/tag406.xml"/><Relationship Id="rId12" Type="http://schemas.openxmlformats.org/officeDocument/2006/relationships/tags" Target="../tags/tag405.xml"/><Relationship Id="rId11" Type="http://schemas.openxmlformats.org/officeDocument/2006/relationships/tags" Target="../tags/tag404.xml"/><Relationship Id="rId10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7" Type="http://schemas.openxmlformats.org/officeDocument/2006/relationships/tags" Target="../tags/tag415.xml"/><Relationship Id="rId6" Type="http://schemas.openxmlformats.org/officeDocument/2006/relationships/tags" Target="../tags/tag414.xml"/><Relationship Id="rId5" Type="http://schemas.openxmlformats.org/officeDocument/2006/relationships/tags" Target="../tags/tag413.xml"/><Relationship Id="rId4" Type="http://schemas.openxmlformats.org/officeDocument/2006/relationships/tags" Target="../tags/tag412.xml"/><Relationship Id="rId3" Type="http://schemas.openxmlformats.org/officeDocument/2006/relationships/tags" Target="../tags/tag411.xml"/><Relationship Id="rId2" Type="http://schemas.openxmlformats.org/officeDocument/2006/relationships/tags" Target="../tags/tag410.xml"/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9" Type="http://schemas.openxmlformats.org/officeDocument/2006/relationships/tags" Target="../tags/tag423.xml"/><Relationship Id="rId8" Type="http://schemas.openxmlformats.org/officeDocument/2006/relationships/tags" Target="../tags/tag422.xml"/><Relationship Id="rId7" Type="http://schemas.openxmlformats.org/officeDocument/2006/relationships/tags" Target="../tags/tag421.xml"/><Relationship Id="rId6" Type="http://schemas.openxmlformats.org/officeDocument/2006/relationships/tags" Target="../tags/tag420.xml"/><Relationship Id="rId5" Type="http://schemas.openxmlformats.org/officeDocument/2006/relationships/tags" Target="../tags/tag419.xml"/><Relationship Id="rId4" Type="http://schemas.openxmlformats.org/officeDocument/2006/relationships/tags" Target="../tags/tag418.xml"/><Relationship Id="rId3" Type="http://schemas.openxmlformats.org/officeDocument/2006/relationships/tags" Target="../tags/tag417.xml"/><Relationship Id="rId2" Type="http://schemas.openxmlformats.org/officeDocument/2006/relationships/tags" Target="../tags/tag416.xml"/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5" Type="http://schemas.openxmlformats.org/officeDocument/2006/relationships/tags" Target="../tags/tag427.xml"/><Relationship Id="rId4" Type="http://schemas.openxmlformats.org/officeDocument/2006/relationships/tags" Target="../tags/tag426.xml"/><Relationship Id="rId3" Type="http://schemas.openxmlformats.org/officeDocument/2006/relationships/tags" Target="../tags/tag425.xml"/><Relationship Id="rId2" Type="http://schemas.openxmlformats.org/officeDocument/2006/relationships/tags" Target="../tags/tag424.xml"/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4" Type="http://schemas.openxmlformats.org/officeDocument/2006/relationships/tags" Target="../tags/tag430.xml"/><Relationship Id="rId3" Type="http://schemas.openxmlformats.org/officeDocument/2006/relationships/tags" Target="../tags/tag429.xml"/><Relationship Id="rId2" Type="http://schemas.openxmlformats.org/officeDocument/2006/relationships/tags" Target="../tags/tag428.xml"/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5" Type="http://schemas.openxmlformats.org/officeDocument/2006/relationships/tags" Target="../tags/tag434.xml"/><Relationship Id="rId4" Type="http://schemas.openxmlformats.org/officeDocument/2006/relationships/tags" Target="../tags/tag433.xml"/><Relationship Id="rId3" Type="http://schemas.openxmlformats.org/officeDocument/2006/relationships/tags" Target="../tags/tag432.xml"/><Relationship Id="rId2" Type="http://schemas.openxmlformats.org/officeDocument/2006/relationships/tags" Target="../tags/tag431.xml"/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6" Type="http://schemas.openxmlformats.org/officeDocument/2006/relationships/tags" Target="../tags/tag439.xml"/><Relationship Id="rId5" Type="http://schemas.openxmlformats.org/officeDocument/2006/relationships/tags" Target="../tags/tag438.xml"/><Relationship Id="rId4" Type="http://schemas.openxmlformats.org/officeDocument/2006/relationships/tags" Target="../tags/tag437.xml"/><Relationship Id="rId3" Type="http://schemas.openxmlformats.org/officeDocument/2006/relationships/tags" Target="../tags/tag436.xml"/><Relationship Id="rId2" Type="http://schemas.openxmlformats.org/officeDocument/2006/relationships/tags" Target="../tags/tag435.xml"/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9" Type="http://schemas.openxmlformats.org/officeDocument/2006/relationships/tags" Target="../tags/tag444.xml"/><Relationship Id="rId8" Type="http://schemas.openxmlformats.org/officeDocument/2006/relationships/image" Target="../media/image2.png"/><Relationship Id="rId7" Type="http://schemas.openxmlformats.org/officeDocument/2006/relationships/tags" Target="../tags/tag443.xml"/><Relationship Id="rId6" Type="http://schemas.openxmlformats.org/officeDocument/2006/relationships/image" Target="../media/image1.png"/><Relationship Id="rId5" Type="http://schemas.openxmlformats.org/officeDocument/2006/relationships/tags" Target="../tags/tag442.xml"/><Relationship Id="rId4" Type="http://schemas.openxmlformats.org/officeDocument/2006/relationships/image" Target="../media/image4.png"/><Relationship Id="rId3" Type="http://schemas.openxmlformats.org/officeDocument/2006/relationships/tags" Target="../tags/tag441.xml"/><Relationship Id="rId2" Type="http://schemas.openxmlformats.org/officeDocument/2006/relationships/tags" Target="../tags/tag440.xml"/><Relationship Id="rId17" Type="http://schemas.openxmlformats.org/officeDocument/2006/relationships/tags" Target="../tags/tag451.xml"/><Relationship Id="rId16" Type="http://schemas.openxmlformats.org/officeDocument/2006/relationships/tags" Target="../tags/tag450.xml"/><Relationship Id="rId15" Type="http://schemas.openxmlformats.org/officeDocument/2006/relationships/tags" Target="../tags/tag449.xml"/><Relationship Id="rId14" Type="http://schemas.openxmlformats.org/officeDocument/2006/relationships/tags" Target="../tags/tag448.xml"/><Relationship Id="rId13" Type="http://schemas.openxmlformats.org/officeDocument/2006/relationships/tags" Target="../tags/tag447.xml"/><Relationship Id="rId12" Type="http://schemas.openxmlformats.org/officeDocument/2006/relationships/tags" Target="../tags/tag446.xml"/><Relationship Id="rId11" Type="http://schemas.openxmlformats.org/officeDocument/2006/relationships/tags" Target="../tags/tag445.xml"/><Relationship Id="rId10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19435" y="449212"/>
            <a:ext cx="7316611" cy="955609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19435" y="1441673"/>
            <a:ext cx="7316611" cy="662699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9275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795" indent="0" algn="ctr">
              <a:buNone/>
              <a:defRPr sz="640"/>
            </a:lvl8pPr>
            <a:lvl9pPr marL="1464310" indent="0" algn="ctr">
              <a:buNone/>
              <a:defRPr sz="64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6" name="副标题 5"/>
          <p:cNvSpPr>
            <a:spLocks noGrp="1"/>
          </p:cNvSpPr>
          <p:nvPr>
            <p:ph type="subTitle" idx="13" hasCustomPrompt="1"/>
            <p:custDataLst>
              <p:tags r:id="rId2"/>
            </p:custDataLst>
          </p:nvPr>
        </p:nvSpPr>
        <p:spPr>
          <a:xfrm>
            <a:off x="1440267" y="1441673"/>
            <a:ext cx="8641603" cy="662699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9275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795" indent="0" algn="ctr">
              <a:buNone/>
              <a:defRPr sz="640"/>
            </a:lvl8pPr>
            <a:lvl9pPr marL="1464310" indent="0" algn="ctr">
              <a:buNone/>
              <a:defRPr sz="640"/>
            </a:lvl9pPr>
          </a:lstStyle>
          <a:p>
            <a:r>
              <a:rPr lang="zh-CN" altLang="en-US" smtClean="0"/>
              <a:t>单击此处编辑副标题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40323" y="471666"/>
            <a:ext cx="8641942" cy="1003374"/>
          </a:xfrm>
        </p:spPr>
        <p:txBody>
          <a:bodyPr anchor="b"/>
          <a:lstStyle>
            <a:lvl1pPr algn="ctr">
              <a:defRPr sz="25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0323" y="1513734"/>
            <a:ext cx="8641942" cy="695824"/>
          </a:xfrm>
        </p:spPr>
        <p:txBody>
          <a:bodyPr/>
          <a:lstStyle>
            <a:lvl1pPr marL="0" indent="0" algn="ctr">
              <a:buNone/>
              <a:defRPr sz="1005"/>
            </a:lvl1pPr>
            <a:lvl2pPr marL="192405" indent="0" algn="ctr">
              <a:buNone/>
              <a:defRPr sz="840"/>
            </a:lvl2pPr>
            <a:lvl3pPr marL="384175" indent="0" algn="ctr">
              <a:buNone/>
              <a:defRPr sz="750"/>
            </a:lvl3pPr>
            <a:lvl4pPr marL="576580" indent="0" algn="ctr">
              <a:buNone/>
              <a:defRPr sz="675"/>
            </a:lvl4pPr>
            <a:lvl5pPr marL="768350" indent="0" algn="ctr">
              <a:buNone/>
              <a:defRPr sz="675"/>
            </a:lvl5pPr>
            <a:lvl6pPr marL="960755" indent="0" algn="ctr">
              <a:buNone/>
              <a:defRPr sz="675"/>
            </a:lvl6pPr>
            <a:lvl7pPr marL="1152525" indent="0" algn="ctr">
              <a:buNone/>
              <a:defRPr sz="675"/>
            </a:lvl7pPr>
            <a:lvl8pPr marL="1345565" indent="0" algn="ctr">
              <a:buNone/>
              <a:defRPr sz="675"/>
            </a:lvl8pPr>
            <a:lvl9pPr marL="1536700" indent="0" algn="ctr">
              <a:buNone/>
              <a:defRPr sz="67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86176" y="718507"/>
            <a:ext cx="9938233" cy="1198845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86176" y="1928694"/>
            <a:ext cx="9938233" cy="630444"/>
          </a:xfrm>
        </p:spPr>
        <p:txBody>
          <a:bodyPr/>
          <a:lstStyle>
            <a:lvl1pPr marL="0" indent="0">
              <a:buNone/>
              <a:defRPr sz="1005">
                <a:solidFill>
                  <a:schemeClr val="tx1">
                    <a:tint val="75000"/>
                  </a:schemeClr>
                </a:solidFill>
              </a:defRPr>
            </a:lvl1pPr>
            <a:lvl2pPr marL="192405" indent="0">
              <a:buNone/>
              <a:defRPr sz="840">
                <a:solidFill>
                  <a:schemeClr val="tx1">
                    <a:tint val="75000"/>
                  </a:schemeClr>
                </a:solidFill>
              </a:defRPr>
            </a:lvl2pPr>
            <a:lvl3pPr marL="384175" indent="0">
              <a:buNone/>
              <a:defRPr sz="750">
                <a:solidFill>
                  <a:schemeClr val="tx1">
                    <a:tint val="75000"/>
                  </a:schemeClr>
                </a:solidFill>
              </a:defRPr>
            </a:lvl3pPr>
            <a:lvl4pPr marL="57658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4pPr>
            <a:lvl5pPr marL="76835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5pPr>
            <a:lvl6pPr marL="96075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6pPr>
            <a:lvl7pPr marL="115252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7pPr>
            <a:lvl8pPr marL="1345565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8pPr>
            <a:lvl9pPr marL="1536700" indent="0">
              <a:buNone/>
              <a:defRPr sz="6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792178" y="767208"/>
            <a:ext cx="4897100" cy="182862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833311" y="767208"/>
            <a:ext cx="4897100" cy="182862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79" y="153442"/>
            <a:ext cx="9938233" cy="55706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3679" y="706498"/>
            <a:ext cx="4874595" cy="346244"/>
          </a:xfrm>
        </p:spPr>
        <p:txBody>
          <a:bodyPr anchor="b"/>
          <a:lstStyle>
            <a:lvl1pPr marL="0" indent="0">
              <a:buNone/>
              <a:defRPr sz="1005" b="1"/>
            </a:lvl1pPr>
            <a:lvl2pPr marL="192405" indent="0">
              <a:buNone/>
              <a:defRPr sz="840" b="1"/>
            </a:lvl2pPr>
            <a:lvl3pPr marL="384175" indent="0">
              <a:buNone/>
              <a:defRPr sz="750" b="1"/>
            </a:lvl3pPr>
            <a:lvl4pPr marL="576580" indent="0">
              <a:buNone/>
              <a:defRPr sz="675" b="1"/>
            </a:lvl4pPr>
            <a:lvl5pPr marL="768350" indent="0">
              <a:buNone/>
              <a:defRPr sz="675" b="1"/>
            </a:lvl5pPr>
            <a:lvl6pPr marL="960755" indent="0">
              <a:buNone/>
              <a:defRPr sz="675" b="1"/>
            </a:lvl6pPr>
            <a:lvl7pPr marL="1152525" indent="0">
              <a:buNone/>
              <a:defRPr sz="675" b="1"/>
            </a:lvl7pPr>
            <a:lvl8pPr marL="1345565" indent="0">
              <a:buNone/>
              <a:defRPr sz="675" b="1"/>
            </a:lvl8pPr>
            <a:lvl9pPr marL="1536700" indent="0">
              <a:buNone/>
              <a:defRPr sz="675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793679" y="1052742"/>
            <a:ext cx="4874595" cy="15484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833311" y="706498"/>
            <a:ext cx="4898601" cy="346244"/>
          </a:xfrm>
        </p:spPr>
        <p:txBody>
          <a:bodyPr anchor="b"/>
          <a:lstStyle>
            <a:lvl1pPr marL="0" indent="0">
              <a:buNone/>
              <a:defRPr sz="1005" b="1"/>
            </a:lvl1pPr>
            <a:lvl2pPr marL="192405" indent="0">
              <a:buNone/>
              <a:defRPr sz="840" b="1"/>
            </a:lvl2pPr>
            <a:lvl3pPr marL="384175" indent="0">
              <a:buNone/>
              <a:defRPr sz="750" b="1"/>
            </a:lvl3pPr>
            <a:lvl4pPr marL="576580" indent="0">
              <a:buNone/>
              <a:defRPr sz="675" b="1"/>
            </a:lvl4pPr>
            <a:lvl5pPr marL="768350" indent="0">
              <a:buNone/>
              <a:defRPr sz="675" b="1"/>
            </a:lvl5pPr>
            <a:lvl6pPr marL="960755" indent="0">
              <a:buNone/>
              <a:defRPr sz="675" b="1"/>
            </a:lvl6pPr>
            <a:lvl7pPr marL="1152525" indent="0">
              <a:buNone/>
              <a:defRPr sz="675" b="1"/>
            </a:lvl7pPr>
            <a:lvl8pPr marL="1345565" indent="0">
              <a:buNone/>
              <a:defRPr sz="675" b="1"/>
            </a:lvl8pPr>
            <a:lvl9pPr marL="1536700" indent="0">
              <a:buNone/>
              <a:defRPr sz="675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833311" y="1052742"/>
            <a:ext cx="4898601" cy="154842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79" y="192136"/>
            <a:ext cx="3716334" cy="672474"/>
          </a:xfrm>
        </p:spPr>
        <p:txBody>
          <a:bodyPr anchor="b"/>
          <a:lstStyle>
            <a:lvl1pPr>
              <a:defRPr sz="134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98601" y="414959"/>
            <a:ext cx="5833311" cy="2048111"/>
          </a:xfrm>
        </p:spPr>
        <p:txBody>
          <a:bodyPr/>
          <a:lstStyle>
            <a:lvl1pPr>
              <a:defRPr sz="1345"/>
            </a:lvl1pPr>
            <a:lvl2pPr>
              <a:defRPr sz="1180"/>
            </a:lvl2pPr>
            <a:lvl3pPr>
              <a:defRPr sz="1005"/>
            </a:lvl3pPr>
            <a:lvl4pPr>
              <a:defRPr sz="840"/>
            </a:lvl4pPr>
            <a:lvl5pPr>
              <a:defRPr sz="840"/>
            </a:lvl5pPr>
            <a:lvl6pPr>
              <a:defRPr sz="840"/>
            </a:lvl6pPr>
            <a:lvl7pPr>
              <a:defRPr sz="840"/>
            </a:lvl7pPr>
            <a:lvl8pPr>
              <a:defRPr sz="840"/>
            </a:lvl8pPr>
            <a:lvl9pPr>
              <a:defRPr sz="84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79" y="864610"/>
            <a:ext cx="3716334" cy="1601796"/>
          </a:xfrm>
        </p:spPr>
        <p:txBody>
          <a:bodyPr/>
          <a:lstStyle>
            <a:lvl1pPr marL="0" indent="0">
              <a:buNone/>
              <a:defRPr sz="675"/>
            </a:lvl1pPr>
            <a:lvl2pPr marL="192405" indent="0">
              <a:buNone/>
              <a:defRPr sz="590"/>
            </a:lvl2pPr>
            <a:lvl3pPr marL="384175" indent="0">
              <a:buNone/>
              <a:defRPr sz="510"/>
            </a:lvl3pPr>
            <a:lvl4pPr marL="576580" indent="0">
              <a:buNone/>
              <a:defRPr sz="420"/>
            </a:lvl4pPr>
            <a:lvl5pPr marL="768350" indent="0">
              <a:buNone/>
              <a:defRPr sz="420"/>
            </a:lvl5pPr>
            <a:lvl6pPr marL="960755" indent="0">
              <a:buNone/>
              <a:defRPr sz="420"/>
            </a:lvl6pPr>
            <a:lvl7pPr marL="1152525" indent="0">
              <a:buNone/>
              <a:defRPr sz="420"/>
            </a:lvl7pPr>
            <a:lvl8pPr marL="1345565" indent="0">
              <a:buNone/>
              <a:defRPr sz="420"/>
            </a:lvl8pPr>
            <a:lvl9pPr marL="1536700" indent="0">
              <a:buNone/>
              <a:defRPr sz="42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3679" y="192136"/>
            <a:ext cx="3716334" cy="672474"/>
          </a:xfrm>
        </p:spPr>
        <p:txBody>
          <a:bodyPr anchor="b"/>
          <a:lstStyle>
            <a:lvl1pPr>
              <a:defRPr sz="134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4898601" y="414959"/>
            <a:ext cx="5833311" cy="2048111"/>
          </a:xfrm>
        </p:spPr>
        <p:txBody>
          <a:bodyPr/>
          <a:lstStyle>
            <a:lvl1pPr marL="0" indent="0">
              <a:buNone/>
              <a:defRPr sz="1345"/>
            </a:lvl1pPr>
            <a:lvl2pPr marL="192405" indent="0">
              <a:buNone/>
              <a:defRPr sz="1180"/>
            </a:lvl2pPr>
            <a:lvl3pPr marL="384175" indent="0">
              <a:buNone/>
              <a:defRPr sz="1005"/>
            </a:lvl3pPr>
            <a:lvl4pPr marL="576580" indent="0">
              <a:buNone/>
              <a:defRPr sz="840"/>
            </a:lvl4pPr>
            <a:lvl5pPr marL="768350" indent="0">
              <a:buNone/>
              <a:defRPr sz="840"/>
            </a:lvl5pPr>
            <a:lvl6pPr marL="960755" indent="0">
              <a:buNone/>
              <a:defRPr sz="840"/>
            </a:lvl6pPr>
            <a:lvl7pPr marL="1152525" indent="0">
              <a:buNone/>
              <a:defRPr sz="840"/>
            </a:lvl7pPr>
            <a:lvl8pPr marL="1345565" indent="0">
              <a:buNone/>
              <a:defRPr sz="840"/>
            </a:lvl8pPr>
            <a:lvl9pPr marL="1536700" indent="0">
              <a:buNone/>
              <a:defRPr sz="84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3679" y="864610"/>
            <a:ext cx="3716334" cy="1601796"/>
          </a:xfrm>
        </p:spPr>
        <p:txBody>
          <a:bodyPr/>
          <a:lstStyle>
            <a:lvl1pPr marL="0" indent="0">
              <a:buNone/>
              <a:defRPr sz="675"/>
            </a:lvl1pPr>
            <a:lvl2pPr marL="192405" indent="0">
              <a:buNone/>
              <a:defRPr sz="590"/>
            </a:lvl2pPr>
            <a:lvl3pPr marL="384175" indent="0">
              <a:buNone/>
              <a:defRPr sz="510"/>
            </a:lvl3pPr>
            <a:lvl4pPr marL="576580" indent="0">
              <a:buNone/>
              <a:defRPr sz="420"/>
            </a:lvl4pPr>
            <a:lvl5pPr marL="768350" indent="0">
              <a:buNone/>
              <a:defRPr sz="420"/>
            </a:lvl5pPr>
            <a:lvl6pPr marL="960755" indent="0">
              <a:buNone/>
              <a:defRPr sz="420"/>
            </a:lvl6pPr>
            <a:lvl7pPr marL="1152525" indent="0">
              <a:buNone/>
              <a:defRPr sz="420"/>
            </a:lvl7pPr>
            <a:lvl8pPr marL="1345565" indent="0">
              <a:buNone/>
              <a:defRPr sz="420"/>
            </a:lvl8pPr>
            <a:lvl9pPr marL="1536700" indent="0">
              <a:buNone/>
              <a:defRPr sz="42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245853" y="153442"/>
            <a:ext cx="2484558" cy="244238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792178" y="153442"/>
            <a:ext cx="7309642" cy="244238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640344" y="0"/>
            <a:ext cx="10241449" cy="2881566"/>
          </a:xfrm>
          <a:prstGeom prst="rect">
            <a:avLst/>
          </a:prstGeom>
          <a:gradFill>
            <a:gsLst>
              <a:gs pos="61000">
                <a:schemeClr val="bg2"/>
              </a:gs>
              <a:gs pos="83000">
                <a:schemeClr val="accent1">
                  <a:lumMod val="85000"/>
                  <a:alpha val="6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05"/>
          </a:p>
        </p:txBody>
      </p:sp>
      <p:pic>
        <p:nvPicPr>
          <p:cNvPr id="8" name="图片 7" descr="矢量智能对象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6068846" y="0"/>
            <a:ext cx="4812947" cy="2881566"/>
          </a:xfrm>
          <a:prstGeom prst="rect">
            <a:avLst/>
          </a:prstGeom>
        </p:spPr>
      </p:pic>
      <p:pic>
        <p:nvPicPr>
          <p:cNvPr id="9" name="图片 8" descr="ffff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13515" y="0"/>
            <a:ext cx="1968279" cy="645951"/>
          </a:xfrm>
          <a:prstGeom prst="rect">
            <a:avLst/>
          </a:prstGeom>
        </p:spPr>
      </p:pic>
      <p:pic>
        <p:nvPicPr>
          <p:cNvPr id="11" name="图片 10" descr="fffffffdddd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>
            <a:alphaModFix amt="6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59610" y="2493089"/>
            <a:ext cx="4122183" cy="388478"/>
          </a:xfrm>
          <a:prstGeom prst="rect">
            <a:avLst/>
          </a:prstGeom>
        </p:spPr>
      </p:pic>
      <p:pic>
        <p:nvPicPr>
          <p:cNvPr id="12" name="图片 11" descr="fffffff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lum bright="12000"/>
          </a:blip>
          <a:stretch>
            <a:fillRect/>
          </a:stretch>
        </p:blipFill>
        <p:spPr>
          <a:xfrm>
            <a:off x="640344" y="0"/>
            <a:ext cx="1590625" cy="567241"/>
          </a:xfrm>
          <a:prstGeom prst="rect">
            <a:avLst/>
          </a:prstGeom>
        </p:spPr>
      </p:pic>
      <p:pic>
        <p:nvPicPr>
          <p:cNvPr id="16" name="图片 15" descr="矢量智能对象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4">
            <a:alphaModFix amt="7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66712" y="0"/>
            <a:ext cx="4812947" cy="288156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12"/>
            </p:custDataLst>
          </p:nvPr>
        </p:nvSpPr>
        <p:spPr>
          <a:xfrm>
            <a:off x="1461797" y="1020271"/>
            <a:ext cx="5187397" cy="991489"/>
          </a:xfrm>
        </p:spPr>
        <p:txBody>
          <a:bodyPr wrap="square" anchor="t">
            <a:normAutofit/>
          </a:bodyPr>
          <a:lstStyle>
            <a:lvl1pPr algn="l">
              <a:lnSpc>
                <a:spcPct val="100000"/>
              </a:lnSpc>
              <a:defRPr sz="2520">
                <a:gradFill>
                  <a:gsLst>
                    <a:gs pos="0">
                      <a:schemeClr val="tx2"/>
                    </a:gs>
                    <a:gs pos="45000">
                      <a:schemeClr val="accent1">
                        <a:lumMod val="60000"/>
                        <a:lumOff val="40000"/>
                      </a:schemeClr>
                    </a:gs>
                  </a:gsLst>
                  <a:lin ang="10800000" scaled="0"/>
                </a:gra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7873368" y="2670785"/>
            <a:ext cx="2304326" cy="153417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8" name="年号占位符 8"/>
          <p:cNvSpPr>
            <a:spLocks noGrp="1"/>
          </p:cNvSpPr>
          <p:nvPr>
            <p:ph type="body" sz="quarter" idx="15" hasCustomPrompt="1"/>
            <p:custDataLst>
              <p:tags r:id="rId16"/>
            </p:custDataLst>
          </p:nvPr>
        </p:nvSpPr>
        <p:spPr>
          <a:xfrm>
            <a:off x="1461797" y="469589"/>
            <a:ext cx="3299664" cy="517930"/>
          </a:xfrm>
        </p:spPr>
        <p:txBody>
          <a:bodyPr wrap="square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520" b="1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年号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7"/>
            </p:custDataLst>
          </p:nvPr>
        </p:nvSpPr>
        <p:spPr>
          <a:xfrm>
            <a:off x="1461797" y="2038739"/>
            <a:ext cx="1965633" cy="21176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76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2"/>
            </p:custDataLst>
          </p:nvPr>
        </p:nvSpPr>
        <p:spPr>
          <a:xfrm>
            <a:off x="640344" y="0"/>
            <a:ext cx="10241449" cy="2881566"/>
          </a:xfrm>
          <a:prstGeom prst="rect">
            <a:avLst/>
          </a:prstGeom>
          <a:gradFill>
            <a:gsLst>
              <a:gs pos="61000">
                <a:schemeClr val="bg2"/>
              </a:gs>
              <a:gs pos="83000">
                <a:schemeClr val="accent1">
                  <a:lumMod val="85000"/>
                  <a:alpha val="6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2205">
              <a:sym typeface="+mn-ea"/>
            </a:endParaRPr>
          </a:p>
        </p:txBody>
      </p:sp>
      <p:pic>
        <p:nvPicPr>
          <p:cNvPr id="5" name="图片 4" descr="ffff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alphaModFix amt="6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13515" y="0"/>
            <a:ext cx="1968279" cy="645951"/>
          </a:xfrm>
          <a:prstGeom prst="rect">
            <a:avLst/>
          </a:prstGeom>
        </p:spPr>
      </p:pic>
      <p:pic>
        <p:nvPicPr>
          <p:cNvPr id="12" name="图片 11" descr="fffffffdddd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alphaModFix amt="32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7001"/>
          <a:stretch>
            <a:fillRect/>
          </a:stretch>
        </p:blipFill>
        <p:spPr>
          <a:xfrm>
            <a:off x="640345" y="2493089"/>
            <a:ext cx="3833609" cy="388478"/>
          </a:xfrm>
          <a:custGeom>
            <a:avLst/>
            <a:gdLst>
              <a:gd name="connsiteX0" fmla="*/ 0 w 4563745"/>
              <a:gd name="connsiteY0" fmla="*/ 0 h 924560"/>
              <a:gd name="connsiteX1" fmla="*/ 4563745 w 4563745"/>
              <a:gd name="connsiteY1" fmla="*/ 0 h 924560"/>
              <a:gd name="connsiteX2" fmla="*/ 4563745 w 4563745"/>
              <a:gd name="connsiteY2" fmla="*/ 924560 h 924560"/>
              <a:gd name="connsiteX3" fmla="*/ 0 w 4563745"/>
              <a:gd name="connsiteY3" fmla="*/ 924560 h 92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63745" h="924560">
                <a:moveTo>
                  <a:pt x="0" y="0"/>
                </a:moveTo>
                <a:lnTo>
                  <a:pt x="4563745" y="0"/>
                </a:lnTo>
                <a:lnTo>
                  <a:pt x="4563745" y="924560"/>
                </a:lnTo>
                <a:lnTo>
                  <a:pt x="0" y="924560"/>
                </a:lnTo>
                <a:close/>
              </a:path>
            </a:pathLst>
          </a:custGeom>
        </p:spPr>
      </p:pic>
      <p:pic>
        <p:nvPicPr>
          <p:cNvPr id="10" name="图片 9" descr="fffffff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lum bright="6000" contrast="6000"/>
          </a:blip>
          <a:stretch>
            <a:fillRect/>
          </a:stretch>
        </p:blipFill>
        <p:spPr>
          <a:xfrm>
            <a:off x="640344" y="0"/>
            <a:ext cx="1262045" cy="450111"/>
          </a:xfrm>
          <a:prstGeom prst="rect">
            <a:avLst/>
          </a:prstGeom>
        </p:spPr>
      </p:pic>
      <p:sp>
        <p:nvSpPr>
          <p:cNvPr id="4" name="圆角矩形 3"/>
          <p:cNvSpPr/>
          <p:nvPr userDrawn="1">
            <p:custDataLst>
              <p:tags r:id="rId9"/>
            </p:custDataLst>
          </p:nvPr>
        </p:nvSpPr>
        <p:spPr>
          <a:xfrm>
            <a:off x="1408987" y="300697"/>
            <a:ext cx="8704165" cy="2280173"/>
          </a:xfrm>
          <a:prstGeom prst="roundRect">
            <a:avLst/>
          </a:prstGeom>
          <a:gradFill>
            <a:gsLst>
              <a:gs pos="0">
                <a:schemeClr val="bg2">
                  <a:lumMod val="94000"/>
                  <a:lumOff val="6000"/>
                </a:schemeClr>
              </a:gs>
              <a:gs pos="100000">
                <a:schemeClr val="bg2">
                  <a:lumMod val="94000"/>
                  <a:lumOff val="6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05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1557808" y="492801"/>
            <a:ext cx="1752629" cy="454247"/>
          </a:xfrm>
        </p:spPr>
        <p:txBody>
          <a:bodyPr wrap="square" anchor="b">
            <a:normAutofit/>
          </a:bodyPr>
          <a:lstStyle>
            <a:lvl1pPr algn="r">
              <a:defRPr sz="2520">
                <a:gradFill>
                  <a:gsLst>
                    <a:gs pos="52000">
                      <a:schemeClr val="accent1">
                        <a:lumMod val="60000"/>
                        <a:lumOff val="40000"/>
                      </a:schemeClr>
                    </a:gs>
                    <a:gs pos="93000">
                      <a:schemeClr val="tx2"/>
                    </a:gs>
                  </a:gsLst>
                  <a:lin ang="0" scaled="0"/>
                </a:gra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640344" y="0"/>
            <a:ext cx="10241449" cy="2881566"/>
          </a:xfrm>
          <a:prstGeom prst="rect">
            <a:avLst/>
          </a:prstGeom>
          <a:gradFill>
            <a:gsLst>
              <a:gs pos="52000">
                <a:schemeClr val="bg2"/>
              </a:gs>
              <a:gs pos="83000">
                <a:schemeClr val="accent1">
                  <a:lumMod val="85000"/>
                  <a:alpha val="6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05"/>
          </a:p>
        </p:txBody>
      </p:sp>
      <p:pic>
        <p:nvPicPr>
          <p:cNvPr id="9" name="图片 8" descr="ffff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alphaModFix amt="7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13515" y="0"/>
            <a:ext cx="1968279" cy="645951"/>
          </a:xfrm>
          <a:prstGeom prst="rect">
            <a:avLst/>
          </a:prstGeom>
        </p:spPr>
      </p:pic>
      <p:pic>
        <p:nvPicPr>
          <p:cNvPr id="10" name="图片 9" descr="fffffff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lum bright="6000" contrast="6000"/>
          </a:blip>
          <a:stretch>
            <a:fillRect/>
          </a:stretch>
        </p:blipFill>
        <p:spPr>
          <a:xfrm>
            <a:off x="640344" y="0"/>
            <a:ext cx="1590625" cy="567241"/>
          </a:xfrm>
          <a:prstGeom prst="rect">
            <a:avLst/>
          </a:prstGeom>
        </p:spPr>
      </p:pic>
      <p:pic>
        <p:nvPicPr>
          <p:cNvPr id="11" name="图片 10" descr="fffffffdddd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194589" y="2493089"/>
            <a:ext cx="4122183" cy="388478"/>
          </a:xfrm>
          <a:prstGeom prst="rect">
            <a:avLst/>
          </a:prstGeom>
        </p:spPr>
      </p:pic>
      <p:pic>
        <p:nvPicPr>
          <p:cNvPr id="12" name="图片 11" descr="ffffffffffffffff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539846" y="0"/>
            <a:ext cx="4341948" cy="2881566"/>
          </a:xfrm>
          <a:prstGeom prst="rect">
            <a:avLst/>
          </a:prstGeom>
        </p:spPr>
      </p:pic>
      <p:pic>
        <p:nvPicPr>
          <p:cNvPr id="3" name="图片 2" descr="ffffffffffffffff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0">
            <a:alphaModFix amt="7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539846" y="0"/>
            <a:ext cx="4341948" cy="288156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1739167" y="1592866"/>
            <a:ext cx="5353291" cy="1050438"/>
          </a:xfrm>
        </p:spPr>
        <p:txBody>
          <a:bodyPr wrap="square" lIns="36195" tIns="0" rIns="0" bIns="0" anchor="t">
            <a:normAutofit/>
          </a:bodyPr>
          <a:lstStyle>
            <a:lvl1pPr algn="l">
              <a:defRPr sz="2520">
                <a:gradFill>
                  <a:gsLst>
                    <a:gs pos="20000">
                      <a:schemeClr val="accent1">
                        <a:lumMod val="70000"/>
                        <a:lumOff val="30000"/>
                      </a:schemeClr>
                    </a:gs>
                    <a:gs pos="93000">
                      <a:schemeClr val="tx2"/>
                    </a:gs>
                  </a:gsLst>
                  <a:lin ang="0" scaled="0"/>
                </a:gra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3"/>
            </p:custDataLst>
          </p:nvPr>
        </p:nvSpPr>
        <p:spPr>
          <a:xfrm>
            <a:off x="1739167" y="646218"/>
            <a:ext cx="4619320" cy="917566"/>
          </a:xfrm>
        </p:spPr>
        <p:txBody>
          <a:bodyPr wrap="none" anchor="b">
            <a:normAutofit/>
          </a:bodyPr>
          <a:lstStyle>
            <a:lvl1pPr marL="0" indent="0" algn="l">
              <a:buNone/>
              <a:defRPr sz="4830" b="1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1224961" y="546964"/>
            <a:ext cx="4472099" cy="2048715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825078" y="546964"/>
            <a:ext cx="4472099" cy="2048715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224961" y="546964"/>
            <a:ext cx="4472099" cy="17282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005" b="1"/>
            </a:lvl1pPr>
            <a:lvl2pPr marL="192405" indent="0">
              <a:buNone/>
              <a:defRPr sz="840" b="1"/>
            </a:lvl2pPr>
            <a:lvl3pPr marL="384175" indent="0">
              <a:buNone/>
              <a:defRPr sz="760" b="1"/>
            </a:lvl3pPr>
            <a:lvl4pPr marL="576580" indent="0">
              <a:buNone/>
              <a:defRPr sz="675" b="1"/>
            </a:lvl4pPr>
            <a:lvl5pPr marL="768350" indent="0">
              <a:buNone/>
              <a:defRPr sz="675" b="1"/>
            </a:lvl5pPr>
            <a:lvl6pPr marL="960120" indent="0">
              <a:buNone/>
              <a:defRPr sz="675" b="1"/>
            </a:lvl6pPr>
            <a:lvl7pPr marL="1152525" indent="0">
              <a:buNone/>
              <a:defRPr sz="675" b="1"/>
            </a:lvl7pPr>
            <a:lvl8pPr marL="1344930" indent="0">
              <a:buNone/>
              <a:defRPr sz="675" b="1"/>
            </a:lvl8pPr>
            <a:lvl9pPr marL="1536700" indent="0">
              <a:buNone/>
              <a:defRPr sz="675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1224961" y="787872"/>
            <a:ext cx="4472099" cy="1806872"/>
          </a:xfrm>
        </p:spPr>
        <p:txBody>
          <a:bodyPr wrap="square">
            <a:normAutofit/>
          </a:bodyPr>
          <a:lstStyle>
            <a:lvl1pPr>
              <a:defRPr sz="92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5825078" y="546964"/>
            <a:ext cx="4472099" cy="17282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005" b="1"/>
            </a:lvl1pPr>
            <a:lvl2pPr marL="192405" indent="0">
              <a:buNone/>
              <a:defRPr sz="840" b="1"/>
            </a:lvl2pPr>
            <a:lvl3pPr marL="384175" indent="0">
              <a:buNone/>
              <a:defRPr sz="760" b="1"/>
            </a:lvl3pPr>
            <a:lvl4pPr marL="576580" indent="0">
              <a:buNone/>
              <a:defRPr sz="675" b="1"/>
            </a:lvl4pPr>
            <a:lvl5pPr marL="768350" indent="0">
              <a:buNone/>
              <a:defRPr sz="675" b="1"/>
            </a:lvl5pPr>
            <a:lvl6pPr marL="960120" indent="0">
              <a:buNone/>
              <a:defRPr sz="675" b="1"/>
            </a:lvl6pPr>
            <a:lvl7pPr marL="1152525" indent="0">
              <a:buNone/>
              <a:defRPr sz="675" b="1"/>
            </a:lvl7pPr>
            <a:lvl8pPr marL="1344930" indent="0">
              <a:buNone/>
              <a:defRPr sz="675" b="1"/>
            </a:lvl8pPr>
            <a:lvl9pPr marL="1536700" indent="0">
              <a:buNone/>
              <a:defRPr sz="675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825078" y="787872"/>
            <a:ext cx="4472099" cy="1806872"/>
          </a:xfrm>
        </p:spPr>
        <p:txBody>
          <a:bodyPr wrap="square">
            <a:normAutofit/>
          </a:bodyPr>
          <a:lstStyle>
            <a:lvl1pPr>
              <a:defRPr sz="92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1224961" y="151282"/>
            <a:ext cx="9073817" cy="2444529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224961" y="546964"/>
            <a:ext cx="9071384" cy="170404"/>
          </a:xfrm>
        </p:spPr>
        <p:txBody>
          <a:bodyPr wrap="square" anchor="t">
            <a:normAutofit/>
          </a:bodyPr>
          <a:lstStyle>
            <a:lvl1pPr marL="0" indent="0">
              <a:buNone/>
              <a:defRPr sz="1005" b="0"/>
            </a:lvl1pPr>
            <a:lvl2pPr marL="192405" indent="0">
              <a:buNone/>
              <a:defRPr sz="840" b="1"/>
            </a:lvl2pPr>
            <a:lvl3pPr marL="384175" indent="0">
              <a:buNone/>
              <a:defRPr sz="760" b="1"/>
            </a:lvl3pPr>
            <a:lvl4pPr marL="576580" indent="0">
              <a:buNone/>
              <a:defRPr sz="675" b="1"/>
            </a:lvl4pPr>
            <a:lvl5pPr marL="768350" indent="0">
              <a:buNone/>
              <a:defRPr sz="675" b="1"/>
            </a:lvl5pPr>
            <a:lvl6pPr marL="960120" indent="0">
              <a:buNone/>
              <a:defRPr sz="675" b="1"/>
            </a:lvl6pPr>
            <a:lvl7pPr marL="1152525" indent="0">
              <a:buNone/>
              <a:defRPr sz="675" b="1"/>
            </a:lvl7pPr>
            <a:lvl8pPr marL="1344930" indent="0">
              <a:buNone/>
              <a:defRPr sz="675" b="1"/>
            </a:lvl8pPr>
            <a:lvl9pPr marL="1536700" indent="0">
              <a:buNone/>
              <a:defRPr sz="675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640344" y="0"/>
            <a:ext cx="10241449" cy="2881566"/>
          </a:xfrm>
          <a:prstGeom prst="rect">
            <a:avLst/>
          </a:prstGeom>
          <a:gradFill>
            <a:gsLst>
              <a:gs pos="61000">
                <a:schemeClr val="bg2"/>
              </a:gs>
              <a:gs pos="83000">
                <a:schemeClr val="accent1">
                  <a:lumMod val="85000"/>
                  <a:alpha val="6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205"/>
          </a:p>
        </p:txBody>
      </p:sp>
      <p:pic>
        <p:nvPicPr>
          <p:cNvPr id="16" name="图片 15" descr="fffffff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lum bright="6000" contrast="6000"/>
          </a:blip>
          <a:stretch>
            <a:fillRect/>
          </a:stretch>
        </p:blipFill>
        <p:spPr>
          <a:xfrm>
            <a:off x="640344" y="0"/>
            <a:ext cx="1590625" cy="567241"/>
          </a:xfrm>
          <a:prstGeom prst="rect">
            <a:avLst/>
          </a:prstGeom>
        </p:spPr>
      </p:pic>
      <p:pic>
        <p:nvPicPr>
          <p:cNvPr id="3" name="图片 2" descr="矢量智能对象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6068846" y="0"/>
            <a:ext cx="4812947" cy="2881566"/>
          </a:xfrm>
          <a:prstGeom prst="rect">
            <a:avLst/>
          </a:prstGeom>
        </p:spPr>
      </p:pic>
      <p:pic>
        <p:nvPicPr>
          <p:cNvPr id="10" name="图片 9" descr="ffff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13515" y="0"/>
            <a:ext cx="1968279" cy="645951"/>
          </a:xfrm>
          <a:prstGeom prst="rect">
            <a:avLst/>
          </a:prstGeom>
        </p:spPr>
      </p:pic>
      <p:pic>
        <p:nvPicPr>
          <p:cNvPr id="14" name="图片 13" descr="fffffffdddd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10">
            <a:alphaModFix amt="6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59610" y="2493089"/>
            <a:ext cx="4122183" cy="388478"/>
          </a:xfrm>
          <a:prstGeom prst="rect">
            <a:avLst/>
          </a:prstGeom>
        </p:spPr>
      </p:pic>
      <p:pic>
        <p:nvPicPr>
          <p:cNvPr id="15" name="图片 14" descr="矢量智能对象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6">
            <a:alphaModFix amt="7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066712" y="0"/>
            <a:ext cx="4812947" cy="288156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1525803" y="1277384"/>
            <a:ext cx="5312752" cy="813542"/>
          </a:xfrm>
        </p:spPr>
        <p:txBody>
          <a:bodyPr wrap="square" anchor="t">
            <a:normAutofit/>
          </a:bodyPr>
          <a:lstStyle>
            <a:lvl1pPr algn="l">
              <a:lnSpc>
                <a:spcPct val="100000"/>
              </a:lnSpc>
              <a:defRPr sz="3025">
                <a:gradFill>
                  <a:gsLst>
                    <a:gs pos="0">
                      <a:schemeClr val="tx2"/>
                    </a:gs>
                    <a:gs pos="45000">
                      <a:schemeClr val="accent1">
                        <a:lumMod val="60000"/>
                        <a:lumOff val="40000"/>
                      </a:schemeClr>
                    </a:gs>
                  </a:gsLst>
                  <a:lin ang="10800000" scaled="0"/>
                </a:gradFill>
              </a:defRPr>
            </a:lvl1pPr>
          </a:lstStyle>
          <a:p>
            <a:r>
              <a:rPr lang="zh-CN" altLang="en-US" dirty="0"/>
              <a:t>编辑母版标题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7873368" y="2670785"/>
            <a:ext cx="2304326" cy="153417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8" name="年号占位符 8"/>
          <p:cNvSpPr>
            <a:spLocks noGrp="1"/>
          </p:cNvSpPr>
          <p:nvPr>
            <p:ph type="body" sz="quarter" idx="15" hasCustomPrompt="1"/>
            <p:custDataLst>
              <p:tags r:id="rId16"/>
            </p:custDataLst>
          </p:nvPr>
        </p:nvSpPr>
        <p:spPr>
          <a:xfrm>
            <a:off x="1525803" y="392903"/>
            <a:ext cx="4416625" cy="863970"/>
          </a:xfrm>
        </p:spPr>
        <p:txBody>
          <a:bodyPr wrap="square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3025" b="1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年号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7"/>
            </p:custDataLst>
          </p:nvPr>
        </p:nvSpPr>
        <p:spPr>
          <a:xfrm>
            <a:off x="1525803" y="2117151"/>
            <a:ext cx="1965633" cy="21176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76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形 8"/>
          <p:cNvSpPr/>
          <p:nvPr>
            <p:custDataLst>
              <p:tags r:id="rId2"/>
            </p:custDataLst>
          </p:nvPr>
        </p:nvSpPr>
        <p:spPr>
          <a:xfrm>
            <a:off x="883329" y="68367"/>
            <a:ext cx="9755481" cy="2744833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9" name="任意多边形: 形状 18"/>
          <p:cNvSpPr/>
          <p:nvPr>
            <p:custDataLst>
              <p:tags r:id="rId3"/>
            </p:custDataLst>
          </p:nvPr>
        </p:nvSpPr>
        <p:spPr>
          <a:xfrm>
            <a:off x="3365358" y="277079"/>
            <a:ext cx="4791423" cy="2327409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</a:schemeClr>
              </a:gs>
              <a:gs pos="0">
                <a:schemeClr val="accent1">
                  <a:lumMod val="90000"/>
                  <a:lumOff val="10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31" name="任意多边形: 形状 30"/>
          <p:cNvSpPr/>
          <p:nvPr>
            <p:custDataLst>
              <p:tags r:id="rId4"/>
            </p:custDataLst>
          </p:nvPr>
        </p:nvSpPr>
        <p:spPr>
          <a:xfrm>
            <a:off x="892671" y="68367"/>
            <a:ext cx="2571494" cy="1156025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2095"/>
          </a:p>
        </p:txBody>
      </p:sp>
      <p:sp>
        <p:nvSpPr>
          <p:cNvPr id="29" name="任意多边形: 形状 28"/>
          <p:cNvSpPr/>
          <p:nvPr>
            <p:custDataLst>
              <p:tags r:id="rId5"/>
            </p:custDataLst>
          </p:nvPr>
        </p:nvSpPr>
        <p:spPr>
          <a:xfrm>
            <a:off x="8188326" y="1697452"/>
            <a:ext cx="2439755" cy="1115748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44" name="任意多边形: 形状 143"/>
          <p:cNvSpPr/>
          <p:nvPr>
            <p:custDataLst>
              <p:tags r:id="rId6"/>
            </p:custDataLst>
          </p:nvPr>
        </p:nvSpPr>
        <p:spPr>
          <a:xfrm>
            <a:off x="1490928" y="68367"/>
            <a:ext cx="8540284" cy="2744833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94000">
                <a:schemeClr val="accent1"/>
              </a:gs>
            </a:gsLst>
            <a:lin ang="16200000" scaled="1"/>
          </a:gradFill>
          <a:ln w="40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pic>
        <p:nvPicPr>
          <p:cNvPr id="38" name="图片 3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duotone>
              <a:schemeClr val="accent3">
                <a:shade val="45000"/>
                <a:satMod val="135000"/>
              </a:schemeClr>
              <a:prstClr val="white"/>
            </a:duotone>
            <a:lum contrast="42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b="44723"/>
          <a:stretch>
            <a:fillRect/>
          </a:stretch>
        </p:blipFill>
        <p:spPr>
          <a:xfrm>
            <a:off x="1622103" y="2258134"/>
            <a:ext cx="2223945" cy="555066"/>
          </a:xfrm>
          <a:custGeom>
            <a:avLst/>
            <a:gdLst>
              <a:gd name="connsiteX0" fmla="*/ -1008 w 2774383"/>
              <a:gd name="connsiteY0" fmla="*/ 96 h 2504449"/>
              <a:gd name="connsiteX1" fmla="*/ 2773376 w 2774383"/>
              <a:gd name="connsiteY1" fmla="*/ 96 h 2504449"/>
              <a:gd name="connsiteX2" fmla="*/ 2773376 w 2774383"/>
              <a:gd name="connsiteY2" fmla="*/ 2504545 h 2504449"/>
              <a:gd name="connsiteX3" fmla="*/ -1008 w 2774383"/>
              <a:gd name="connsiteY3" fmla="*/ 2504545 h 2504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4383" h="2504449">
                <a:moveTo>
                  <a:pt x="-1008" y="96"/>
                </a:moveTo>
                <a:lnTo>
                  <a:pt x="2773376" y="96"/>
                </a:lnTo>
                <a:lnTo>
                  <a:pt x="2773376" y="2504545"/>
                </a:lnTo>
                <a:lnTo>
                  <a:pt x="-1008" y="2504545"/>
                </a:lnTo>
                <a:close/>
              </a:path>
            </a:pathLst>
          </a:custGeom>
        </p:spPr>
      </p:pic>
      <p:sp>
        <p:nvSpPr>
          <p:cNvPr id="710" name="任意多边形: 形状 709"/>
          <p:cNvSpPr/>
          <p:nvPr>
            <p:custDataLst>
              <p:tags r:id="rId10"/>
            </p:custDataLst>
          </p:nvPr>
        </p:nvSpPr>
        <p:spPr>
          <a:xfrm>
            <a:off x="7498367" y="2408024"/>
            <a:ext cx="1040034" cy="405175"/>
          </a:xfrm>
          <a:custGeom>
            <a:avLst/>
            <a:gdLst>
              <a:gd name="connsiteX0" fmla="*/ 139371 w 1299792"/>
              <a:gd name="connsiteY0" fmla="*/ 0 h 1075499"/>
              <a:gd name="connsiteX1" fmla="*/ 193620 w 1299792"/>
              <a:gd name="connsiteY1" fmla="*/ 10953 h 1075499"/>
              <a:gd name="connsiteX2" fmla="*/ 202466 w 1299792"/>
              <a:gd name="connsiteY2" fmla="*/ 16917 h 1075499"/>
              <a:gd name="connsiteX3" fmla="*/ 203001 w 1299792"/>
              <a:gd name="connsiteY3" fmla="*/ 17025 h 1075499"/>
              <a:gd name="connsiteX4" fmla="*/ 212090 w 1299792"/>
              <a:gd name="connsiteY4" fmla="*/ 22540 h 1075499"/>
              <a:gd name="connsiteX5" fmla="*/ 212382 w 1299792"/>
              <a:gd name="connsiteY5" fmla="*/ 22599 h 1075499"/>
              <a:gd name="connsiteX6" fmla="*/ 214130 w 1299792"/>
              <a:gd name="connsiteY6" fmla="*/ 23777 h 1075499"/>
              <a:gd name="connsiteX7" fmla="*/ 219946 w 1299792"/>
              <a:gd name="connsiteY7" fmla="*/ 27306 h 1075499"/>
              <a:gd name="connsiteX8" fmla="*/ 221955 w 1299792"/>
              <a:gd name="connsiteY8" fmla="*/ 27711 h 1075499"/>
              <a:gd name="connsiteX9" fmla="*/ 234004 w 1299792"/>
              <a:gd name="connsiteY9" fmla="*/ 35835 h 1075499"/>
              <a:gd name="connsiteX10" fmla="*/ 237651 w 1299792"/>
              <a:gd name="connsiteY10" fmla="*/ 38048 h 1075499"/>
              <a:gd name="connsiteX11" fmla="*/ 237976 w 1299792"/>
              <a:gd name="connsiteY11" fmla="*/ 38406 h 1075499"/>
              <a:gd name="connsiteX12" fmla="*/ 240412 w 1299792"/>
              <a:gd name="connsiteY12" fmla="*/ 38898 h 1075499"/>
              <a:gd name="connsiteX13" fmla="*/ 267680 w 1299792"/>
              <a:gd name="connsiteY13" fmla="*/ 55442 h 1075499"/>
              <a:gd name="connsiteX14" fmla="*/ 268748 w 1299792"/>
              <a:gd name="connsiteY14" fmla="*/ 55657 h 1075499"/>
              <a:gd name="connsiteX15" fmla="*/ 275156 w 1299792"/>
              <a:gd name="connsiteY15" fmla="*/ 59978 h 1075499"/>
              <a:gd name="connsiteX16" fmla="*/ 276295 w 1299792"/>
              <a:gd name="connsiteY16" fmla="*/ 60669 h 1075499"/>
              <a:gd name="connsiteX17" fmla="*/ 276475 w 1299792"/>
              <a:gd name="connsiteY17" fmla="*/ 60867 h 1075499"/>
              <a:gd name="connsiteX18" fmla="*/ 277597 w 1299792"/>
              <a:gd name="connsiteY18" fmla="*/ 61623 h 1075499"/>
              <a:gd name="connsiteX19" fmla="*/ 278130 w 1299792"/>
              <a:gd name="connsiteY19" fmla="*/ 61731 h 1075499"/>
              <a:gd name="connsiteX20" fmla="*/ 287217 w 1299792"/>
              <a:gd name="connsiteY20" fmla="*/ 67244 h 1075499"/>
              <a:gd name="connsiteX21" fmla="*/ 287510 w 1299792"/>
              <a:gd name="connsiteY21" fmla="*/ 67304 h 1075499"/>
              <a:gd name="connsiteX22" fmla="*/ 289271 w 1299792"/>
              <a:gd name="connsiteY22" fmla="*/ 68491 h 1075499"/>
              <a:gd name="connsiteX23" fmla="*/ 296558 w 1299792"/>
              <a:gd name="connsiteY23" fmla="*/ 72912 h 1075499"/>
              <a:gd name="connsiteX24" fmla="*/ 296584 w 1299792"/>
              <a:gd name="connsiteY24" fmla="*/ 72917 h 1075499"/>
              <a:gd name="connsiteX25" fmla="*/ 296735 w 1299792"/>
              <a:gd name="connsiteY25" fmla="*/ 73019 h 1075499"/>
              <a:gd name="connsiteX26" fmla="*/ 305645 w 1299792"/>
              <a:gd name="connsiteY26" fmla="*/ 78425 h 1075499"/>
              <a:gd name="connsiteX27" fmla="*/ 305965 w 1299792"/>
              <a:gd name="connsiteY27" fmla="*/ 78490 h 1075499"/>
              <a:gd name="connsiteX28" fmla="*/ 307884 w 1299792"/>
              <a:gd name="connsiteY28" fmla="*/ 79783 h 1075499"/>
              <a:gd name="connsiteX29" fmla="*/ 314732 w 1299792"/>
              <a:gd name="connsiteY29" fmla="*/ 83939 h 1075499"/>
              <a:gd name="connsiteX30" fmla="*/ 315540 w 1299792"/>
              <a:gd name="connsiteY30" fmla="*/ 84102 h 1075499"/>
              <a:gd name="connsiteX31" fmla="*/ 324631 w 1299792"/>
              <a:gd name="connsiteY31" fmla="*/ 89618 h 1075499"/>
              <a:gd name="connsiteX32" fmla="*/ 324921 w 1299792"/>
              <a:gd name="connsiteY32" fmla="*/ 89676 h 1075499"/>
              <a:gd name="connsiteX33" fmla="*/ 326658 w 1299792"/>
              <a:gd name="connsiteY33" fmla="*/ 90847 h 1075499"/>
              <a:gd name="connsiteX34" fmla="*/ 333719 w 1299792"/>
              <a:gd name="connsiteY34" fmla="*/ 95131 h 1075499"/>
              <a:gd name="connsiteX35" fmla="*/ 334301 w 1299792"/>
              <a:gd name="connsiteY35" fmla="*/ 95249 h 1075499"/>
              <a:gd name="connsiteX36" fmla="*/ 337792 w 1299792"/>
              <a:gd name="connsiteY36" fmla="*/ 97602 h 1075499"/>
              <a:gd name="connsiteX37" fmla="*/ 342811 w 1299792"/>
              <a:gd name="connsiteY37" fmla="*/ 100648 h 1075499"/>
              <a:gd name="connsiteX38" fmla="*/ 343876 w 1299792"/>
              <a:gd name="connsiteY38" fmla="*/ 100862 h 1075499"/>
              <a:gd name="connsiteX39" fmla="*/ 350259 w 1299792"/>
              <a:gd name="connsiteY39" fmla="*/ 105166 h 1075499"/>
              <a:gd name="connsiteX40" fmla="*/ 351898 w 1299792"/>
              <a:gd name="connsiteY40" fmla="*/ 106161 h 1075499"/>
              <a:gd name="connsiteX41" fmla="*/ 353257 w 1299792"/>
              <a:gd name="connsiteY41" fmla="*/ 106435 h 1075499"/>
              <a:gd name="connsiteX42" fmla="*/ 371685 w 1299792"/>
              <a:gd name="connsiteY42" fmla="*/ 117616 h 1075499"/>
              <a:gd name="connsiteX43" fmla="*/ 371713 w 1299792"/>
              <a:gd name="connsiteY43" fmla="*/ 117621 h 1075499"/>
              <a:gd name="connsiteX44" fmla="*/ 371880 w 1299792"/>
              <a:gd name="connsiteY44" fmla="*/ 117734 h 1075499"/>
              <a:gd name="connsiteX45" fmla="*/ 380772 w 1299792"/>
              <a:gd name="connsiteY45" fmla="*/ 123129 h 1075499"/>
              <a:gd name="connsiteX46" fmla="*/ 381094 w 1299792"/>
              <a:gd name="connsiteY46" fmla="*/ 123194 h 1075499"/>
              <a:gd name="connsiteX47" fmla="*/ 383024 w 1299792"/>
              <a:gd name="connsiteY47" fmla="*/ 124495 h 1075499"/>
              <a:gd name="connsiteX48" fmla="*/ 389865 w 1299792"/>
              <a:gd name="connsiteY48" fmla="*/ 128645 h 1075499"/>
              <a:gd name="connsiteX49" fmla="*/ 390667 w 1299792"/>
              <a:gd name="connsiteY49" fmla="*/ 128808 h 1075499"/>
              <a:gd name="connsiteX50" fmla="*/ 399753 w 1299792"/>
              <a:gd name="connsiteY50" fmla="*/ 134320 h 1075499"/>
              <a:gd name="connsiteX51" fmla="*/ 400049 w 1299792"/>
              <a:gd name="connsiteY51" fmla="*/ 134380 h 1075499"/>
              <a:gd name="connsiteX52" fmla="*/ 401822 w 1299792"/>
              <a:gd name="connsiteY52" fmla="*/ 135576 h 1075499"/>
              <a:gd name="connsiteX53" fmla="*/ 417932 w 1299792"/>
              <a:gd name="connsiteY53" fmla="*/ 145350 h 1075499"/>
              <a:gd name="connsiteX54" fmla="*/ 419004 w 1299792"/>
              <a:gd name="connsiteY54" fmla="*/ 145566 h 1075499"/>
              <a:gd name="connsiteX55" fmla="*/ 425428 w 1299792"/>
              <a:gd name="connsiteY55" fmla="*/ 149897 h 1075499"/>
              <a:gd name="connsiteX56" fmla="*/ 428258 w 1299792"/>
              <a:gd name="connsiteY56" fmla="*/ 151614 h 1075499"/>
              <a:gd name="connsiteX57" fmla="*/ 428385 w 1299792"/>
              <a:gd name="connsiteY57" fmla="*/ 151640 h 1075499"/>
              <a:gd name="connsiteX58" fmla="*/ 429146 w 1299792"/>
              <a:gd name="connsiteY58" fmla="*/ 152153 h 1075499"/>
              <a:gd name="connsiteX59" fmla="*/ 431236 w 1299792"/>
              <a:gd name="connsiteY59" fmla="*/ 153421 h 1075499"/>
              <a:gd name="connsiteX60" fmla="*/ 431567 w 1299792"/>
              <a:gd name="connsiteY60" fmla="*/ 153785 h 1075499"/>
              <a:gd name="connsiteX61" fmla="*/ 436389 w 1299792"/>
              <a:gd name="connsiteY61" fmla="*/ 157037 h 1075499"/>
              <a:gd name="connsiteX62" fmla="*/ 437265 w 1299792"/>
              <a:gd name="connsiteY62" fmla="*/ 157213 h 1075499"/>
              <a:gd name="connsiteX63" fmla="*/ 445119 w 1299792"/>
              <a:gd name="connsiteY63" fmla="*/ 161979 h 1075499"/>
              <a:gd name="connsiteX64" fmla="*/ 446841 w 1299792"/>
              <a:gd name="connsiteY64" fmla="*/ 162326 h 1075499"/>
              <a:gd name="connsiteX65" fmla="*/ 455691 w 1299792"/>
              <a:gd name="connsiteY65" fmla="*/ 168293 h 1075499"/>
              <a:gd name="connsiteX66" fmla="*/ 456220 w 1299792"/>
              <a:gd name="connsiteY66" fmla="*/ 168399 h 1075499"/>
              <a:gd name="connsiteX67" fmla="*/ 460867 w 1299792"/>
              <a:gd name="connsiteY67" fmla="*/ 171533 h 1075499"/>
              <a:gd name="connsiteX68" fmla="*/ 463298 w 1299792"/>
              <a:gd name="connsiteY68" fmla="*/ 173008 h 1075499"/>
              <a:gd name="connsiteX69" fmla="*/ 465795 w 1299792"/>
              <a:gd name="connsiteY69" fmla="*/ 173512 h 1075499"/>
              <a:gd name="connsiteX70" fmla="*/ 493064 w 1299792"/>
              <a:gd name="connsiteY70" fmla="*/ 190057 h 1075499"/>
              <a:gd name="connsiteX71" fmla="*/ 494132 w 1299792"/>
              <a:gd name="connsiteY71" fmla="*/ 190272 h 1075499"/>
              <a:gd name="connsiteX72" fmla="*/ 500530 w 1299792"/>
              <a:gd name="connsiteY72" fmla="*/ 194586 h 1075499"/>
              <a:gd name="connsiteX73" fmla="*/ 508707 w 1299792"/>
              <a:gd name="connsiteY73" fmla="*/ 199547 h 1075499"/>
              <a:gd name="connsiteX74" fmla="*/ 509600 w 1299792"/>
              <a:gd name="connsiteY74" fmla="*/ 200530 h 1075499"/>
              <a:gd name="connsiteX75" fmla="*/ 512587 w 1299792"/>
              <a:gd name="connsiteY75" fmla="*/ 201457 h 1075499"/>
              <a:gd name="connsiteX76" fmla="*/ 539464 w 1299792"/>
              <a:gd name="connsiteY76" fmla="*/ 217764 h 1075499"/>
              <a:gd name="connsiteX77" fmla="*/ 540924 w 1299792"/>
              <a:gd name="connsiteY77" fmla="*/ 218217 h 1075499"/>
              <a:gd name="connsiteX78" fmla="*/ 547335 w 1299792"/>
              <a:gd name="connsiteY78" fmla="*/ 222540 h 1075499"/>
              <a:gd name="connsiteX79" fmla="*/ 550131 w 1299792"/>
              <a:gd name="connsiteY79" fmla="*/ 224236 h 1075499"/>
              <a:gd name="connsiteX80" fmla="*/ 550304 w 1299792"/>
              <a:gd name="connsiteY80" fmla="*/ 224290 h 1075499"/>
              <a:gd name="connsiteX81" fmla="*/ 551059 w 1299792"/>
              <a:gd name="connsiteY81" fmla="*/ 224799 h 1075499"/>
              <a:gd name="connsiteX82" fmla="*/ 556978 w 1299792"/>
              <a:gd name="connsiteY82" fmla="*/ 228390 h 1075499"/>
              <a:gd name="connsiteX83" fmla="*/ 557780 w 1299792"/>
              <a:gd name="connsiteY83" fmla="*/ 229273 h 1075499"/>
              <a:gd name="connsiteX84" fmla="*/ 559685 w 1299792"/>
              <a:gd name="connsiteY84" fmla="*/ 229864 h 1075499"/>
              <a:gd name="connsiteX85" fmla="*/ 578099 w 1299792"/>
              <a:gd name="connsiteY85" fmla="*/ 241036 h 1075499"/>
              <a:gd name="connsiteX86" fmla="*/ 578141 w 1299792"/>
              <a:gd name="connsiteY86" fmla="*/ 241049 h 1075499"/>
              <a:gd name="connsiteX87" fmla="*/ 578327 w 1299792"/>
              <a:gd name="connsiteY87" fmla="*/ 241175 h 1075499"/>
              <a:gd name="connsiteX88" fmla="*/ 587009 w 1299792"/>
              <a:gd name="connsiteY88" fmla="*/ 246443 h 1075499"/>
              <a:gd name="connsiteX89" fmla="*/ 587716 w 1299792"/>
              <a:gd name="connsiteY89" fmla="*/ 246662 h 1075499"/>
              <a:gd name="connsiteX90" fmla="*/ 590821 w 1299792"/>
              <a:gd name="connsiteY90" fmla="*/ 248756 h 1075499"/>
              <a:gd name="connsiteX91" fmla="*/ 595993 w 1299792"/>
              <a:gd name="connsiteY91" fmla="*/ 251893 h 1075499"/>
              <a:gd name="connsiteX92" fmla="*/ 597096 w 1299792"/>
              <a:gd name="connsiteY92" fmla="*/ 252236 h 1075499"/>
              <a:gd name="connsiteX93" fmla="*/ 601935 w 1299792"/>
              <a:gd name="connsiteY93" fmla="*/ 255498 h 1075499"/>
              <a:gd name="connsiteX94" fmla="*/ 604975 w 1299792"/>
              <a:gd name="connsiteY94" fmla="*/ 257343 h 1075499"/>
              <a:gd name="connsiteX95" fmla="*/ 606477 w 1299792"/>
              <a:gd name="connsiteY95" fmla="*/ 257809 h 1075499"/>
              <a:gd name="connsiteX96" fmla="*/ 615386 w 1299792"/>
              <a:gd name="connsiteY96" fmla="*/ 263214 h 1075499"/>
              <a:gd name="connsiteX97" fmla="*/ 616052 w 1299792"/>
              <a:gd name="connsiteY97" fmla="*/ 263421 h 1075499"/>
              <a:gd name="connsiteX98" fmla="*/ 618977 w 1299792"/>
              <a:gd name="connsiteY98" fmla="*/ 265393 h 1075499"/>
              <a:gd name="connsiteX99" fmla="*/ 624372 w 1299792"/>
              <a:gd name="connsiteY99" fmla="*/ 268667 h 1075499"/>
              <a:gd name="connsiteX100" fmla="*/ 625432 w 1299792"/>
              <a:gd name="connsiteY100" fmla="*/ 268995 h 1075499"/>
              <a:gd name="connsiteX101" fmla="*/ 630082 w 1299792"/>
              <a:gd name="connsiteY101" fmla="*/ 272131 h 1075499"/>
              <a:gd name="connsiteX102" fmla="*/ 642787 w 1299792"/>
              <a:gd name="connsiteY102" fmla="*/ 279839 h 1075499"/>
              <a:gd name="connsiteX103" fmla="*/ 643888 w 1299792"/>
              <a:gd name="connsiteY103" fmla="*/ 280181 h 1075499"/>
              <a:gd name="connsiteX104" fmla="*/ 648720 w 1299792"/>
              <a:gd name="connsiteY104" fmla="*/ 283439 h 1075499"/>
              <a:gd name="connsiteX105" fmla="*/ 651769 w 1299792"/>
              <a:gd name="connsiteY105" fmla="*/ 285289 h 1075499"/>
              <a:gd name="connsiteX106" fmla="*/ 653269 w 1299792"/>
              <a:gd name="connsiteY106" fmla="*/ 285754 h 1075499"/>
              <a:gd name="connsiteX107" fmla="*/ 662181 w 1299792"/>
              <a:gd name="connsiteY107" fmla="*/ 291161 h 1075499"/>
              <a:gd name="connsiteX108" fmla="*/ 662844 w 1299792"/>
              <a:gd name="connsiteY108" fmla="*/ 291367 h 1075499"/>
              <a:gd name="connsiteX109" fmla="*/ 665751 w 1299792"/>
              <a:gd name="connsiteY109" fmla="*/ 293327 h 1075499"/>
              <a:gd name="connsiteX110" fmla="*/ 671165 w 1299792"/>
              <a:gd name="connsiteY110" fmla="*/ 296612 h 1075499"/>
              <a:gd name="connsiteX111" fmla="*/ 672224 w 1299792"/>
              <a:gd name="connsiteY111" fmla="*/ 296941 h 1075499"/>
              <a:gd name="connsiteX112" fmla="*/ 676874 w 1299792"/>
              <a:gd name="connsiteY112" fmla="*/ 300076 h 1075499"/>
              <a:gd name="connsiteX113" fmla="*/ 689057 w 1299792"/>
              <a:gd name="connsiteY113" fmla="*/ 307468 h 1075499"/>
              <a:gd name="connsiteX114" fmla="*/ 691181 w 1299792"/>
              <a:gd name="connsiteY114" fmla="*/ 308127 h 1075499"/>
              <a:gd name="connsiteX115" fmla="*/ 700502 w 1299792"/>
              <a:gd name="connsiteY115" fmla="*/ 314412 h 1075499"/>
              <a:gd name="connsiteX116" fmla="*/ 701976 w 1299792"/>
              <a:gd name="connsiteY116" fmla="*/ 315306 h 1075499"/>
              <a:gd name="connsiteX117" fmla="*/ 702209 w 1299792"/>
              <a:gd name="connsiteY117" fmla="*/ 315562 h 1075499"/>
              <a:gd name="connsiteX118" fmla="*/ 707614 w 1299792"/>
              <a:gd name="connsiteY118" fmla="*/ 319207 h 1075499"/>
              <a:gd name="connsiteX119" fmla="*/ 709442 w 1299792"/>
              <a:gd name="connsiteY119" fmla="*/ 319774 h 1075499"/>
              <a:gd name="connsiteX120" fmla="*/ 716669 w 1299792"/>
              <a:gd name="connsiteY120" fmla="*/ 324158 h 1075499"/>
              <a:gd name="connsiteX121" fmla="*/ 719016 w 1299792"/>
              <a:gd name="connsiteY121" fmla="*/ 324887 h 1075499"/>
              <a:gd name="connsiteX122" fmla="*/ 727700 w 1299792"/>
              <a:gd name="connsiteY122" fmla="*/ 330742 h 1075499"/>
              <a:gd name="connsiteX123" fmla="*/ 728396 w 1299792"/>
              <a:gd name="connsiteY123" fmla="*/ 330958 h 1075499"/>
              <a:gd name="connsiteX124" fmla="*/ 733069 w 1299792"/>
              <a:gd name="connsiteY124" fmla="*/ 334109 h 1075499"/>
              <a:gd name="connsiteX125" fmla="*/ 734557 w 1299792"/>
              <a:gd name="connsiteY125" fmla="*/ 335012 h 1075499"/>
              <a:gd name="connsiteX126" fmla="*/ 737973 w 1299792"/>
              <a:gd name="connsiteY126" fmla="*/ 336072 h 1075499"/>
              <a:gd name="connsiteX127" fmla="*/ 746661 w 1299792"/>
              <a:gd name="connsiteY127" fmla="*/ 341930 h 1075499"/>
              <a:gd name="connsiteX128" fmla="*/ 747353 w 1299792"/>
              <a:gd name="connsiteY128" fmla="*/ 342145 h 1075499"/>
              <a:gd name="connsiteX129" fmla="*/ 754670 w 1299792"/>
              <a:gd name="connsiteY129" fmla="*/ 347078 h 1075499"/>
              <a:gd name="connsiteX130" fmla="*/ 756734 w 1299792"/>
              <a:gd name="connsiteY130" fmla="*/ 347719 h 1075499"/>
              <a:gd name="connsiteX131" fmla="*/ 764485 w 1299792"/>
              <a:gd name="connsiteY131" fmla="*/ 352421 h 1075499"/>
              <a:gd name="connsiteX132" fmla="*/ 765807 w 1299792"/>
              <a:gd name="connsiteY132" fmla="*/ 352832 h 1075499"/>
              <a:gd name="connsiteX133" fmla="*/ 771614 w 1299792"/>
              <a:gd name="connsiteY133" fmla="*/ 356747 h 1075499"/>
              <a:gd name="connsiteX134" fmla="*/ 775153 w 1299792"/>
              <a:gd name="connsiteY134" fmla="*/ 358894 h 1075499"/>
              <a:gd name="connsiteX135" fmla="*/ 775189 w 1299792"/>
              <a:gd name="connsiteY135" fmla="*/ 358905 h 1075499"/>
              <a:gd name="connsiteX136" fmla="*/ 775344 w 1299792"/>
              <a:gd name="connsiteY136" fmla="*/ 359010 h 1075499"/>
              <a:gd name="connsiteX137" fmla="*/ 784131 w 1299792"/>
              <a:gd name="connsiteY137" fmla="*/ 364341 h 1075499"/>
              <a:gd name="connsiteX138" fmla="*/ 784571 w 1299792"/>
              <a:gd name="connsiteY138" fmla="*/ 364478 h 1075499"/>
              <a:gd name="connsiteX139" fmla="*/ 786503 w 1299792"/>
              <a:gd name="connsiteY139" fmla="*/ 365781 h 1075499"/>
              <a:gd name="connsiteX140" fmla="*/ 793044 w 1299792"/>
              <a:gd name="connsiteY140" fmla="*/ 369749 h 1075499"/>
              <a:gd name="connsiteX141" fmla="*/ 794145 w 1299792"/>
              <a:gd name="connsiteY141" fmla="*/ 370091 h 1075499"/>
              <a:gd name="connsiteX142" fmla="*/ 798974 w 1299792"/>
              <a:gd name="connsiteY142" fmla="*/ 373347 h 1075499"/>
              <a:gd name="connsiteX143" fmla="*/ 802027 w 1299792"/>
              <a:gd name="connsiteY143" fmla="*/ 375199 h 1075499"/>
              <a:gd name="connsiteX144" fmla="*/ 803525 w 1299792"/>
              <a:gd name="connsiteY144" fmla="*/ 375664 h 1075499"/>
              <a:gd name="connsiteX145" fmla="*/ 812437 w 1299792"/>
              <a:gd name="connsiteY145" fmla="*/ 381071 h 1075499"/>
              <a:gd name="connsiteX146" fmla="*/ 813099 w 1299792"/>
              <a:gd name="connsiteY146" fmla="*/ 381277 h 1075499"/>
              <a:gd name="connsiteX147" fmla="*/ 816008 w 1299792"/>
              <a:gd name="connsiteY147" fmla="*/ 383238 h 1075499"/>
              <a:gd name="connsiteX148" fmla="*/ 821420 w 1299792"/>
              <a:gd name="connsiteY148" fmla="*/ 386521 h 1075499"/>
              <a:gd name="connsiteX149" fmla="*/ 822480 w 1299792"/>
              <a:gd name="connsiteY149" fmla="*/ 386850 h 1075499"/>
              <a:gd name="connsiteX150" fmla="*/ 827131 w 1299792"/>
              <a:gd name="connsiteY150" fmla="*/ 389986 h 1075499"/>
              <a:gd name="connsiteX151" fmla="*/ 830922 w 1299792"/>
              <a:gd name="connsiteY151" fmla="*/ 392286 h 1075499"/>
              <a:gd name="connsiteX152" fmla="*/ 831362 w 1299792"/>
              <a:gd name="connsiteY152" fmla="*/ 392423 h 1075499"/>
              <a:gd name="connsiteX153" fmla="*/ 833294 w 1299792"/>
              <a:gd name="connsiteY153" fmla="*/ 393726 h 1075499"/>
              <a:gd name="connsiteX154" fmla="*/ 839837 w 1299792"/>
              <a:gd name="connsiteY154" fmla="*/ 397696 h 1075499"/>
              <a:gd name="connsiteX155" fmla="*/ 840936 w 1299792"/>
              <a:gd name="connsiteY155" fmla="*/ 398036 h 1075499"/>
              <a:gd name="connsiteX156" fmla="*/ 849918 w 1299792"/>
              <a:gd name="connsiteY156" fmla="*/ 403486 h 1075499"/>
              <a:gd name="connsiteX157" fmla="*/ 850316 w 1299792"/>
              <a:gd name="connsiteY157" fmla="*/ 403609 h 1075499"/>
              <a:gd name="connsiteX158" fmla="*/ 865655 w 1299792"/>
              <a:gd name="connsiteY158" fmla="*/ 412916 h 1075499"/>
              <a:gd name="connsiteX159" fmla="*/ 868913 w 1299792"/>
              <a:gd name="connsiteY159" fmla="*/ 414684 h 1075499"/>
              <a:gd name="connsiteX160" fmla="*/ 869272 w 1299792"/>
              <a:gd name="connsiteY160" fmla="*/ 414795 h 1075499"/>
              <a:gd name="connsiteX161" fmla="*/ 878255 w 1299792"/>
              <a:gd name="connsiteY161" fmla="*/ 420245 h 1075499"/>
              <a:gd name="connsiteX162" fmla="*/ 878653 w 1299792"/>
              <a:gd name="connsiteY162" fmla="*/ 420369 h 1075499"/>
              <a:gd name="connsiteX163" fmla="*/ 887566 w 1299792"/>
              <a:gd name="connsiteY163" fmla="*/ 425777 h 1075499"/>
              <a:gd name="connsiteX164" fmla="*/ 888227 w 1299792"/>
              <a:gd name="connsiteY164" fmla="*/ 425982 h 1075499"/>
              <a:gd name="connsiteX165" fmla="*/ 897209 w 1299792"/>
              <a:gd name="connsiteY165" fmla="*/ 431431 h 1075499"/>
              <a:gd name="connsiteX166" fmla="*/ 897608 w 1299792"/>
              <a:gd name="connsiteY166" fmla="*/ 431555 h 1075499"/>
              <a:gd name="connsiteX167" fmla="*/ 916025 w 1299792"/>
              <a:gd name="connsiteY167" fmla="*/ 442729 h 1075499"/>
              <a:gd name="connsiteX168" fmla="*/ 916064 w 1299792"/>
              <a:gd name="connsiteY168" fmla="*/ 442742 h 1075499"/>
              <a:gd name="connsiteX169" fmla="*/ 925043 w 1299792"/>
              <a:gd name="connsiteY169" fmla="*/ 448189 h 1075499"/>
              <a:gd name="connsiteX170" fmla="*/ 925444 w 1299792"/>
              <a:gd name="connsiteY170" fmla="*/ 448314 h 1075499"/>
              <a:gd name="connsiteX171" fmla="*/ 940804 w 1299792"/>
              <a:gd name="connsiteY171" fmla="*/ 457633 h 1075499"/>
              <a:gd name="connsiteX172" fmla="*/ 944035 w 1299792"/>
              <a:gd name="connsiteY172" fmla="*/ 459387 h 1075499"/>
              <a:gd name="connsiteX173" fmla="*/ 944400 w 1299792"/>
              <a:gd name="connsiteY173" fmla="*/ 459500 h 1075499"/>
              <a:gd name="connsiteX174" fmla="*/ 959761 w 1299792"/>
              <a:gd name="connsiteY174" fmla="*/ 468820 h 1075499"/>
              <a:gd name="connsiteX175" fmla="*/ 962993 w 1299792"/>
              <a:gd name="connsiteY175" fmla="*/ 470574 h 1075499"/>
              <a:gd name="connsiteX176" fmla="*/ 963355 w 1299792"/>
              <a:gd name="connsiteY176" fmla="*/ 470687 h 1075499"/>
              <a:gd name="connsiteX177" fmla="*/ 982945 w 1299792"/>
              <a:gd name="connsiteY177" fmla="*/ 482572 h 1075499"/>
              <a:gd name="connsiteX178" fmla="*/ 1012627 w 1299792"/>
              <a:gd name="connsiteY178" fmla="*/ 498683 h 1075499"/>
              <a:gd name="connsiteX179" fmla="*/ 1014030 w 1299792"/>
              <a:gd name="connsiteY179" fmla="*/ 499842 h 1075499"/>
              <a:gd name="connsiteX180" fmla="*/ 1032007 w 1299792"/>
              <a:gd name="connsiteY180" fmla="*/ 509599 h 1075499"/>
              <a:gd name="connsiteX181" fmla="*/ 1035046 w 1299792"/>
              <a:gd name="connsiteY181" fmla="*/ 512231 h 1075499"/>
              <a:gd name="connsiteX182" fmla="*/ 1041556 w 1299792"/>
              <a:gd name="connsiteY182" fmla="*/ 515764 h 1075499"/>
              <a:gd name="connsiteX183" fmla="*/ 1043047 w 1299792"/>
              <a:gd name="connsiteY183" fmla="*/ 517055 h 1075499"/>
              <a:gd name="connsiteX184" fmla="*/ 1051107 w 1299792"/>
              <a:gd name="connsiteY184" fmla="*/ 521430 h 1075499"/>
              <a:gd name="connsiteX185" fmla="*/ 1052392 w 1299792"/>
              <a:gd name="connsiteY185" fmla="*/ 522543 h 1075499"/>
              <a:gd name="connsiteX186" fmla="*/ 1060937 w 1299792"/>
              <a:gd name="connsiteY186" fmla="*/ 527181 h 1075499"/>
              <a:gd name="connsiteX187" fmla="*/ 1062431 w 1299792"/>
              <a:gd name="connsiteY187" fmla="*/ 528475 h 1075499"/>
              <a:gd name="connsiteX188" fmla="*/ 1070485 w 1299792"/>
              <a:gd name="connsiteY188" fmla="*/ 532846 h 1075499"/>
              <a:gd name="connsiteX189" fmla="*/ 1071065 w 1299792"/>
              <a:gd name="connsiteY189" fmla="*/ 533348 h 1075499"/>
              <a:gd name="connsiteX190" fmla="*/ 1079816 w 1299792"/>
              <a:gd name="connsiteY190" fmla="*/ 538098 h 1075499"/>
              <a:gd name="connsiteX191" fmla="*/ 1082848 w 1299792"/>
              <a:gd name="connsiteY191" fmla="*/ 540724 h 1075499"/>
              <a:gd name="connsiteX192" fmla="*/ 1089366 w 1299792"/>
              <a:gd name="connsiteY192" fmla="*/ 544262 h 1075499"/>
              <a:gd name="connsiteX193" fmla="*/ 1090856 w 1299792"/>
              <a:gd name="connsiteY193" fmla="*/ 545552 h 1075499"/>
              <a:gd name="connsiteX194" fmla="*/ 1098917 w 1299792"/>
              <a:gd name="connsiteY194" fmla="*/ 549928 h 1075499"/>
              <a:gd name="connsiteX195" fmla="*/ 1100203 w 1299792"/>
              <a:gd name="connsiteY195" fmla="*/ 551041 h 1075499"/>
              <a:gd name="connsiteX196" fmla="*/ 1108747 w 1299792"/>
              <a:gd name="connsiteY196" fmla="*/ 555679 h 1075499"/>
              <a:gd name="connsiteX197" fmla="*/ 1110238 w 1299792"/>
              <a:gd name="connsiteY197" fmla="*/ 556970 h 1075499"/>
              <a:gd name="connsiteX198" fmla="*/ 1118297 w 1299792"/>
              <a:gd name="connsiteY198" fmla="*/ 561344 h 1075499"/>
              <a:gd name="connsiteX199" fmla="*/ 1121074 w 1299792"/>
              <a:gd name="connsiteY199" fmla="*/ 563750 h 1075499"/>
              <a:gd name="connsiteX200" fmla="*/ 1137677 w 1299792"/>
              <a:gd name="connsiteY200" fmla="*/ 572761 h 1075499"/>
              <a:gd name="connsiteX201" fmla="*/ 1140007 w 1299792"/>
              <a:gd name="connsiteY201" fmla="*/ 574779 h 1075499"/>
              <a:gd name="connsiteX202" fmla="*/ 1146727 w 1299792"/>
              <a:gd name="connsiteY202" fmla="*/ 578426 h 1075499"/>
              <a:gd name="connsiteX203" fmla="*/ 1148012 w 1299792"/>
              <a:gd name="connsiteY203" fmla="*/ 579539 h 1075499"/>
              <a:gd name="connsiteX204" fmla="*/ 1156557 w 1299792"/>
              <a:gd name="connsiteY204" fmla="*/ 584177 h 1075499"/>
              <a:gd name="connsiteX205" fmla="*/ 1158047 w 1299792"/>
              <a:gd name="connsiteY205" fmla="*/ 585467 h 1075499"/>
              <a:gd name="connsiteX206" fmla="*/ 1166106 w 1299792"/>
              <a:gd name="connsiteY206" fmla="*/ 589842 h 1075499"/>
              <a:gd name="connsiteX207" fmla="*/ 1168881 w 1299792"/>
              <a:gd name="connsiteY207" fmla="*/ 592245 h 1075499"/>
              <a:gd name="connsiteX208" fmla="*/ 1185487 w 1299792"/>
              <a:gd name="connsiteY208" fmla="*/ 601259 h 1075499"/>
              <a:gd name="connsiteX209" fmla="*/ 1299792 w 1299792"/>
              <a:gd name="connsiteY209" fmla="*/ 816240 h 1075499"/>
              <a:gd name="connsiteX210" fmla="*/ 1040533 w 1299792"/>
              <a:gd name="connsiteY210" fmla="*/ 1075499 h 1075499"/>
              <a:gd name="connsiteX211" fmla="*/ 857209 w 1299792"/>
              <a:gd name="connsiteY211" fmla="*/ 999564 h 1075499"/>
              <a:gd name="connsiteX212" fmla="*/ 855676 w 1299792"/>
              <a:gd name="connsiteY212" fmla="*/ 997290 h 1075499"/>
              <a:gd name="connsiteX213" fmla="*/ 849277 w 1299792"/>
              <a:gd name="connsiteY213" fmla="*/ 992010 h 1075499"/>
              <a:gd name="connsiteX214" fmla="*/ 847962 w 1299792"/>
              <a:gd name="connsiteY214" fmla="*/ 990061 h 1075499"/>
              <a:gd name="connsiteX215" fmla="*/ 840992 w 1299792"/>
              <a:gd name="connsiteY215" fmla="*/ 984310 h 1075499"/>
              <a:gd name="connsiteX216" fmla="*/ 840439 w 1299792"/>
              <a:gd name="connsiteY216" fmla="*/ 983491 h 1075499"/>
              <a:gd name="connsiteX217" fmla="*/ 832707 w 1299792"/>
              <a:gd name="connsiteY217" fmla="*/ 977111 h 1075499"/>
              <a:gd name="connsiteX218" fmla="*/ 830415 w 1299792"/>
              <a:gd name="connsiteY218" fmla="*/ 973712 h 1075499"/>
              <a:gd name="connsiteX219" fmla="*/ 824774 w 1299792"/>
              <a:gd name="connsiteY219" fmla="*/ 969057 h 1075499"/>
              <a:gd name="connsiteX220" fmla="*/ 823593 w 1299792"/>
              <a:gd name="connsiteY220" fmla="*/ 967306 h 1075499"/>
              <a:gd name="connsiteX221" fmla="*/ 816989 w 1299792"/>
              <a:gd name="connsiteY221" fmla="*/ 961857 h 1075499"/>
              <a:gd name="connsiteX222" fmla="*/ 815458 w 1299792"/>
              <a:gd name="connsiteY222" fmla="*/ 959585 h 1075499"/>
              <a:gd name="connsiteX223" fmla="*/ 809057 w 1299792"/>
              <a:gd name="connsiteY223" fmla="*/ 954304 h 1075499"/>
              <a:gd name="connsiteX224" fmla="*/ 807742 w 1299792"/>
              <a:gd name="connsiteY224" fmla="*/ 952353 h 1075499"/>
              <a:gd name="connsiteX225" fmla="*/ 800772 w 1299792"/>
              <a:gd name="connsiteY225" fmla="*/ 946602 h 1075499"/>
              <a:gd name="connsiteX226" fmla="*/ 800217 w 1299792"/>
              <a:gd name="connsiteY226" fmla="*/ 945780 h 1075499"/>
              <a:gd name="connsiteX227" fmla="*/ 792487 w 1299792"/>
              <a:gd name="connsiteY227" fmla="*/ 939402 h 1075499"/>
              <a:gd name="connsiteX228" fmla="*/ 790196 w 1299792"/>
              <a:gd name="connsiteY228" fmla="*/ 936004 h 1075499"/>
              <a:gd name="connsiteX229" fmla="*/ 784554 w 1299792"/>
              <a:gd name="connsiteY229" fmla="*/ 931349 h 1075499"/>
              <a:gd name="connsiteX230" fmla="*/ 784001 w 1299792"/>
              <a:gd name="connsiteY230" fmla="*/ 930528 h 1075499"/>
              <a:gd name="connsiteX231" fmla="*/ 776269 w 1299792"/>
              <a:gd name="connsiteY231" fmla="*/ 924148 h 1075499"/>
              <a:gd name="connsiteX232" fmla="*/ 774958 w 1299792"/>
              <a:gd name="connsiteY232" fmla="*/ 922205 h 1075499"/>
              <a:gd name="connsiteX233" fmla="*/ 767984 w 1299792"/>
              <a:gd name="connsiteY233" fmla="*/ 916450 h 1075499"/>
              <a:gd name="connsiteX234" fmla="*/ 765824 w 1299792"/>
              <a:gd name="connsiteY234" fmla="*/ 913246 h 1075499"/>
              <a:gd name="connsiteX235" fmla="*/ 760551 w 1299792"/>
              <a:gd name="connsiteY235" fmla="*/ 908896 h 1075499"/>
              <a:gd name="connsiteX236" fmla="*/ 759995 w 1299792"/>
              <a:gd name="connsiteY236" fmla="*/ 908071 h 1075499"/>
              <a:gd name="connsiteX237" fmla="*/ 752267 w 1299792"/>
              <a:gd name="connsiteY237" fmla="*/ 901695 h 1075499"/>
              <a:gd name="connsiteX238" fmla="*/ 749974 w 1299792"/>
              <a:gd name="connsiteY238" fmla="*/ 898294 h 1075499"/>
              <a:gd name="connsiteX239" fmla="*/ 744335 w 1299792"/>
              <a:gd name="connsiteY239" fmla="*/ 893641 h 1075499"/>
              <a:gd name="connsiteX240" fmla="*/ 743783 w 1299792"/>
              <a:gd name="connsiteY240" fmla="*/ 892823 h 1075499"/>
              <a:gd name="connsiteX241" fmla="*/ 736049 w 1299792"/>
              <a:gd name="connsiteY241" fmla="*/ 886442 h 1075499"/>
              <a:gd name="connsiteX242" fmla="*/ 734735 w 1299792"/>
              <a:gd name="connsiteY242" fmla="*/ 884492 h 1075499"/>
              <a:gd name="connsiteX243" fmla="*/ 727764 w 1299792"/>
              <a:gd name="connsiteY243" fmla="*/ 878741 h 1075499"/>
              <a:gd name="connsiteX244" fmla="*/ 726231 w 1299792"/>
              <a:gd name="connsiteY244" fmla="*/ 876466 h 1075499"/>
              <a:gd name="connsiteX245" fmla="*/ 719833 w 1299792"/>
              <a:gd name="connsiteY245" fmla="*/ 871187 h 1075499"/>
              <a:gd name="connsiteX246" fmla="*/ 719279 w 1299792"/>
              <a:gd name="connsiteY246" fmla="*/ 870367 h 1075499"/>
              <a:gd name="connsiteX247" fmla="*/ 711548 w 1299792"/>
              <a:gd name="connsiteY247" fmla="*/ 863988 h 1075499"/>
              <a:gd name="connsiteX248" fmla="*/ 709610 w 1299792"/>
              <a:gd name="connsiteY248" fmla="*/ 861113 h 1075499"/>
              <a:gd name="connsiteX249" fmla="*/ 703761 w 1299792"/>
              <a:gd name="connsiteY249" fmla="*/ 856287 h 1075499"/>
              <a:gd name="connsiteX250" fmla="*/ 702227 w 1299792"/>
              <a:gd name="connsiteY250" fmla="*/ 854013 h 1075499"/>
              <a:gd name="connsiteX251" fmla="*/ 695829 w 1299792"/>
              <a:gd name="connsiteY251" fmla="*/ 848734 h 1075499"/>
              <a:gd name="connsiteX252" fmla="*/ 694516 w 1299792"/>
              <a:gd name="connsiteY252" fmla="*/ 846785 h 1075499"/>
              <a:gd name="connsiteX253" fmla="*/ 687545 w 1299792"/>
              <a:gd name="connsiteY253" fmla="*/ 841034 h 1075499"/>
              <a:gd name="connsiteX254" fmla="*/ 686012 w 1299792"/>
              <a:gd name="connsiteY254" fmla="*/ 838760 h 1075499"/>
              <a:gd name="connsiteX255" fmla="*/ 679612 w 1299792"/>
              <a:gd name="connsiteY255" fmla="*/ 833480 h 1075499"/>
              <a:gd name="connsiteX256" fmla="*/ 678297 w 1299792"/>
              <a:gd name="connsiteY256" fmla="*/ 831530 h 1075499"/>
              <a:gd name="connsiteX257" fmla="*/ 671328 w 1299792"/>
              <a:gd name="connsiteY257" fmla="*/ 825780 h 1075499"/>
              <a:gd name="connsiteX258" fmla="*/ 670776 w 1299792"/>
              <a:gd name="connsiteY258" fmla="*/ 824961 h 1075499"/>
              <a:gd name="connsiteX259" fmla="*/ 663042 w 1299792"/>
              <a:gd name="connsiteY259" fmla="*/ 818580 h 1075499"/>
              <a:gd name="connsiteX260" fmla="*/ 661511 w 1299792"/>
              <a:gd name="connsiteY260" fmla="*/ 816309 h 1075499"/>
              <a:gd name="connsiteX261" fmla="*/ 655109 w 1299792"/>
              <a:gd name="connsiteY261" fmla="*/ 811027 h 1075499"/>
              <a:gd name="connsiteX262" fmla="*/ 653167 w 1299792"/>
              <a:gd name="connsiteY262" fmla="*/ 808146 h 1075499"/>
              <a:gd name="connsiteX263" fmla="*/ 647325 w 1299792"/>
              <a:gd name="connsiteY263" fmla="*/ 803326 h 1075499"/>
              <a:gd name="connsiteX264" fmla="*/ 646772 w 1299792"/>
              <a:gd name="connsiteY264" fmla="*/ 802506 h 1075499"/>
              <a:gd name="connsiteX265" fmla="*/ 639039 w 1299792"/>
              <a:gd name="connsiteY265" fmla="*/ 796126 h 1075499"/>
              <a:gd name="connsiteX266" fmla="*/ 636745 w 1299792"/>
              <a:gd name="connsiteY266" fmla="*/ 792723 h 1075499"/>
              <a:gd name="connsiteX267" fmla="*/ 631108 w 1299792"/>
              <a:gd name="connsiteY267" fmla="*/ 788072 h 1075499"/>
              <a:gd name="connsiteX268" fmla="*/ 630554 w 1299792"/>
              <a:gd name="connsiteY268" fmla="*/ 787252 h 1075499"/>
              <a:gd name="connsiteX269" fmla="*/ 622822 w 1299792"/>
              <a:gd name="connsiteY269" fmla="*/ 780872 h 1075499"/>
              <a:gd name="connsiteX270" fmla="*/ 621287 w 1299792"/>
              <a:gd name="connsiteY270" fmla="*/ 778596 h 1075499"/>
              <a:gd name="connsiteX271" fmla="*/ 614890 w 1299792"/>
              <a:gd name="connsiteY271" fmla="*/ 773318 h 1075499"/>
              <a:gd name="connsiteX272" fmla="*/ 613576 w 1299792"/>
              <a:gd name="connsiteY272" fmla="*/ 771370 h 1075499"/>
              <a:gd name="connsiteX273" fmla="*/ 606605 w 1299792"/>
              <a:gd name="connsiteY273" fmla="*/ 765618 h 1075499"/>
              <a:gd name="connsiteX274" fmla="*/ 606054 w 1299792"/>
              <a:gd name="connsiteY274" fmla="*/ 764800 h 1075499"/>
              <a:gd name="connsiteX275" fmla="*/ 598320 w 1299792"/>
              <a:gd name="connsiteY275" fmla="*/ 758419 h 1075499"/>
              <a:gd name="connsiteX276" fmla="*/ 594973 w 1299792"/>
              <a:gd name="connsiteY276" fmla="*/ 753455 h 1075499"/>
              <a:gd name="connsiteX277" fmla="*/ 590389 w 1299792"/>
              <a:gd name="connsiteY277" fmla="*/ 750364 h 1075499"/>
              <a:gd name="connsiteX278" fmla="*/ 587980 w 1299792"/>
              <a:gd name="connsiteY278" fmla="*/ 746792 h 1075499"/>
              <a:gd name="connsiteX279" fmla="*/ 582602 w 1299792"/>
              <a:gd name="connsiteY279" fmla="*/ 743166 h 1075499"/>
              <a:gd name="connsiteX280" fmla="*/ 580606 w 1299792"/>
              <a:gd name="connsiteY280" fmla="*/ 740205 h 1075499"/>
              <a:gd name="connsiteX281" fmla="*/ 574317 w 1299792"/>
              <a:gd name="connsiteY281" fmla="*/ 735965 h 1075499"/>
              <a:gd name="connsiteX282" fmla="*/ 570972 w 1299792"/>
              <a:gd name="connsiteY282" fmla="*/ 731003 h 1075499"/>
              <a:gd name="connsiteX283" fmla="*/ 566385 w 1299792"/>
              <a:gd name="connsiteY283" fmla="*/ 727911 h 1075499"/>
              <a:gd name="connsiteX284" fmla="*/ 564390 w 1299792"/>
              <a:gd name="connsiteY284" fmla="*/ 724951 h 1075499"/>
              <a:gd name="connsiteX285" fmla="*/ 558100 w 1299792"/>
              <a:gd name="connsiteY285" fmla="*/ 720710 h 1075499"/>
              <a:gd name="connsiteX286" fmla="*/ 554757 w 1299792"/>
              <a:gd name="connsiteY286" fmla="*/ 715752 h 1075499"/>
              <a:gd name="connsiteX287" fmla="*/ 550169 w 1299792"/>
              <a:gd name="connsiteY287" fmla="*/ 712658 h 1075499"/>
              <a:gd name="connsiteX288" fmla="*/ 548175 w 1299792"/>
              <a:gd name="connsiteY288" fmla="*/ 709701 h 1075499"/>
              <a:gd name="connsiteX289" fmla="*/ 541882 w 1299792"/>
              <a:gd name="connsiteY289" fmla="*/ 705458 h 1075499"/>
              <a:gd name="connsiteX290" fmla="*/ 539269 w 1299792"/>
              <a:gd name="connsiteY290" fmla="*/ 701582 h 1075499"/>
              <a:gd name="connsiteX291" fmla="*/ 533597 w 1299792"/>
              <a:gd name="connsiteY291" fmla="*/ 697758 h 1075499"/>
              <a:gd name="connsiteX292" fmla="*/ 530453 w 1299792"/>
              <a:gd name="connsiteY292" fmla="*/ 693094 h 1075499"/>
              <a:gd name="connsiteX293" fmla="*/ 526166 w 1299792"/>
              <a:gd name="connsiteY293" fmla="*/ 690204 h 1075499"/>
              <a:gd name="connsiteX294" fmla="*/ 524171 w 1299792"/>
              <a:gd name="connsiteY294" fmla="*/ 687245 h 1075499"/>
              <a:gd name="connsiteX295" fmla="*/ 517880 w 1299792"/>
              <a:gd name="connsiteY295" fmla="*/ 683003 h 1075499"/>
              <a:gd name="connsiteX296" fmla="*/ 515266 w 1299792"/>
              <a:gd name="connsiteY296" fmla="*/ 679126 h 1075499"/>
              <a:gd name="connsiteX297" fmla="*/ 509597 w 1299792"/>
              <a:gd name="connsiteY297" fmla="*/ 675304 h 1075499"/>
              <a:gd name="connsiteX298" fmla="*/ 506870 w 1299792"/>
              <a:gd name="connsiteY298" fmla="*/ 671259 h 1075499"/>
              <a:gd name="connsiteX299" fmla="*/ 501663 w 1299792"/>
              <a:gd name="connsiteY299" fmla="*/ 667749 h 1075499"/>
              <a:gd name="connsiteX300" fmla="*/ 499052 w 1299792"/>
              <a:gd name="connsiteY300" fmla="*/ 663876 h 1075499"/>
              <a:gd name="connsiteX301" fmla="*/ 493377 w 1299792"/>
              <a:gd name="connsiteY301" fmla="*/ 660050 h 1075499"/>
              <a:gd name="connsiteX302" fmla="*/ 490650 w 1299792"/>
              <a:gd name="connsiteY302" fmla="*/ 656006 h 1075499"/>
              <a:gd name="connsiteX303" fmla="*/ 485446 w 1299792"/>
              <a:gd name="connsiteY303" fmla="*/ 652497 h 1075499"/>
              <a:gd name="connsiteX304" fmla="*/ 483450 w 1299792"/>
              <a:gd name="connsiteY304" fmla="*/ 649537 h 1075499"/>
              <a:gd name="connsiteX305" fmla="*/ 477160 w 1299792"/>
              <a:gd name="connsiteY305" fmla="*/ 645296 h 1075499"/>
              <a:gd name="connsiteX306" fmla="*/ 474131 w 1299792"/>
              <a:gd name="connsiteY306" fmla="*/ 640803 h 1075499"/>
              <a:gd name="connsiteX307" fmla="*/ 469376 w 1299792"/>
              <a:gd name="connsiteY307" fmla="*/ 637597 h 1075499"/>
              <a:gd name="connsiteX308" fmla="*/ 466648 w 1299792"/>
              <a:gd name="connsiteY308" fmla="*/ 633551 h 1075499"/>
              <a:gd name="connsiteX309" fmla="*/ 461443 w 1299792"/>
              <a:gd name="connsiteY309" fmla="*/ 630042 h 1075499"/>
              <a:gd name="connsiteX310" fmla="*/ 458831 w 1299792"/>
              <a:gd name="connsiteY310" fmla="*/ 626169 h 1075499"/>
              <a:gd name="connsiteX311" fmla="*/ 453157 w 1299792"/>
              <a:gd name="connsiteY311" fmla="*/ 622343 h 1075499"/>
              <a:gd name="connsiteX312" fmla="*/ 451161 w 1299792"/>
              <a:gd name="connsiteY312" fmla="*/ 619382 h 1075499"/>
              <a:gd name="connsiteX313" fmla="*/ 444872 w 1299792"/>
              <a:gd name="connsiteY313" fmla="*/ 615142 h 1075499"/>
              <a:gd name="connsiteX314" fmla="*/ 441528 w 1299792"/>
              <a:gd name="connsiteY314" fmla="*/ 610181 h 1075499"/>
              <a:gd name="connsiteX315" fmla="*/ 436941 w 1299792"/>
              <a:gd name="connsiteY315" fmla="*/ 607089 h 1075499"/>
              <a:gd name="connsiteX316" fmla="*/ 434946 w 1299792"/>
              <a:gd name="connsiteY316" fmla="*/ 604130 h 1075499"/>
              <a:gd name="connsiteX317" fmla="*/ 428655 w 1299792"/>
              <a:gd name="connsiteY317" fmla="*/ 599888 h 1075499"/>
              <a:gd name="connsiteX318" fmla="*/ 425928 w 1299792"/>
              <a:gd name="connsiteY318" fmla="*/ 595843 h 1075499"/>
              <a:gd name="connsiteX319" fmla="*/ 420723 w 1299792"/>
              <a:gd name="connsiteY319" fmla="*/ 592334 h 1075499"/>
              <a:gd name="connsiteX320" fmla="*/ 417694 w 1299792"/>
              <a:gd name="connsiteY320" fmla="*/ 587841 h 1075499"/>
              <a:gd name="connsiteX321" fmla="*/ 412938 w 1299792"/>
              <a:gd name="connsiteY321" fmla="*/ 584635 h 1075499"/>
              <a:gd name="connsiteX322" fmla="*/ 410940 w 1299792"/>
              <a:gd name="connsiteY322" fmla="*/ 581672 h 1075499"/>
              <a:gd name="connsiteX323" fmla="*/ 404653 w 1299792"/>
              <a:gd name="connsiteY323" fmla="*/ 577433 h 1075499"/>
              <a:gd name="connsiteX324" fmla="*/ 401311 w 1299792"/>
              <a:gd name="connsiteY324" fmla="*/ 572476 h 1075499"/>
              <a:gd name="connsiteX325" fmla="*/ 396721 w 1299792"/>
              <a:gd name="connsiteY325" fmla="*/ 569382 h 1075499"/>
              <a:gd name="connsiteX326" fmla="*/ 394725 w 1299792"/>
              <a:gd name="connsiteY326" fmla="*/ 566421 h 1075499"/>
              <a:gd name="connsiteX327" fmla="*/ 388435 w 1299792"/>
              <a:gd name="connsiteY327" fmla="*/ 562180 h 1075499"/>
              <a:gd name="connsiteX328" fmla="*/ 386439 w 1299792"/>
              <a:gd name="connsiteY328" fmla="*/ 559220 h 1075499"/>
              <a:gd name="connsiteX329" fmla="*/ 380151 w 1299792"/>
              <a:gd name="connsiteY329" fmla="*/ 554981 h 1075499"/>
              <a:gd name="connsiteX330" fmla="*/ 376806 w 1299792"/>
              <a:gd name="connsiteY330" fmla="*/ 550020 h 1075499"/>
              <a:gd name="connsiteX331" fmla="*/ 372218 w 1299792"/>
              <a:gd name="connsiteY331" fmla="*/ 546927 h 1075499"/>
              <a:gd name="connsiteX332" fmla="*/ 370221 w 1299792"/>
              <a:gd name="connsiteY332" fmla="*/ 543965 h 1075499"/>
              <a:gd name="connsiteX333" fmla="*/ 363934 w 1299792"/>
              <a:gd name="connsiteY333" fmla="*/ 539726 h 1075499"/>
              <a:gd name="connsiteX334" fmla="*/ 360176 w 1299792"/>
              <a:gd name="connsiteY334" fmla="*/ 534152 h 1075499"/>
              <a:gd name="connsiteX335" fmla="*/ 356500 w 1299792"/>
              <a:gd name="connsiteY335" fmla="*/ 531674 h 1075499"/>
              <a:gd name="connsiteX336" fmla="*/ 354503 w 1299792"/>
              <a:gd name="connsiteY336" fmla="*/ 528712 h 1075499"/>
              <a:gd name="connsiteX337" fmla="*/ 348215 w 1299792"/>
              <a:gd name="connsiteY337" fmla="*/ 524473 h 1075499"/>
              <a:gd name="connsiteX338" fmla="*/ 345600 w 1299792"/>
              <a:gd name="connsiteY338" fmla="*/ 520595 h 1075499"/>
              <a:gd name="connsiteX339" fmla="*/ 339931 w 1299792"/>
              <a:gd name="connsiteY339" fmla="*/ 516772 h 1075499"/>
              <a:gd name="connsiteX340" fmla="*/ 337205 w 1299792"/>
              <a:gd name="connsiteY340" fmla="*/ 512729 h 1075499"/>
              <a:gd name="connsiteX341" fmla="*/ 331998 w 1299792"/>
              <a:gd name="connsiteY341" fmla="*/ 509219 h 1075499"/>
              <a:gd name="connsiteX342" fmla="*/ 330002 w 1299792"/>
              <a:gd name="connsiteY342" fmla="*/ 506259 h 1075499"/>
              <a:gd name="connsiteX343" fmla="*/ 323713 w 1299792"/>
              <a:gd name="connsiteY343" fmla="*/ 502019 h 1075499"/>
              <a:gd name="connsiteX344" fmla="*/ 321100 w 1299792"/>
              <a:gd name="connsiteY344" fmla="*/ 498142 h 1075499"/>
              <a:gd name="connsiteX345" fmla="*/ 315428 w 1299792"/>
              <a:gd name="connsiteY345" fmla="*/ 494318 h 1075499"/>
              <a:gd name="connsiteX346" fmla="*/ 312702 w 1299792"/>
              <a:gd name="connsiteY346" fmla="*/ 490276 h 1075499"/>
              <a:gd name="connsiteX347" fmla="*/ 307496 w 1299792"/>
              <a:gd name="connsiteY347" fmla="*/ 486766 h 1075499"/>
              <a:gd name="connsiteX348" fmla="*/ 304467 w 1299792"/>
              <a:gd name="connsiteY348" fmla="*/ 482273 h 1075499"/>
              <a:gd name="connsiteX349" fmla="*/ 299710 w 1299792"/>
              <a:gd name="connsiteY349" fmla="*/ 479066 h 1075499"/>
              <a:gd name="connsiteX350" fmla="*/ 296981 w 1299792"/>
              <a:gd name="connsiteY350" fmla="*/ 475019 h 1075499"/>
              <a:gd name="connsiteX351" fmla="*/ 291779 w 1299792"/>
              <a:gd name="connsiteY351" fmla="*/ 471511 h 1075499"/>
              <a:gd name="connsiteX352" fmla="*/ 289785 w 1299792"/>
              <a:gd name="connsiteY352" fmla="*/ 468554 h 1075499"/>
              <a:gd name="connsiteX353" fmla="*/ 283494 w 1299792"/>
              <a:gd name="connsiteY353" fmla="*/ 464313 h 1075499"/>
              <a:gd name="connsiteX354" fmla="*/ 280881 w 1299792"/>
              <a:gd name="connsiteY354" fmla="*/ 460437 h 1075499"/>
              <a:gd name="connsiteX355" fmla="*/ 275208 w 1299792"/>
              <a:gd name="connsiteY355" fmla="*/ 456612 h 1075499"/>
              <a:gd name="connsiteX356" fmla="*/ 272481 w 1299792"/>
              <a:gd name="connsiteY356" fmla="*/ 452568 h 1075499"/>
              <a:gd name="connsiteX357" fmla="*/ 267275 w 1299792"/>
              <a:gd name="connsiteY357" fmla="*/ 449058 h 1075499"/>
              <a:gd name="connsiteX358" fmla="*/ 264659 w 1299792"/>
              <a:gd name="connsiteY358" fmla="*/ 445179 h 1075499"/>
              <a:gd name="connsiteX359" fmla="*/ 258992 w 1299792"/>
              <a:gd name="connsiteY359" fmla="*/ 441358 h 1075499"/>
              <a:gd name="connsiteX360" fmla="*/ 256266 w 1299792"/>
              <a:gd name="connsiteY360" fmla="*/ 437316 h 1075499"/>
              <a:gd name="connsiteX361" fmla="*/ 251059 w 1299792"/>
              <a:gd name="connsiteY361" fmla="*/ 433805 h 1075499"/>
              <a:gd name="connsiteX362" fmla="*/ 248645 w 1299792"/>
              <a:gd name="connsiteY362" fmla="*/ 430225 h 1075499"/>
              <a:gd name="connsiteX363" fmla="*/ 243274 w 1299792"/>
              <a:gd name="connsiteY363" fmla="*/ 426604 h 1075499"/>
              <a:gd name="connsiteX364" fmla="*/ 240660 w 1299792"/>
              <a:gd name="connsiteY364" fmla="*/ 422727 h 1075499"/>
              <a:gd name="connsiteX365" fmla="*/ 234989 w 1299792"/>
              <a:gd name="connsiteY365" fmla="*/ 418903 h 1075499"/>
              <a:gd name="connsiteX366" fmla="*/ 232265 w 1299792"/>
              <a:gd name="connsiteY366" fmla="*/ 414864 h 1075499"/>
              <a:gd name="connsiteX367" fmla="*/ 227055 w 1299792"/>
              <a:gd name="connsiteY367" fmla="*/ 411351 h 1075499"/>
              <a:gd name="connsiteX368" fmla="*/ 224439 w 1299792"/>
              <a:gd name="connsiteY368" fmla="*/ 407471 h 1075499"/>
              <a:gd name="connsiteX369" fmla="*/ 218771 w 1299792"/>
              <a:gd name="connsiteY369" fmla="*/ 403649 h 1075499"/>
              <a:gd name="connsiteX370" fmla="*/ 216778 w 1299792"/>
              <a:gd name="connsiteY370" fmla="*/ 400693 h 1075499"/>
              <a:gd name="connsiteX371" fmla="*/ 210485 w 1299792"/>
              <a:gd name="connsiteY371" fmla="*/ 396450 h 1075499"/>
              <a:gd name="connsiteX372" fmla="*/ 207139 w 1299792"/>
              <a:gd name="connsiteY372" fmla="*/ 391487 h 1075499"/>
              <a:gd name="connsiteX373" fmla="*/ 202554 w 1299792"/>
              <a:gd name="connsiteY373" fmla="*/ 388396 h 1075499"/>
              <a:gd name="connsiteX374" fmla="*/ 200559 w 1299792"/>
              <a:gd name="connsiteY374" fmla="*/ 385437 h 1075499"/>
              <a:gd name="connsiteX375" fmla="*/ 194269 w 1299792"/>
              <a:gd name="connsiteY375" fmla="*/ 381196 h 1075499"/>
              <a:gd name="connsiteX376" fmla="*/ 191543 w 1299792"/>
              <a:gd name="connsiteY376" fmla="*/ 377154 h 1075499"/>
              <a:gd name="connsiteX377" fmla="*/ 186335 w 1299792"/>
              <a:gd name="connsiteY377" fmla="*/ 373642 h 1075499"/>
              <a:gd name="connsiteX378" fmla="*/ 183305 w 1299792"/>
              <a:gd name="connsiteY378" fmla="*/ 369147 h 1075499"/>
              <a:gd name="connsiteX379" fmla="*/ 178551 w 1299792"/>
              <a:gd name="connsiteY379" fmla="*/ 365942 h 1075499"/>
              <a:gd name="connsiteX380" fmla="*/ 176556 w 1299792"/>
              <a:gd name="connsiteY380" fmla="*/ 362984 h 1075499"/>
              <a:gd name="connsiteX381" fmla="*/ 170266 w 1299792"/>
              <a:gd name="connsiteY381" fmla="*/ 358743 h 1075499"/>
              <a:gd name="connsiteX382" fmla="*/ 166921 w 1299792"/>
              <a:gd name="connsiteY382" fmla="*/ 353781 h 1075499"/>
              <a:gd name="connsiteX383" fmla="*/ 162335 w 1299792"/>
              <a:gd name="connsiteY383" fmla="*/ 350689 h 1075499"/>
              <a:gd name="connsiteX384" fmla="*/ 160340 w 1299792"/>
              <a:gd name="connsiteY384" fmla="*/ 347730 h 1075499"/>
              <a:gd name="connsiteX385" fmla="*/ 154049 w 1299792"/>
              <a:gd name="connsiteY385" fmla="*/ 343489 h 1075499"/>
              <a:gd name="connsiteX386" fmla="*/ 152052 w 1299792"/>
              <a:gd name="connsiteY386" fmla="*/ 340527 h 1075499"/>
              <a:gd name="connsiteX387" fmla="*/ 145764 w 1299792"/>
              <a:gd name="connsiteY387" fmla="*/ 336288 h 1075499"/>
              <a:gd name="connsiteX388" fmla="*/ 142420 w 1299792"/>
              <a:gd name="connsiteY388" fmla="*/ 331329 h 1075499"/>
              <a:gd name="connsiteX389" fmla="*/ 137831 w 1299792"/>
              <a:gd name="connsiteY389" fmla="*/ 328235 h 1075499"/>
              <a:gd name="connsiteX390" fmla="*/ 135837 w 1299792"/>
              <a:gd name="connsiteY390" fmla="*/ 325277 h 1075499"/>
              <a:gd name="connsiteX391" fmla="*/ 129546 w 1299792"/>
              <a:gd name="connsiteY391" fmla="*/ 321036 h 1075499"/>
              <a:gd name="connsiteX392" fmla="*/ 125782 w 1299792"/>
              <a:gd name="connsiteY392" fmla="*/ 315454 h 1075499"/>
              <a:gd name="connsiteX393" fmla="*/ 122115 w 1299792"/>
              <a:gd name="connsiteY393" fmla="*/ 312981 h 1075499"/>
              <a:gd name="connsiteX394" fmla="*/ 120122 w 1299792"/>
              <a:gd name="connsiteY394" fmla="*/ 310024 h 1075499"/>
              <a:gd name="connsiteX395" fmla="*/ 113830 w 1299792"/>
              <a:gd name="connsiteY395" fmla="*/ 305782 h 1075499"/>
              <a:gd name="connsiteX396" fmla="*/ 111216 w 1299792"/>
              <a:gd name="connsiteY396" fmla="*/ 301906 h 1075499"/>
              <a:gd name="connsiteX397" fmla="*/ 105544 w 1299792"/>
              <a:gd name="connsiteY397" fmla="*/ 298082 h 1075499"/>
              <a:gd name="connsiteX398" fmla="*/ 102817 w 1299792"/>
              <a:gd name="connsiteY398" fmla="*/ 294038 h 1075499"/>
              <a:gd name="connsiteX399" fmla="*/ 97612 w 1299792"/>
              <a:gd name="connsiteY399" fmla="*/ 290529 h 1075499"/>
              <a:gd name="connsiteX400" fmla="*/ 95615 w 1299792"/>
              <a:gd name="connsiteY400" fmla="*/ 287567 h 1075499"/>
              <a:gd name="connsiteX401" fmla="*/ 89326 w 1299792"/>
              <a:gd name="connsiteY401" fmla="*/ 283327 h 1075499"/>
              <a:gd name="connsiteX402" fmla="*/ 86713 w 1299792"/>
              <a:gd name="connsiteY402" fmla="*/ 279451 h 1075499"/>
              <a:gd name="connsiteX403" fmla="*/ 81041 w 1299792"/>
              <a:gd name="connsiteY403" fmla="*/ 275627 h 1075499"/>
              <a:gd name="connsiteX404" fmla="*/ 78315 w 1299792"/>
              <a:gd name="connsiteY404" fmla="*/ 271584 h 1075499"/>
              <a:gd name="connsiteX405" fmla="*/ 73110 w 1299792"/>
              <a:gd name="connsiteY405" fmla="*/ 268075 h 1075499"/>
              <a:gd name="connsiteX406" fmla="*/ 70080 w 1299792"/>
              <a:gd name="connsiteY406" fmla="*/ 263580 h 1075499"/>
              <a:gd name="connsiteX407" fmla="*/ 65323 w 1299792"/>
              <a:gd name="connsiteY407" fmla="*/ 260373 h 1075499"/>
              <a:gd name="connsiteX408" fmla="*/ 62597 w 1299792"/>
              <a:gd name="connsiteY408" fmla="*/ 256330 h 1075499"/>
              <a:gd name="connsiteX409" fmla="*/ 57392 w 1299792"/>
              <a:gd name="connsiteY409" fmla="*/ 252821 h 1075499"/>
              <a:gd name="connsiteX410" fmla="*/ 55397 w 1299792"/>
              <a:gd name="connsiteY410" fmla="*/ 249861 h 1075499"/>
              <a:gd name="connsiteX411" fmla="*/ 49107 w 1299792"/>
              <a:gd name="connsiteY411" fmla="*/ 245620 h 1075499"/>
              <a:gd name="connsiteX412" fmla="*/ 46495 w 1299792"/>
              <a:gd name="connsiteY412" fmla="*/ 241746 h 1075499"/>
              <a:gd name="connsiteX413" fmla="*/ 40821 w 1299792"/>
              <a:gd name="connsiteY413" fmla="*/ 237921 h 1075499"/>
              <a:gd name="connsiteX414" fmla="*/ 0 w 1299792"/>
              <a:gd name="connsiteY414" fmla="*/ 139371 h 1075499"/>
              <a:gd name="connsiteX415" fmla="*/ 139371 w 1299792"/>
              <a:gd name="connsiteY415" fmla="*/ 0 h 107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</a:cxnLst>
            <a:rect l="l" t="t" r="r" b="b"/>
            <a:pathLst>
              <a:path w="2047" h="1594">
                <a:moveTo>
                  <a:pt x="219" y="0"/>
                </a:moveTo>
                <a:cubicBezTo>
                  <a:pt x="250" y="0"/>
                  <a:pt x="279" y="6"/>
                  <a:pt x="305" y="17"/>
                </a:cubicBezTo>
                <a:lnTo>
                  <a:pt x="319" y="27"/>
                </a:lnTo>
                <a:lnTo>
                  <a:pt x="320" y="27"/>
                </a:lnTo>
                <a:lnTo>
                  <a:pt x="334" y="35"/>
                </a:lnTo>
                <a:lnTo>
                  <a:pt x="334" y="36"/>
                </a:lnTo>
                <a:lnTo>
                  <a:pt x="337" y="37"/>
                </a:lnTo>
                <a:lnTo>
                  <a:pt x="346" y="43"/>
                </a:lnTo>
                <a:lnTo>
                  <a:pt x="350" y="44"/>
                </a:lnTo>
                <a:lnTo>
                  <a:pt x="369" y="56"/>
                </a:lnTo>
                <a:lnTo>
                  <a:pt x="374" y="60"/>
                </a:lnTo>
                <a:lnTo>
                  <a:pt x="375" y="60"/>
                </a:lnTo>
                <a:lnTo>
                  <a:pt x="379" y="61"/>
                </a:lnTo>
                <a:lnTo>
                  <a:pt x="422" y="87"/>
                </a:lnTo>
                <a:lnTo>
                  <a:pt x="423" y="88"/>
                </a:lnTo>
                <a:lnTo>
                  <a:pt x="433" y="94"/>
                </a:lnTo>
                <a:lnTo>
                  <a:pt x="435" y="96"/>
                </a:lnTo>
                <a:lnTo>
                  <a:pt x="435" y="96"/>
                </a:lnTo>
                <a:lnTo>
                  <a:pt x="437" y="97"/>
                </a:lnTo>
                <a:lnTo>
                  <a:pt x="438" y="97"/>
                </a:lnTo>
                <a:lnTo>
                  <a:pt x="452" y="106"/>
                </a:lnTo>
                <a:lnTo>
                  <a:pt x="453" y="106"/>
                </a:lnTo>
                <a:lnTo>
                  <a:pt x="456" y="108"/>
                </a:lnTo>
                <a:lnTo>
                  <a:pt x="467" y="115"/>
                </a:lnTo>
                <a:lnTo>
                  <a:pt x="467" y="115"/>
                </a:lnTo>
                <a:lnTo>
                  <a:pt x="467" y="115"/>
                </a:lnTo>
                <a:lnTo>
                  <a:pt x="481" y="124"/>
                </a:lnTo>
                <a:lnTo>
                  <a:pt x="482" y="124"/>
                </a:lnTo>
                <a:lnTo>
                  <a:pt x="485" y="126"/>
                </a:lnTo>
                <a:lnTo>
                  <a:pt x="496" y="132"/>
                </a:lnTo>
                <a:lnTo>
                  <a:pt x="497" y="132"/>
                </a:lnTo>
                <a:lnTo>
                  <a:pt x="511" y="141"/>
                </a:lnTo>
                <a:lnTo>
                  <a:pt x="512" y="141"/>
                </a:lnTo>
                <a:lnTo>
                  <a:pt x="514" y="143"/>
                </a:lnTo>
                <a:lnTo>
                  <a:pt x="526" y="150"/>
                </a:lnTo>
                <a:lnTo>
                  <a:pt x="526" y="150"/>
                </a:lnTo>
                <a:lnTo>
                  <a:pt x="532" y="154"/>
                </a:lnTo>
                <a:lnTo>
                  <a:pt x="540" y="159"/>
                </a:lnTo>
                <a:lnTo>
                  <a:pt x="542" y="159"/>
                </a:lnTo>
                <a:lnTo>
                  <a:pt x="552" y="166"/>
                </a:lnTo>
                <a:lnTo>
                  <a:pt x="554" y="167"/>
                </a:lnTo>
                <a:lnTo>
                  <a:pt x="556" y="168"/>
                </a:lnTo>
                <a:lnTo>
                  <a:pt x="585" y="185"/>
                </a:lnTo>
                <a:lnTo>
                  <a:pt x="585" y="185"/>
                </a:lnTo>
                <a:lnTo>
                  <a:pt x="586" y="185"/>
                </a:lnTo>
                <a:lnTo>
                  <a:pt x="600" y="194"/>
                </a:lnTo>
                <a:lnTo>
                  <a:pt x="600" y="194"/>
                </a:lnTo>
                <a:lnTo>
                  <a:pt x="603" y="196"/>
                </a:lnTo>
                <a:lnTo>
                  <a:pt x="614" y="203"/>
                </a:lnTo>
                <a:lnTo>
                  <a:pt x="615" y="203"/>
                </a:lnTo>
                <a:lnTo>
                  <a:pt x="630" y="212"/>
                </a:lnTo>
                <a:lnTo>
                  <a:pt x="630" y="212"/>
                </a:lnTo>
                <a:lnTo>
                  <a:pt x="633" y="214"/>
                </a:lnTo>
                <a:lnTo>
                  <a:pt x="658" y="229"/>
                </a:lnTo>
                <a:lnTo>
                  <a:pt x="660" y="229"/>
                </a:lnTo>
                <a:lnTo>
                  <a:pt x="670" y="236"/>
                </a:lnTo>
                <a:lnTo>
                  <a:pt x="674" y="239"/>
                </a:lnTo>
                <a:lnTo>
                  <a:pt x="675" y="239"/>
                </a:lnTo>
                <a:lnTo>
                  <a:pt x="676" y="240"/>
                </a:lnTo>
                <a:lnTo>
                  <a:pt x="679" y="242"/>
                </a:lnTo>
                <a:lnTo>
                  <a:pt x="680" y="242"/>
                </a:lnTo>
                <a:lnTo>
                  <a:pt x="687" y="247"/>
                </a:lnTo>
                <a:lnTo>
                  <a:pt x="689" y="248"/>
                </a:lnTo>
                <a:lnTo>
                  <a:pt x="701" y="255"/>
                </a:lnTo>
                <a:lnTo>
                  <a:pt x="704" y="256"/>
                </a:lnTo>
                <a:lnTo>
                  <a:pt x="718" y="265"/>
                </a:lnTo>
                <a:lnTo>
                  <a:pt x="718" y="265"/>
                </a:lnTo>
                <a:lnTo>
                  <a:pt x="726" y="270"/>
                </a:lnTo>
                <a:lnTo>
                  <a:pt x="730" y="272"/>
                </a:lnTo>
                <a:lnTo>
                  <a:pt x="734" y="273"/>
                </a:lnTo>
                <a:lnTo>
                  <a:pt x="776" y="299"/>
                </a:lnTo>
                <a:lnTo>
                  <a:pt x="778" y="300"/>
                </a:lnTo>
                <a:lnTo>
                  <a:pt x="788" y="306"/>
                </a:lnTo>
                <a:lnTo>
                  <a:pt x="801" y="314"/>
                </a:lnTo>
                <a:lnTo>
                  <a:pt x="803" y="316"/>
                </a:lnTo>
                <a:lnTo>
                  <a:pt x="807" y="317"/>
                </a:lnTo>
                <a:lnTo>
                  <a:pt x="850" y="343"/>
                </a:lnTo>
                <a:lnTo>
                  <a:pt x="852" y="344"/>
                </a:lnTo>
                <a:lnTo>
                  <a:pt x="862" y="350"/>
                </a:lnTo>
                <a:lnTo>
                  <a:pt x="866" y="353"/>
                </a:lnTo>
                <a:lnTo>
                  <a:pt x="867" y="353"/>
                </a:lnTo>
                <a:lnTo>
                  <a:pt x="868" y="354"/>
                </a:lnTo>
                <a:lnTo>
                  <a:pt x="877" y="360"/>
                </a:lnTo>
                <a:lnTo>
                  <a:pt x="878" y="361"/>
                </a:lnTo>
                <a:lnTo>
                  <a:pt x="881" y="362"/>
                </a:lnTo>
                <a:lnTo>
                  <a:pt x="910" y="380"/>
                </a:lnTo>
                <a:lnTo>
                  <a:pt x="910" y="380"/>
                </a:lnTo>
                <a:lnTo>
                  <a:pt x="911" y="380"/>
                </a:lnTo>
                <a:lnTo>
                  <a:pt x="924" y="388"/>
                </a:lnTo>
                <a:lnTo>
                  <a:pt x="926" y="388"/>
                </a:lnTo>
                <a:lnTo>
                  <a:pt x="930" y="392"/>
                </a:lnTo>
                <a:lnTo>
                  <a:pt x="939" y="397"/>
                </a:lnTo>
                <a:lnTo>
                  <a:pt x="940" y="397"/>
                </a:lnTo>
                <a:lnTo>
                  <a:pt x="948" y="402"/>
                </a:lnTo>
                <a:lnTo>
                  <a:pt x="953" y="405"/>
                </a:lnTo>
                <a:lnTo>
                  <a:pt x="955" y="406"/>
                </a:lnTo>
                <a:lnTo>
                  <a:pt x="969" y="415"/>
                </a:lnTo>
                <a:lnTo>
                  <a:pt x="970" y="415"/>
                </a:lnTo>
                <a:lnTo>
                  <a:pt x="975" y="418"/>
                </a:lnTo>
                <a:lnTo>
                  <a:pt x="983" y="423"/>
                </a:lnTo>
                <a:lnTo>
                  <a:pt x="985" y="424"/>
                </a:lnTo>
                <a:lnTo>
                  <a:pt x="992" y="429"/>
                </a:lnTo>
                <a:lnTo>
                  <a:pt x="1012" y="441"/>
                </a:lnTo>
                <a:lnTo>
                  <a:pt x="1014" y="441"/>
                </a:lnTo>
                <a:lnTo>
                  <a:pt x="1022" y="446"/>
                </a:lnTo>
                <a:lnTo>
                  <a:pt x="1026" y="449"/>
                </a:lnTo>
                <a:lnTo>
                  <a:pt x="1029" y="450"/>
                </a:lnTo>
                <a:lnTo>
                  <a:pt x="1043" y="459"/>
                </a:lnTo>
                <a:lnTo>
                  <a:pt x="1044" y="459"/>
                </a:lnTo>
                <a:lnTo>
                  <a:pt x="1048" y="462"/>
                </a:lnTo>
                <a:lnTo>
                  <a:pt x="1057" y="467"/>
                </a:lnTo>
                <a:lnTo>
                  <a:pt x="1059" y="468"/>
                </a:lnTo>
                <a:lnTo>
                  <a:pt x="1066" y="473"/>
                </a:lnTo>
                <a:lnTo>
                  <a:pt x="1085" y="484"/>
                </a:lnTo>
                <a:lnTo>
                  <a:pt x="1088" y="485"/>
                </a:lnTo>
                <a:lnTo>
                  <a:pt x="1103" y="495"/>
                </a:lnTo>
                <a:lnTo>
                  <a:pt x="1105" y="497"/>
                </a:lnTo>
                <a:lnTo>
                  <a:pt x="1106" y="497"/>
                </a:lnTo>
                <a:lnTo>
                  <a:pt x="1114" y="503"/>
                </a:lnTo>
                <a:lnTo>
                  <a:pt x="1117" y="504"/>
                </a:lnTo>
                <a:lnTo>
                  <a:pt x="1129" y="510"/>
                </a:lnTo>
                <a:lnTo>
                  <a:pt x="1132" y="512"/>
                </a:lnTo>
                <a:lnTo>
                  <a:pt x="1146" y="521"/>
                </a:lnTo>
                <a:lnTo>
                  <a:pt x="1147" y="521"/>
                </a:lnTo>
                <a:lnTo>
                  <a:pt x="1154" y="526"/>
                </a:lnTo>
                <a:lnTo>
                  <a:pt x="1157" y="528"/>
                </a:lnTo>
                <a:lnTo>
                  <a:pt x="1162" y="529"/>
                </a:lnTo>
                <a:lnTo>
                  <a:pt x="1176" y="538"/>
                </a:lnTo>
                <a:lnTo>
                  <a:pt x="1177" y="539"/>
                </a:lnTo>
                <a:lnTo>
                  <a:pt x="1188" y="547"/>
                </a:lnTo>
                <a:lnTo>
                  <a:pt x="1192" y="548"/>
                </a:lnTo>
                <a:lnTo>
                  <a:pt x="1204" y="555"/>
                </a:lnTo>
                <a:lnTo>
                  <a:pt x="1206" y="556"/>
                </a:lnTo>
                <a:lnTo>
                  <a:pt x="1215" y="562"/>
                </a:lnTo>
                <a:lnTo>
                  <a:pt x="1221" y="565"/>
                </a:lnTo>
                <a:lnTo>
                  <a:pt x="1221" y="565"/>
                </a:lnTo>
                <a:lnTo>
                  <a:pt x="1221" y="565"/>
                </a:lnTo>
                <a:lnTo>
                  <a:pt x="1235" y="574"/>
                </a:lnTo>
                <a:lnTo>
                  <a:pt x="1236" y="574"/>
                </a:lnTo>
                <a:lnTo>
                  <a:pt x="1239" y="576"/>
                </a:lnTo>
                <a:lnTo>
                  <a:pt x="1249" y="582"/>
                </a:lnTo>
                <a:lnTo>
                  <a:pt x="1251" y="583"/>
                </a:lnTo>
                <a:lnTo>
                  <a:pt x="1258" y="588"/>
                </a:lnTo>
                <a:lnTo>
                  <a:pt x="1263" y="591"/>
                </a:lnTo>
                <a:lnTo>
                  <a:pt x="1265" y="592"/>
                </a:lnTo>
                <a:lnTo>
                  <a:pt x="1279" y="600"/>
                </a:lnTo>
                <a:lnTo>
                  <a:pt x="1280" y="600"/>
                </a:lnTo>
                <a:lnTo>
                  <a:pt x="1285" y="604"/>
                </a:lnTo>
                <a:lnTo>
                  <a:pt x="1294" y="609"/>
                </a:lnTo>
                <a:lnTo>
                  <a:pt x="1295" y="609"/>
                </a:lnTo>
                <a:lnTo>
                  <a:pt x="1303" y="614"/>
                </a:lnTo>
                <a:lnTo>
                  <a:pt x="1309" y="618"/>
                </a:lnTo>
                <a:lnTo>
                  <a:pt x="1309" y="618"/>
                </a:lnTo>
                <a:lnTo>
                  <a:pt x="1312" y="620"/>
                </a:lnTo>
                <a:lnTo>
                  <a:pt x="1323" y="626"/>
                </a:lnTo>
                <a:lnTo>
                  <a:pt x="1324" y="627"/>
                </a:lnTo>
                <a:lnTo>
                  <a:pt x="1338" y="635"/>
                </a:lnTo>
                <a:lnTo>
                  <a:pt x="1339" y="636"/>
                </a:lnTo>
                <a:lnTo>
                  <a:pt x="1363" y="650"/>
                </a:lnTo>
                <a:lnTo>
                  <a:pt x="1368" y="653"/>
                </a:lnTo>
                <a:lnTo>
                  <a:pt x="1369" y="653"/>
                </a:lnTo>
                <a:lnTo>
                  <a:pt x="1383" y="662"/>
                </a:lnTo>
                <a:lnTo>
                  <a:pt x="1384" y="662"/>
                </a:lnTo>
                <a:lnTo>
                  <a:pt x="1398" y="671"/>
                </a:lnTo>
                <a:lnTo>
                  <a:pt x="1399" y="671"/>
                </a:lnTo>
                <a:lnTo>
                  <a:pt x="1413" y="679"/>
                </a:lnTo>
                <a:lnTo>
                  <a:pt x="1414" y="680"/>
                </a:lnTo>
                <a:lnTo>
                  <a:pt x="1443" y="697"/>
                </a:lnTo>
                <a:lnTo>
                  <a:pt x="1443" y="697"/>
                </a:lnTo>
                <a:lnTo>
                  <a:pt x="1457" y="706"/>
                </a:lnTo>
                <a:lnTo>
                  <a:pt x="1457" y="706"/>
                </a:lnTo>
                <a:lnTo>
                  <a:pt x="1482" y="721"/>
                </a:lnTo>
                <a:lnTo>
                  <a:pt x="1487" y="723"/>
                </a:lnTo>
                <a:lnTo>
                  <a:pt x="1487" y="724"/>
                </a:lnTo>
                <a:lnTo>
                  <a:pt x="1511" y="738"/>
                </a:lnTo>
                <a:lnTo>
                  <a:pt x="1517" y="741"/>
                </a:lnTo>
                <a:lnTo>
                  <a:pt x="1517" y="741"/>
                </a:lnTo>
                <a:lnTo>
                  <a:pt x="1548" y="760"/>
                </a:lnTo>
                <a:lnTo>
                  <a:pt x="1595" y="785"/>
                </a:lnTo>
                <a:lnTo>
                  <a:pt x="1597" y="787"/>
                </a:lnTo>
                <a:lnTo>
                  <a:pt x="1625" y="803"/>
                </a:lnTo>
                <a:lnTo>
                  <a:pt x="1630" y="807"/>
                </a:lnTo>
                <a:lnTo>
                  <a:pt x="1640" y="812"/>
                </a:lnTo>
                <a:lnTo>
                  <a:pt x="1643" y="814"/>
                </a:lnTo>
                <a:lnTo>
                  <a:pt x="1655" y="821"/>
                </a:lnTo>
                <a:lnTo>
                  <a:pt x="1657" y="823"/>
                </a:lnTo>
                <a:lnTo>
                  <a:pt x="1671" y="830"/>
                </a:lnTo>
                <a:lnTo>
                  <a:pt x="1673" y="832"/>
                </a:lnTo>
                <a:lnTo>
                  <a:pt x="1686" y="839"/>
                </a:lnTo>
                <a:lnTo>
                  <a:pt x="1687" y="840"/>
                </a:lnTo>
                <a:lnTo>
                  <a:pt x="1700" y="847"/>
                </a:lnTo>
                <a:lnTo>
                  <a:pt x="1705" y="852"/>
                </a:lnTo>
                <a:lnTo>
                  <a:pt x="1716" y="857"/>
                </a:lnTo>
                <a:lnTo>
                  <a:pt x="1718" y="859"/>
                </a:lnTo>
                <a:lnTo>
                  <a:pt x="1731" y="866"/>
                </a:lnTo>
                <a:lnTo>
                  <a:pt x="1733" y="868"/>
                </a:lnTo>
                <a:lnTo>
                  <a:pt x="1746" y="875"/>
                </a:lnTo>
                <a:lnTo>
                  <a:pt x="1748" y="877"/>
                </a:lnTo>
                <a:lnTo>
                  <a:pt x="1761" y="884"/>
                </a:lnTo>
                <a:lnTo>
                  <a:pt x="1765" y="888"/>
                </a:lnTo>
                <a:lnTo>
                  <a:pt x="1792" y="902"/>
                </a:lnTo>
                <a:lnTo>
                  <a:pt x="1795" y="905"/>
                </a:lnTo>
                <a:lnTo>
                  <a:pt x="1806" y="911"/>
                </a:lnTo>
                <a:lnTo>
                  <a:pt x="1808" y="913"/>
                </a:lnTo>
                <a:lnTo>
                  <a:pt x="1821" y="920"/>
                </a:lnTo>
                <a:lnTo>
                  <a:pt x="1824" y="922"/>
                </a:lnTo>
                <a:lnTo>
                  <a:pt x="1836" y="929"/>
                </a:lnTo>
                <a:lnTo>
                  <a:pt x="1841" y="933"/>
                </a:lnTo>
                <a:lnTo>
                  <a:pt x="1867" y="947"/>
                </a:lnTo>
                <a:cubicBezTo>
                  <a:pt x="1976" y="1020"/>
                  <a:pt x="2047" y="1144"/>
                  <a:pt x="2047" y="1285"/>
                </a:cubicBezTo>
                <a:cubicBezTo>
                  <a:pt x="2047" y="1405"/>
                  <a:pt x="1995" y="1513"/>
                  <a:pt x="1913" y="1588"/>
                </a:cubicBezTo>
                <a:lnTo>
                  <a:pt x="1906" y="1594"/>
                </a:lnTo>
                <a:lnTo>
                  <a:pt x="1372" y="1594"/>
                </a:lnTo>
                <a:lnTo>
                  <a:pt x="1364" y="1588"/>
                </a:lnTo>
                <a:cubicBezTo>
                  <a:pt x="1359" y="1583"/>
                  <a:pt x="1355" y="1579"/>
                  <a:pt x="1350" y="1574"/>
                </a:cubicBezTo>
                <a:lnTo>
                  <a:pt x="1348" y="1571"/>
                </a:lnTo>
                <a:lnTo>
                  <a:pt x="1337" y="1562"/>
                </a:lnTo>
                <a:lnTo>
                  <a:pt x="1335" y="1559"/>
                </a:lnTo>
                <a:lnTo>
                  <a:pt x="1324" y="1550"/>
                </a:lnTo>
                <a:lnTo>
                  <a:pt x="1324" y="1549"/>
                </a:lnTo>
                <a:lnTo>
                  <a:pt x="1311" y="1539"/>
                </a:lnTo>
                <a:lnTo>
                  <a:pt x="1308" y="1533"/>
                </a:lnTo>
                <a:lnTo>
                  <a:pt x="1299" y="1526"/>
                </a:lnTo>
                <a:lnTo>
                  <a:pt x="1297" y="1523"/>
                </a:lnTo>
                <a:lnTo>
                  <a:pt x="1287" y="1515"/>
                </a:lnTo>
                <a:lnTo>
                  <a:pt x="1284" y="1511"/>
                </a:lnTo>
                <a:lnTo>
                  <a:pt x="1274" y="1503"/>
                </a:lnTo>
                <a:lnTo>
                  <a:pt x="1272" y="1500"/>
                </a:lnTo>
                <a:lnTo>
                  <a:pt x="1261" y="1491"/>
                </a:lnTo>
                <a:lnTo>
                  <a:pt x="1260" y="1489"/>
                </a:lnTo>
                <a:lnTo>
                  <a:pt x="1248" y="1479"/>
                </a:lnTo>
                <a:lnTo>
                  <a:pt x="1244" y="1474"/>
                </a:lnTo>
                <a:lnTo>
                  <a:pt x="1236" y="1467"/>
                </a:lnTo>
                <a:lnTo>
                  <a:pt x="1235" y="1465"/>
                </a:lnTo>
                <a:lnTo>
                  <a:pt x="1222" y="1455"/>
                </a:lnTo>
                <a:lnTo>
                  <a:pt x="1220" y="1452"/>
                </a:lnTo>
                <a:lnTo>
                  <a:pt x="1209" y="1443"/>
                </a:lnTo>
                <a:lnTo>
                  <a:pt x="1206" y="1438"/>
                </a:lnTo>
                <a:lnTo>
                  <a:pt x="1198" y="1431"/>
                </a:lnTo>
                <a:lnTo>
                  <a:pt x="1197" y="1430"/>
                </a:lnTo>
                <a:lnTo>
                  <a:pt x="1185" y="1420"/>
                </a:lnTo>
                <a:lnTo>
                  <a:pt x="1181" y="1415"/>
                </a:lnTo>
                <a:lnTo>
                  <a:pt x="1172" y="1407"/>
                </a:lnTo>
                <a:lnTo>
                  <a:pt x="1171" y="1406"/>
                </a:lnTo>
                <a:lnTo>
                  <a:pt x="1159" y="1396"/>
                </a:lnTo>
                <a:lnTo>
                  <a:pt x="1157" y="1393"/>
                </a:lnTo>
                <a:lnTo>
                  <a:pt x="1146" y="1384"/>
                </a:lnTo>
                <a:lnTo>
                  <a:pt x="1144" y="1380"/>
                </a:lnTo>
                <a:lnTo>
                  <a:pt x="1134" y="1372"/>
                </a:lnTo>
                <a:lnTo>
                  <a:pt x="1133" y="1371"/>
                </a:lnTo>
                <a:lnTo>
                  <a:pt x="1121" y="1361"/>
                </a:lnTo>
                <a:lnTo>
                  <a:pt x="1117" y="1356"/>
                </a:lnTo>
                <a:lnTo>
                  <a:pt x="1108" y="1348"/>
                </a:lnTo>
                <a:lnTo>
                  <a:pt x="1106" y="1345"/>
                </a:lnTo>
                <a:lnTo>
                  <a:pt x="1096" y="1337"/>
                </a:lnTo>
                <a:lnTo>
                  <a:pt x="1094" y="1334"/>
                </a:lnTo>
                <a:lnTo>
                  <a:pt x="1083" y="1324"/>
                </a:lnTo>
                <a:lnTo>
                  <a:pt x="1080" y="1321"/>
                </a:lnTo>
                <a:lnTo>
                  <a:pt x="1070" y="1313"/>
                </a:lnTo>
                <a:lnTo>
                  <a:pt x="1068" y="1309"/>
                </a:lnTo>
                <a:lnTo>
                  <a:pt x="1057" y="1300"/>
                </a:lnTo>
                <a:lnTo>
                  <a:pt x="1056" y="1299"/>
                </a:lnTo>
                <a:lnTo>
                  <a:pt x="1044" y="1289"/>
                </a:lnTo>
                <a:lnTo>
                  <a:pt x="1042" y="1286"/>
                </a:lnTo>
                <a:lnTo>
                  <a:pt x="1032" y="1277"/>
                </a:lnTo>
                <a:lnTo>
                  <a:pt x="1029" y="1273"/>
                </a:lnTo>
                <a:lnTo>
                  <a:pt x="1019" y="1265"/>
                </a:lnTo>
                <a:lnTo>
                  <a:pt x="1019" y="1264"/>
                </a:lnTo>
                <a:lnTo>
                  <a:pt x="1006" y="1254"/>
                </a:lnTo>
                <a:lnTo>
                  <a:pt x="1003" y="1248"/>
                </a:lnTo>
                <a:lnTo>
                  <a:pt x="994" y="1241"/>
                </a:lnTo>
                <a:lnTo>
                  <a:pt x="993" y="1240"/>
                </a:lnTo>
                <a:lnTo>
                  <a:pt x="981" y="1230"/>
                </a:lnTo>
                <a:lnTo>
                  <a:pt x="978" y="1226"/>
                </a:lnTo>
                <a:lnTo>
                  <a:pt x="968" y="1218"/>
                </a:lnTo>
                <a:lnTo>
                  <a:pt x="966" y="1215"/>
                </a:lnTo>
                <a:lnTo>
                  <a:pt x="955" y="1206"/>
                </a:lnTo>
                <a:lnTo>
                  <a:pt x="954" y="1204"/>
                </a:lnTo>
                <a:lnTo>
                  <a:pt x="942" y="1194"/>
                </a:lnTo>
                <a:lnTo>
                  <a:pt x="937" y="1187"/>
                </a:lnTo>
                <a:lnTo>
                  <a:pt x="930" y="1182"/>
                </a:lnTo>
                <a:lnTo>
                  <a:pt x="926" y="1176"/>
                </a:lnTo>
                <a:lnTo>
                  <a:pt x="917" y="1170"/>
                </a:lnTo>
                <a:lnTo>
                  <a:pt x="914" y="1166"/>
                </a:lnTo>
                <a:lnTo>
                  <a:pt x="904" y="1159"/>
                </a:lnTo>
                <a:lnTo>
                  <a:pt x="899" y="1151"/>
                </a:lnTo>
                <a:lnTo>
                  <a:pt x="892" y="1146"/>
                </a:lnTo>
                <a:lnTo>
                  <a:pt x="889" y="1142"/>
                </a:lnTo>
                <a:lnTo>
                  <a:pt x="879" y="1135"/>
                </a:lnTo>
                <a:lnTo>
                  <a:pt x="874" y="1127"/>
                </a:lnTo>
                <a:lnTo>
                  <a:pt x="866" y="1122"/>
                </a:lnTo>
                <a:lnTo>
                  <a:pt x="863" y="1118"/>
                </a:lnTo>
                <a:lnTo>
                  <a:pt x="853" y="1111"/>
                </a:lnTo>
                <a:lnTo>
                  <a:pt x="849" y="1105"/>
                </a:lnTo>
                <a:lnTo>
                  <a:pt x="840" y="1099"/>
                </a:lnTo>
                <a:lnTo>
                  <a:pt x="835" y="1091"/>
                </a:lnTo>
                <a:lnTo>
                  <a:pt x="829" y="1087"/>
                </a:lnTo>
                <a:lnTo>
                  <a:pt x="825" y="1082"/>
                </a:lnTo>
                <a:lnTo>
                  <a:pt x="816" y="1076"/>
                </a:lnTo>
                <a:lnTo>
                  <a:pt x="811" y="1069"/>
                </a:lnTo>
                <a:lnTo>
                  <a:pt x="803" y="1063"/>
                </a:lnTo>
                <a:lnTo>
                  <a:pt x="798" y="1057"/>
                </a:lnTo>
                <a:lnTo>
                  <a:pt x="790" y="1052"/>
                </a:lnTo>
                <a:lnTo>
                  <a:pt x="786" y="1045"/>
                </a:lnTo>
                <a:lnTo>
                  <a:pt x="777" y="1039"/>
                </a:lnTo>
                <a:lnTo>
                  <a:pt x="773" y="1033"/>
                </a:lnTo>
                <a:lnTo>
                  <a:pt x="764" y="1028"/>
                </a:lnTo>
                <a:lnTo>
                  <a:pt x="761" y="1023"/>
                </a:lnTo>
                <a:lnTo>
                  <a:pt x="751" y="1016"/>
                </a:lnTo>
                <a:lnTo>
                  <a:pt x="747" y="1009"/>
                </a:lnTo>
                <a:lnTo>
                  <a:pt x="739" y="1004"/>
                </a:lnTo>
                <a:lnTo>
                  <a:pt x="735" y="998"/>
                </a:lnTo>
                <a:lnTo>
                  <a:pt x="727" y="992"/>
                </a:lnTo>
                <a:lnTo>
                  <a:pt x="723" y="986"/>
                </a:lnTo>
                <a:lnTo>
                  <a:pt x="714" y="980"/>
                </a:lnTo>
                <a:lnTo>
                  <a:pt x="710" y="975"/>
                </a:lnTo>
                <a:lnTo>
                  <a:pt x="701" y="969"/>
                </a:lnTo>
                <a:lnTo>
                  <a:pt x="695" y="961"/>
                </a:lnTo>
                <a:lnTo>
                  <a:pt x="688" y="956"/>
                </a:lnTo>
                <a:lnTo>
                  <a:pt x="685" y="951"/>
                </a:lnTo>
                <a:lnTo>
                  <a:pt x="675" y="945"/>
                </a:lnTo>
                <a:lnTo>
                  <a:pt x="671" y="938"/>
                </a:lnTo>
                <a:lnTo>
                  <a:pt x="663" y="933"/>
                </a:lnTo>
                <a:lnTo>
                  <a:pt x="658" y="926"/>
                </a:lnTo>
                <a:lnTo>
                  <a:pt x="650" y="921"/>
                </a:lnTo>
                <a:lnTo>
                  <a:pt x="647" y="916"/>
                </a:lnTo>
                <a:lnTo>
                  <a:pt x="637" y="909"/>
                </a:lnTo>
                <a:lnTo>
                  <a:pt x="632" y="902"/>
                </a:lnTo>
                <a:lnTo>
                  <a:pt x="625" y="897"/>
                </a:lnTo>
                <a:lnTo>
                  <a:pt x="622" y="892"/>
                </a:lnTo>
                <a:lnTo>
                  <a:pt x="612" y="885"/>
                </a:lnTo>
                <a:lnTo>
                  <a:pt x="609" y="881"/>
                </a:lnTo>
                <a:lnTo>
                  <a:pt x="599" y="874"/>
                </a:lnTo>
                <a:lnTo>
                  <a:pt x="593" y="866"/>
                </a:lnTo>
                <a:lnTo>
                  <a:pt x="586" y="861"/>
                </a:lnTo>
                <a:lnTo>
                  <a:pt x="583" y="857"/>
                </a:lnTo>
                <a:lnTo>
                  <a:pt x="573" y="850"/>
                </a:lnTo>
                <a:lnTo>
                  <a:pt x="567" y="841"/>
                </a:lnTo>
                <a:lnTo>
                  <a:pt x="561" y="837"/>
                </a:lnTo>
                <a:lnTo>
                  <a:pt x="558" y="833"/>
                </a:lnTo>
                <a:lnTo>
                  <a:pt x="548" y="826"/>
                </a:lnTo>
                <a:lnTo>
                  <a:pt x="544" y="820"/>
                </a:lnTo>
                <a:lnTo>
                  <a:pt x="535" y="814"/>
                </a:lnTo>
                <a:lnTo>
                  <a:pt x="531" y="807"/>
                </a:lnTo>
                <a:lnTo>
                  <a:pt x="523" y="802"/>
                </a:lnTo>
                <a:lnTo>
                  <a:pt x="520" y="797"/>
                </a:lnTo>
                <a:lnTo>
                  <a:pt x="510" y="791"/>
                </a:lnTo>
                <a:lnTo>
                  <a:pt x="506" y="784"/>
                </a:lnTo>
                <a:lnTo>
                  <a:pt x="497" y="778"/>
                </a:lnTo>
                <a:lnTo>
                  <a:pt x="492" y="772"/>
                </a:lnTo>
                <a:lnTo>
                  <a:pt x="484" y="767"/>
                </a:lnTo>
                <a:lnTo>
                  <a:pt x="479" y="759"/>
                </a:lnTo>
                <a:lnTo>
                  <a:pt x="472" y="754"/>
                </a:lnTo>
                <a:lnTo>
                  <a:pt x="468" y="748"/>
                </a:lnTo>
                <a:lnTo>
                  <a:pt x="459" y="743"/>
                </a:lnTo>
                <a:lnTo>
                  <a:pt x="456" y="738"/>
                </a:lnTo>
                <a:lnTo>
                  <a:pt x="446" y="731"/>
                </a:lnTo>
                <a:lnTo>
                  <a:pt x="442" y="725"/>
                </a:lnTo>
                <a:lnTo>
                  <a:pt x="433" y="719"/>
                </a:lnTo>
                <a:lnTo>
                  <a:pt x="429" y="713"/>
                </a:lnTo>
                <a:lnTo>
                  <a:pt x="421" y="707"/>
                </a:lnTo>
                <a:lnTo>
                  <a:pt x="417" y="701"/>
                </a:lnTo>
                <a:lnTo>
                  <a:pt x="408" y="695"/>
                </a:lnTo>
                <a:lnTo>
                  <a:pt x="404" y="689"/>
                </a:lnTo>
                <a:lnTo>
                  <a:pt x="395" y="683"/>
                </a:lnTo>
                <a:lnTo>
                  <a:pt x="392" y="678"/>
                </a:lnTo>
                <a:lnTo>
                  <a:pt x="383" y="672"/>
                </a:lnTo>
                <a:lnTo>
                  <a:pt x="379" y="666"/>
                </a:lnTo>
                <a:lnTo>
                  <a:pt x="370" y="660"/>
                </a:lnTo>
                <a:lnTo>
                  <a:pt x="366" y="653"/>
                </a:lnTo>
                <a:lnTo>
                  <a:pt x="358" y="648"/>
                </a:lnTo>
                <a:lnTo>
                  <a:pt x="353" y="642"/>
                </a:lnTo>
                <a:lnTo>
                  <a:pt x="345" y="636"/>
                </a:lnTo>
                <a:lnTo>
                  <a:pt x="341" y="631"/>
                </a:lnTo>
                <a:lnTo>
                  <a:pt x="331" y="624"/>
                </a:lnTo>
                <a:lnTo>
                  <a:pt x="326" y="617"/>
                </a:lnTo>
                <a:lnTo>
                  <a:pt x="319" y="612"/>
                </a:lnTo>
                <a:lnTo>
                  <a:pt x="316" y="607"/>
                </a:lnTo>
                <a:lnTo>
                  <a:pt x="306" y="600"/>
                </a:lnTo>
                <a:lnTo>
                  <a:pt x="302" y="594"/>
                </a:lnTo>
                <a:lnTo>
                  <a:pt x="293" y="588"/>
                </a:lnTo>
                <a:lnTo>
                  <a:pt x="289" y="581"/>
                </a:lnTo>
                <a:lnTo>
                  <a:pt x="281" y="576"/>
                </a:lnTo>
                <a:lnTo>
                  <a:pt x="278" y="572"/>
                </a:lnTo>
                <a:lnTo>
                  <a:pt x="268" y="565"/>
                </a:lnTo>
                <a:lnTo>
                  <a:pt x="263" y="557"/>
                </a:lnTo>
                <a:lnTo>
                  <a:pt x="256" y="552"/>
                </a:lnTo>
                <a:lnTo>
                  <a:pt x="253" y="548"/>
                </a:lnTo>
                <a:lnTo>
                  <a:pt x="243" y="541"/>
                </a:lnTo>
                <a:lnTo>
                  <a:pt x="239" y="536"/>
                </a:lnTo>
                <a:lnTo>
                  <a:pt x="230" y="530"/>
                </a:lnTo>
                <a:lnTo>
                  <a:pt x="224" y="522"/>
                </a:lnTo>
                <a:lnTo>
                  <a:pt x="217" y="517"/>
                </a:lnTo>
                <a:lnTo>
                  <a:pt x="214" y="512"/>
                </a:lnTo>
                <a:lnTo>
                  <a:pt x="204" y="506"/>
                </a:lnTo>
                <a:lnTo>
                  <a:pt x="198" y="497"/>
                </a:lnTo>
                <a:lnTo>
                  <a:pt x="192" y="493"/>
                </a:lnTo>
                <a:lnTo>
                  <a:pt x="189" y="488"/>
                </a:lnTo>
                <a:lnTo>
                  <a:pt x="179" y="482"/>
                </a:lnTo>
                <a:lnTo>
                  <a:pt x="175" y="475"/>
                </a:lnTo>
                <a:lnTo>
                  <a:pt x="166" y="469"/>
                </a:lnTo>
                <a:lnTo>
                  <a:pt x="162" y="463"/>
                </a:lnTo>
                <a:lnTo>
                  <a:pt x="154" y="458"/>
                </a:lnTo>
                <a:lnTo>
                  <a:pt x="151" y="453"/>
                </a:lnTo>
                <a:lnTo>
                  <a:pt x="141" y="446"/>
                </a:lnTo>
                <a:lnTo>
                  <a:pt x="137" y="440"/>
                </a:lnTo>
                <a:lnTo>
                  <a:pt x="128" y="434"/>
                </a:lnTo>
                <a:lnTo>
                  <a:pt x="123" y="428"/>
                </a:lnTo>
                <a:lnTo>
                  <a:pt x="115" y="422"/>
                </a:lnTo>
                <a:lnTo>
                  <a:pt x="110" y="415"/>
                </a:lnTo>
                <a:lnTo>
                  <a:pt x="103" y="410"/>
                </a:lnTo>
                <a:lnTo>
                  <a:pt x="99" y="404"/>
                </a:lnTo>
                <a:lnTo>
                  <a:pt x="90" y="398"/>
                </a:lnTo>
                <a:lnTo>
                  <a:pt x="87" y="393"/>
                </a:lnTo>
                <a:lnTo>
                  <a:pt x="77" y="387"/>
                </a:lnTo>
                <a:lnTo>
                  <a:pt x="73" y="381"/>
                </a:lnTo>
                <a:lnTo>
                  <a:pt x="64" y="375"/>
                </a:lnTo>
                <a:cubicBezTo>
                  <a:pt x="25" y="335"/>
                  <a:pt x="0" y="280"/>
                  <a:pt x="0" y="219"/>
                </a:cubicBezTo>
                <a:cubicBezTo>
                  <a:pt x="0" y="98"/>
                  <a:pt x="98" y="0"/>
                  <a:pt x="21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/>
              </a:gs>
            </a:gsLst>
            <a:lin ang="3448732" scaled="1"/>
          </a:gradFill>
          <a:ln w="4058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2095"/>
          </a:p>
        </p:txBody>
      </p:sp>
      <p:sp>
        <p:nvSpPr>
          <p:cNvPr id="711" name="任意多边形: 形状 710"/>
          <p:cNvSpPr/>
          <p:nvPr>
            <p:custDataLst>
              <p:tags r:id="rId11"/>
            </p:custDataLst>
          </p:nvPr>
        </p:nvSpPr>
        <p:spPr>
          <a:xfrm>
            <a:off x="8675960" y="647823"/>
            <a:ext cx="1230280" cy="295903"/>
          </a:xfrm>
          <a:custGeom>
            <a:avLst/>
            <a:gdLst>
              <a:gd name="connsiteX0" fmla="*/ 1280827 w 1537554"/>
              <a:gd name="connsiteY0" fmla="*/ 0 h 739317"/>
              <a:gd name="connsiteX1" fmla="*/ 1537554 w 1537554"/>
              <a:gd name="connsiteY1" fmla="*/ 256727 h 739317"/>
              <a:gd name="connsiteX2" fmla="*/ 1332566 w 1537554"/>
              <a:gd name="connsiteY2" fmla="*/ 508237 h 739317"/>
              <a:gd name="connsiteX3" fmla="*/ 1324396 w 1537554"/>
              <a:gd name="connsiteY3" fmla="*/ 509061 h 739317"/>
              <a:gd name="connsiteX4" fmla="*/ 1321060 w 1537554"/>
              <a:gd name="connsiteY4" fmla="*/ 510371 h 739317"/>
              <a:gd name="connsiteX5" fmla="*/ 1312890 w 1537554"/>
              <a:gd name="connsiteY5" fmla="*/ 511194 h 739317"/>
              <a:gd name="connsiteX6" fmla="*/ 1309556 w 1537554"/>
              <a:gd name="connsiteY6" fmla="*/ 512503 h 739317"/>
              <a:gd name="connsiteX7" fmla="*/ 1300437 w 1537554"/>
              <a:gd name="connsiteY7" fmla="*/ 513423 h 739317"/>
              <a:gd name="connsiteX8" fmla="*/ 1297347 w 1537554"/>
              <a:gd name="connsiteY8" fmla="*/ 514636 h 739317"/>
              <a:gd name="connsiteX9" fmla="*/ 1291721 w 1537554"/>
              <a:gd name="connsiteY9" fmla="*/ 515203 h 739317"/>
              <a:gd name="connsiteX10" fmla="*/ 1285982 w 1537554"/>
              <a:gd name="connsiteY10" fmla="*/ 517456 h 739317"/>
              <a:gd name="connsiteX11" fmla="*/ 1277811 w 1537554"/>
              <a:gd name="connsiteY11" fmla="*/ 518280 h 739317"/>
              <a:gd name="connsiteX12" fmla="*/ 1274477 w 1537554"/>
              <a:gd name="connsiteY12" fmla="*/ 519589 h 739317"/>
              <a:gd name="connsiteX13" fmla="*/ 1266308 w 1537554"/>
              <a:gd name="connsiteY13" fmla="*/ 520412 h 739317"/>
              <a:gd name="connsiteX14" fmla="*/ 1262971 w 1537554"/>
              <a:gd name="connsiteY14" fmla="*/ 521722 h 739317"/>
              <a:gd name="connsiteX15" fmla="*/ 1253855 w 1537554"/>
              <a:gd name="connsiteY15" fmla="*/ 522641 h 739317"/>
              <a:gd name="connsiteX16" fmla="*/ 1250764 w 1537554"/>
              <a:gd name="connsiteY16" fmla="*/ 523855 h 739317"/>
              <a:gd name="connsiteX17" fmla="*/ 1245139 w 1537554"/>
              <a:gd name="connsiteY17" fmla="*/ 524422 h 739317"/>
              <a:gd name="connsiteX18" fmla="*/ 1239400 w 1537554"/>
              <a:gd name="connsiteY18" fmla="*/ 526675 h 739317"/>
              <a:gd name="connsiteX19" fmla="*/ 1231227 w 1537554"/>
              <a:gd name="connsiteY19" fmla="*/ 527499 h 739317"/>
              <a:gd name="connsiteX20" fmla="*/ 1227894 w 1537554"/>
              <a:gd name="connsiteY20" fmla="*/ 528807 h 739317"/>
              <a:gd name="connsiteX21" fmla="*/ 1219726 w 1537554"/>
              <a:gd name="connsiteY21" fmla="*/ 529631 h 739317"/>
              <a:gd name="connsiteX22" fmla="*/ 1216389 w 1537554"/>
              <a:gd name="connsiteY22" fmla="*/ 530941 h 739317"/>
              <a:gd name="connsiteX23" fmla="*/ 1207272 w 1537554"/>
              <a:gd name="connsiteY23" fmla="*/ 531860 h 739317"/>
              <a:gd name="connsiteX24" fmla="*/ 1204181 w 1537554"/>
              <a:gd name="connsiteY24" fmla="*/ 533073 h 739317"/>
              <a:gd name="connsiteX25" fmla="*/ 1193606 w 1537554"/>
              <a:gd name="connsiteY25" fmla="*/ 534139 h 739317"/>
              <a:gd name="connsiteX26" fmla="*/ 1192675 w 1537554"/>
              <a:gd name="connsiteY26" fmla="*/ 534505 h 739317"/>
              <a:gd name="connsiteX27" fmla="*/ 1187045 w 1537554"/>
              <a:gd name="connsiteY27" fmla="*/ 535072 h 739317"/>
              <a:gd name="connsiteX28" fmla="*/ 1181310 w 1537554"/>
              <a:gd name="connsiteY28" fmla="*/ 537324 h 739317"/>
              <a:gd name="connsiteX29" fmla="*/ 1173138 w 1537554"/>
              <a:gd name="connsiteY29" fmla="*/ 538148 h 739317"/>
              <a:gd name="connsiteX30" fmla="*/ 1169805 w 1537554"/>
              <a:gd name="connsiteY30" fmla="*/ 539457 h 739317"/>
              <a:gd name="connsiteX31" fmla="*/ 1161640 w 1537554"/>
              <a:gd name="connsiteY31" fmla="*/ 540280 h 739317"/>
              <a:gd name="connsiteX32" fmla="*/ 1158300 w 1537554"/>
              <a:gd name="connsiteY32" fmla="*/ 541591 h 739317"/>
              <a:gd name="connsiteX33" fmla="*/ 1149184 w 1537554"/>
              <a:gd name="connsiteY33" fmla="*/ 542510 h 739317"/>
              <a:gd name="connsiteX34" fmla="*/ 1146093 w 1537554"/>
              <a:gd name="connsiteY34" fmla="*/ 543724 h 739317"/>
              <a:gd name="connsiteX35" fmla="*/ 1140463 w 1537554"/>
              <a:gd name="connsiteY35" fmla="*/ 544291 h 739317"/>
              <a:gd name="connsiteX36" fmla="*/ 1134728 w 1537554"/>
              <a:gd name="connsiteY36" fmla="*/ 546543 h 739317"/>
              <a:gd name="connsiteX37" fmla="*/ 1126555 w 1537554"/>
              <a:gd name="connsiteY37" fmla="*/ 547367 h 739317"/>
              <a:gd name="connsiteX38" fmla="*/ 1123222 w 1537554"/>
              <a:gd name="connsiteY38" fmla="*/ 548675 h 739317"/>
              <a:gd name="connsiteX39" fmla="*/ 1115051 w 1537554"/>
              <a:gd name="connsiteY39" fmla="*/ 549499 h 739317"/>
              <a:gd name="connsiteX40" fmla="*/ 1111717 w 1537554"/>
              <a:gd name="connsiteY40" fmla="*/ 550808 h 739317"/>
              <a:gd name="connsiteX41" fmla="*/ 1102603 w 1537554"/>
              <a:gd name="connsiteY41" fmla="*/ 551727 h 739317"/>
              <a:gd name="connsiteX42" fmla="*/ 1099509 w 1537554"/>
              <a:gd name="connsiteY42" fmla="*/ 552941 h 739317"/>
              <a:gd name="connsiteX43" fmla="*/ 1091339 w 1537554"/>
              <a:gd name="connsiteY43" fmla="*/ 553765 h 739317"/>
              <a:gd name="connsiteX44" fmla="*/ 1088003 w 1537554"/>
              <a:gd name="connsiteY44" fmla="*/ 555075 h 739317"/>
              <a:gd name="connsiteX45" fmla="*/ 1082374 w 1537554"/>
              <a:gd name="connsiteY45" fmla="*/ 555642 h 739317"/>
              <a:gd name="connsiteX46" fmla="*/ 1076639 w 1537554"/>
              <a:gd name="connsiteY46" fmla="*/ 557894 h 739317"/>
              <a:gd name="connsiteX47" fmla="*/ 1068466 w 1537554"/>
              <a:gd name="connsiteY47" fmla="*/ 558718 h 739317"/>
              <a:gd name="connsiteX48" fmla="*/ 1065133 w 1537554"/>
              <a:gd name="connsiteY48" fmla="*/ 560027 h 739317"/>
              <a:gd name="connsiteX49" fmla="*/ 1056020 w 1537554"/>
              <a:gd name="connsiteY49" fmla="*/ 560945 h 739317"/>
              <a:gd name="connsiteX50" fmla="*/ 1052926 w 1537554"/>
              <a:gd name="connsiteY50" fmla="*/ 562160 h 739317"/>
              <a:gd name="connsiteX51" fmla="*/ 1044753 w 1537554"/>
              <a:gd name="connsiteY51" fmla="*/ 562984 h 739317"/>
              <a:gd name="connsiteX52" fmla="*/ 1041420 w 1537554"/>
              <a:gd name="connsiteY52" fmla="*/ 564293 h 739317"/>
              <a:gd name="connsiteX53" fmla="*/ 1033247 w 1537554"/>
              <a:gd name="connsiteY53" fmla="*/ 565116 h 739317"/>
              <a:gd name="connsiteX54" fmla="*/ 1029914 w 1537554"/>
              <a:gd name="connsiteY54" fmla="*/ 566425 h 739317"/>
              <a:gd name="connsiteX55" fmla="*/ 1024290 w 1537554"/>
              <a:gd name="connsiteY55" fmla="*/ 566992 h 739317"/>
              <a:gd name="connsiteX56" fmla="*/ 1018551 w 1537554"/>
              <a:gd name="connsiteY56" fmla="*/ 569245 h 739317"/>
              <a:gd name="connsiteX57" fmla="*/ 1009434 w 1537554"/>
              <a:gd name="connsiteY57" fmla="*/ 570164 h 739317"/>
              <a:gd name="connsiteX58" fmla="*/ 1006343 w 1537554"/>
              <a:gd name="connsiteY58" fmla="*/ 571378 h 739317"/>
              <a:gd name="connsiteX59" fmla="*/ 998175 w 1537554"/>
              <a:gd name="connsiteY59" fmla="*/ 572201 h 739317"/>
              <a:gd name="connsiteX60" fmla="*/ 994838 w 1537554"/>
              <a:gd name="connsiteY60" fmla="*/ 573511 h 739317"/>
              <a:gd name="connsiteX61" fmla="*/ 986665 w 1537554"/>
              <a:gd name="connsiteY61" fmla="*/ 574335 h 739317"/>
              <a:gd name="connsiteX62" fmla="*/ 983332 w 1537554"/>
              <a:gd name="connsiteY62" fmla="*/ 575644 h 739317"/>
              <a:gd name="connsiteX63" fmla="*/ 977706 w 1537554"/>
              <a:gd name="connsiteY63" fmla="*/ 576211 h 739317"/>
              <a:gd name="connsiteX64" fmla="*/ 971967 w 1537554"/>
              <a:gd name="connsiteY64" fmla="*/ 578464 h 739317"/>
              <a:gd name="connsiteX65" fmla="*/ 963795 w 1537554"/>
              <a:gd name="connsiteY65" fmla="*/ 579288 h 739317"/>
              <a:gd name="connsiteX66" fmla="*/ 960462 w 1537554"/>
              <a:gd name="connsiteY66" fmla="*/ 580597 h 739317"/>
              <a:gd name="connsiteX67" fmla="*/ 951349 w 1537554"/>
              <a:gd name="connsiteY67" fmla="*/ 581515 h 739317"/>
              <a:gd name="connsiteX68" fmla="*/ 948255 w 1537554"/>
              <a:gd name="connsiteY68" fmla="*/ 582730 h 739317"/>
              <a:gd name="connsiteX69" fmla="*/ 940081 w 1537554"/>
              <a:gd name="connsiteY69" fmla="*/ 583554 h 739317"/>
              <a:gd name="connsiteX70" fmla="*/ 936748 w 1537554"/>
              <a:gd name="connsiteY70" fmla="*/ 584863 h 739317"/>
              <a:gd name="connsiteX71" fmla="*/ 928576 w 1537554"/>
              <a:gd name="connsiteY71" fmla="*/ 585686 h 739317"/>
              <a:gd name="connsiteX72" fmla="*/ 925243 w 1537554"/>
              <a:gd name="connsiteY72" fmla="*/ 586995 h 739317"/>
              <a:gd name="connsiteX73" fmla="*/ 919618 w 1537554"/>
              <a:gd name="connsiteY73" fmla="*/ 587562 h 739317"/>
              <a:gd name="connsiteX74" fmla="*/ 913879 w 1537554"/>
              <a:gd name="connsiteY74" fmla="*/ 589815 h 739317"/>
              <a:gd name="connsiteX75" fmla="*/ 904762 w 1537554"/>
              <a:gd name="connsiteY75" fmla="*/ 590734 h 739317"/>
              <a:gd name="connsiteX76" fmla="*/ 901671 w 1537554"/>
              <a:gd name="connsiteY76" fmla="*/ 591948 h 739317"/>
              <a:gd name="connsiteX77" fmla="*/ 893502 w 1537554"/>
              <a:gd name="connsiteY77" fmla="*/ 592771 h 739317"/>
              <a:gd name="connsiteX78" fmla="*/ 890165 w 1537554"/>
              <a:gd name="connsiteY78" fmla="*/ 594081 h 739317"/>
              <a:gd name="connsiteX79" fmla="*/ 881993 w 1537554"/>
              <a:gd name="connsiteY79" fmla="*/ 594905 h 739317"/>
              <a:gd name="connsiteX80" fmla="*/ 878660 w 1537554"/>
              <a:gd name="connsiteY80" fmla="*/ 596214 h 739317"/>
              <a:gd name="connsiteX81" fmla="*/ 873034 w 1537554"/>
              <a:gd name="connsiteY81" fmla="*/ 596781 h 739317"/>
              <a:gd name="connsiteX82" fmla="*/ 867295 w 1537554"/>
              <a:gd name="connsiteY82" fmla="*/ 599034 h 739317"/>
              <a:gd name="connsiteX83" fmla="*/ 858179 w 1537554"/>
              <a:gd name="connsiteY83" fmla="*/ 599953 h 739317"/>
              <a:gd name="connsiteX84" fmla="*/ 855088 w 1537554"/>
              <a:gd name="connsiteY84" fmla="*/ 601167 h 739317"/>
              <a:gd name="connsiteX85" fmla="*/ 846918 w 1537554"/>
              <a:gd name="connsiteY85" fmla="*/ 601990 h 739317"/>
              <a:gd name="connsiteX86" fmla="*/ 843582 w 1537554"/>
              <a:gd name="connsiteY86" fmla="*/ 603300 h 739317"/>
              <a:gd name="connsiteX87" fmla="*/ 835409 w 1537554"/>
              <a:gd name="connsiteY87" fmla="*/ 604124 h 739317"/>
              <a:gd name="connsiteX88" fmla="*/ 832076 w 1537554"/>
              <a:gd name="connsiteY88" fmla="*/ 605433 h 739317"/>
              <a:gd name="connsiteX89" fmla="*/ 823904 w 1537554"/>
              <a:gd name="connsiteY89" fmla="*/ 606256 h 739317"/>
              <a:gd name="connsiteX90" fmla="*/ 820571 w 1537554"/>
              <a:gd name="connsiteY90" fmla="*/ 607565 h 739317"/>
              <a:gd name="connsiteX91" fmla="*/ 814002 w 1537554"/>
              <a:gd name="connsiteY91" fmla="*/ 608227 h 739317"/>
              <a:gd name="connsiteX92" fmla="*/ 808505 w 1537554"/>
              <a:gd name="connsiteY92" fmla="*/ 610385 h 739317"/>
              <a:gd name="connsiteX93" fmla="*/ 797927 w 1537554"/>
              <a:gd name="connsiteY93" fmla="*/ 611452 h 739317"/>
              <a:gd name="connsiteX94" fmla="*/ 796999 w 1537554"/>
              <a:gd name="connsiteY94" fmla="*/ 611816 h 739317"/>
              <a:gd name="connsiteX95" fmla="*/ 788829 w 1537554"/>
              <a:gd name="connsiteY95" fmla="*/ 612640 h 739317"/>
              <a:gd name="connsiteX96" fmla="*/ 785493 w 1537554"/>
              <a:gd name="connsiteY96" fmla="*/ 613949 h 739317"/>
              <a:gd name="connsiteX97" fmla="*/ 777321 w 1537554"/>
              <a:gd name="connsiteY97" fmla="*/ 614773 h 739317"/>
              <a:gd name="connsiteX98" fmla="*/ 773988 w 1537554"/>
              <a:gd name="connsiteY98" fmla="*/ 616082 h 739317"/>
              <a:gd name="connsiteX99" fmla="*/ 764874 w 1537554"/>
              <a:gd name="connsiteY99" fmla="*/ 617001 h 739317"/>
              <a:gd name="connsiteX100" fmla="*/ 761780 w 1537554"/>
              <a:gd name="connsiteY100" fmla="*/ 618215 h 739317"/>
              <a:gd name="connsiteX101" fmla="*/ 756153 w 1537554"/>
              <a:gd name="connsiteY101" fmla="*/ 618783 h 739317"/>
              <a:gd name="connsiteX102" fmla="*/ 750417 w 1537554"/>
              <a:gd name="connsiteY102" fmla="*/ 621035 h 739317"/>
              <a:gd name="connsiteX103" fmla="*/ 742243 w 1537554"/>
              <a:gd name="connsiteY103" fmla="*/ 621859 h 739317"/>
              <a:gd name="connsiteX104" fmla="*/ 738910 w 1537554"/>
              <a:gd name="connsiteY104" fmla="*/ 623167 h 739317"/>
              <a:gd name="connsiteX105" fmla="*/ 730740 w 1537554"/>
              <a:gd name="connsiteY105" fmla="*/ 623991 h 739317"/>
              <a:gd name="connsiteX106" fmla="*/ 727404 w 1537554"/>
              <a:gd name="connsiteY106" fmla="*/ 625301 h 739317"/>
              <a:gd name="connsiteX107" fmla="*/ 719232 w 1537554"/>
              <a:gd name="connsiteY107" fmla="*/ 626124 h 739317"/>
              <a:gd name="connsiteX108" fmla="*/ 715899 w 1537554"/>
              <a:gd name="connsiteY108" fmla="*/ 627433 h 739317"/>
              <a:gd name="connsiteX109" fmla="*/ 709329 w 1537554"/>
              <a:gd name="connsiteY109" fmla="*/ 628095 h 739317"/>
              <a:gd name="connsiteX110" fmla="*/ 703833 w 1537554"/>
              <a:gd name="connsiteY110" fmla="*/ 630253 h 739317"/>
              <a:gd name="connsiteX111" fmla="*/ 695661 w 1537554"/>
              <a:gd name="connsiteY111" fmla="*/ 631077 h 739317"/>
              <a:gd name="connsiteX112" fmla="*/ 692328 w 1537554"/>
              <a:gd name="connsiteY112" fmla="*/ 632386 h 739317"/>
              <a:gd name="connsiteX113" fmla="*/ 684158 w 1537554"/>
              <a:gd name="connsiteY113" fmla="*/ 633209 h 739317"/>
              <a:gd name="connsiteX114" fmla="*/ 680822 w 1537554"/>
              <a:gd name="connsiteY114" fmla="*/ 634519 h 739317"/>
              <a:gd name="connsiteX115" fmla="*/ 672648 w 1537554"/>
              <a:gd name="connsiteY115" fmla="*/ 635343 h 739317"/>
              <a:gd name="connsiteX116" fmla="*/ 669315 w 1537554"/>
              <a:gd name="connsiteY116" fmla="*/ 636652 h 739317"/>
              <a:gd name="connsiteX117" fmla="*/ 654573 w 1537554"/>
              <a:gd name="connsiteY117" fmla="*/ 638138 h 739317"/>
              <a:gd name="connsiteX118" fmla="*/ 645744 w 1537554"/>
              <a:gd name="connsiteY118" fmla="*/ 641605 h 739317"/>
              <a:gd name="connsiteX119" fmla="*/ 639870 w 1537554"/>
              <a:gd name="connsiteY119" fmla="*/ 642197 h 739317"/>
              <a:gd name="connsiteX120" fmla="*/ 639000 w 1537554"/>
              <a:gd name="connsiteY120" fmla="*/ 642463 h 739317"/>
              <a:gd name="connsiteX121" fmla="*/ 637458 w 1537554"/>
              <a:gd name="connsiteY121" fmla="*/ 642473 h 739317"/>
              <a:gd name="connsiteX122" fmla="*/ 634238 w 1537554"/>
              <a:gd name="connsiteY122" fmla="*/ 643737 h 739317"/>
              <a:gd name="connsiteX123" fmla="*/ 626069 w 1537554"/>
              <a:gd name="connsiteY123" fmla="*/ 644561 h 739317"/>
              <a:gd name="connsiteX124" fmla="*/ 622733 w 1537554"/>
              <a:gd name="connsiteY124" fmla="*/ 645871 h 739317"/>
              <a:gd name="connsiteX125" fmla="*/ 613617 w 1537554"/>
              <a:gd name="connsiteY125" fmla="*/ 646790 h 739317"/>
              <a:gd name="connsiteX126" fmla="*/ 610526 w 1537554"/>
              <a:gd name="connsiteY126" fmla="*/ 648003 h 739317"/>
              <a:gd name="connsiteX127" fmla="*/ 579822 w 1537554"/>
              <a:gd name="connsiteY127" fmla="*/ 651098 h 739317"/>
              <a:gd name="connsiteX128" fmla="*/ 563255 w 1537554"/>
              <a:gd name="connsiteY128" fmla="*/ 654443 h 739317"/>
              <a:gd name="connsiteX129" fmla="*/ 562854 w 1537554"/>
              <a:gd name="connsiteY129" fmla="*/ 654362 h 739317"/>
              <a:gd name="connsiteX130" fmla="*/ 552032 w 1537554"/>
              <a:gd name="connsiteY130" fmla="*/ 656547 h 739317"/>
              <a:gd name="connsiteX131" fmla="*/ 551819 w 1537554"/>
              <a:gd name="connsiteY131" fmla="*/ 656504 h 739317"/>
              <a:gd name="connsiteX132" fmla="*/ 506438 w 1537554"/>
              <a:gd name="connsiteY132" fmla="*/ 665666 h 739317"/>
              <a:gd name="connsiteX133" fmla="*/ 506037 w 1537554"/>
              <a:gd name="connsiteY133" fmla="*/ 665585 h 739317"/>
              <a:gd name="connsiteX134" fmla="*/ 497979 w 1537554"/>
              <a:gd name="connsiteY134" fmla="*/ 667212 h 739317"/>
              <a:gd name="connsiteX135" fmla="*/ 478128 w 1537554"/>
              <a:gd name="connsiteY135" fmla="*/ 673327 h 739317"/>
              <a:gd name="connsiteX136" fmla="*/ 474685 w 1537554"/>
              <a:gd name="connsiteY136" fmla="*/ 672999 h 739317"/>
              <a:gd name="connsiteX137" fmla="*/ 466390 w 1537554"/>
              <a:gd name="connsiteY137" fmla="*/ 675541 h 739317"/>
              <a:gd name="connsiteX138" fmla="*/ 459301 w 1537554"/>
              <a:gd name="connsiteY138" fmla="*/ 674848 h 739317"/>
              <a:gd name="connsiteX139" fmla="*/ 404027 w 1537554"/>
              <a:gd name="connsiteY139" fmla="*/ 686007 h 739317"/>
              <a:gd name="connsiteX140" fmla="*/ 403629 w 1537554"/>
              <a:gd name="connsiteY140" fmla="*/ 685927 h 739317"/>
              <a:gd name="connsiteX141" fmla="*/ 392805 w 1537554"/>
              <a:gd name="connsiteY141" fmla="*/ 688112 h 739317"/>
              <a:gd name="connsiteX142" fmla="*/ 392056 w 1537554"/>
              <a:gd name="connsiteY142" fmla="*/ 687961 h 739317"/>
              <a:gd name="connsiteX143" fmla="*/ 380881 w 1537554"/>
              <a:gd name="connsiteY143" fmla="*/ 690217 h 739317"/>
              <a:gd name="connsiteX144" fmla="*/ 380279 w 1537554"/>
              <a:gd name="connsiteY144" fmla="*/ 690096 h 739317"/>
              <a:gd name="connsiteX145" fmla="*/ 363224 w 1537554"/>
              <a:gd name="connsiteY145" fmla="*/ 695313 h 739317"/>
              <a:gd name="connsiteX146" fmla="*/ 356146 w 1537554"/>
              <a:gd name="connsiteY146" fmla="*/ 694639 h 739317"/>
              <a:gd name="connsiteX147" fmla="*/ 352828 w 1537554"/>
              <a:gd name="connsiteY147" fmla="*/ 695309 h 739317"/>
              <a:gd name="connsiteX148" fmla="*/ 328700 w 1537554"/>
              <a:gd name="connsiteY148" fmla="*/ 702766 h 739317"/>
              <a:gd name="connsiteX149" fmla="*/ 319939 w 1537554"/>
              <a:gd name="connsiteY149" fmla="*/ 701949 h 739317"/>
              <a:gd name="connsiteX150" fmla="*/ 312499 w 1537554"/>
              <a:gd name="connsiteY150" fmla="*/ 703451 h 739317"/>
              <a:gd name="connsiteX151" fmla="*/ 293781 w 1537554"/>
              <a:gd name="connsiteY151" fmla="*/ 709220 h 739317"/>
              <a:gd name="connsiteX152" fmla="*/ 285299 w 1537554"/>
              <a:gd name="connsiteY152" fmla="*/ 708392 h 739317"/>
              <a:gd name="connsiteX153" fmla="*/ 276361 w 1537554"/>
              <a:gd name="connsiteY153" fmla="*/ 710196 h 739317"/>
              <a:gd name="connsiteX154" fmla="*/ 258962 w 1537554"/>
              <a:gd name="connsiteY154" fmla="*/ 715479 h 739317"/>
              <a:gd name="connsiteX155" fmla="*/ 255545 w 1537554"/>
              <a:gd name="connsiteY155" fmla="*/ 715138 h 739317"/>
              <a:gd name="connsiteX156" fmla="*/ 235880 w 1537554"/>
              <a:gd name="connsiteY156" fmla="*/ 720115 h 739317"/>
              <a:gd name="connsiteX157" fmla="*/ 234154 w 1537554"/>
              <a:gd name="connsiteY157" fmla="*/ 719949 h 739317"/>
              <a:gd name="connsiteX158" fmla="*/ 224437 w 1537554"/>
              <a:gd name="connsiteY158" fmla="*/ 722932 h 739317"/>
              <a:gd name="connsiteX159" fmla="*/ 216640 w 1537554"/>
              <a:gd name="connsiteY159" fmla="*/ 722167 h 739317"/>
              <a:gd name="connsiteX160" fmla="*/ 198412 w 1537554"/>
              <a:gd name="connsiteY160" fmla="*/ 725848 h 739317"/>
              <a:gd name="connsiteX161" fmla="*/ 167533 w 1537554"/>
              <a:gd name="connsiteY161" fmla="*/ 733728 h 739317"/>
              <a:gd name="connsiteX162" fmla="*/ 165548 w 1537554"/>
              <a:gd name="connsiteY162" fmla="*/ 733541 h 739317"/>
              <a:gd name="connsiteX163" fmla="*/ 155796 w 1537554"/>
              <a:gd name="connsiteY163" fmla="*/ 736544 h 739317"/>
              <a:gd name="connsiteX164" fmla="*/ 147915 w 1537554"/>
              <a:gd name="connsiteY164" fmla="*/ 735795 h 739317"/>
              <a:gd name="connsiteX165" fmla="*/ 130467 w 1537554"/>
              <a:gd name="connsiteY165" fmla="*/ 739317 h 739317"/>
              <a:gd name="connsiteX166" fmla="*/ 0 w 1537554"/>
              <a:gd name="connsiteY166" fmla="*/ 608850 h 739317"/>
              <a:gd name="connsiteX167" fmla="*/ 79683 w 1537554"/>
              <a:gd name="connsiteY167" fmla="*/ 488635 h 739317"/>
              <a:gd name="connsiteX168" fmla="*/ 88586 w 1537554"/>
              <a:gd name="connsiteY168" fmla="*/ 486837 h 739317"/>
              <a:gd name="connsiteX169" fmla="*/ 91011 w 1537554"/>
              <a:gd name="connsiteY169" fmla="*/ 484870 h 739317"/>
              <a:gd name="connsiteX170" fmla="*/ 103596 w 1537554"/>
              <a:gd name="connsiteY170" fmla="*/ 481012 h 739317"/>
              <a:gd name="connsiteX171" fmla="*/ 112688 w 1537554"/>
              <a:gd name="connsiteY171" fmla="*/ 474881 h 739317"/>
              <a:gd name="connsiteX172" fmla="*/ 117765 w 1537554"/>
              <a:gd name="connsiteY172" fmla="*/ 473856 h 739317"/>
              <a:gd name="connsiteX173" fmla="*/ 123364 w 1537554"/>
              <a:gd name="connsiteY173" fmla="*/ 470082 h 739317"/>
              <a:gd name="connsiteX174" fmla="*/ 128445 w 1537554"/>
              <a:gd name="connsiteY174" fmla="*/ 469056 h 739317"/>
              <a:gd name="connsiteX175" fmla="*/ 134043 w 1537554"/>
              <a:gd name="connsiteY175" fmla="*/ 465282 h 739317"/>
              <a:gd name="connsiteX176" fmla="*/ 141879 w 1537554"/>
              <a:gd name="connsiteY176" fmla="*/ 463700 h 739317"/>
              <a:gd name="connsiteX177" fmla="*/ 145694 w 1537554"/>
              <a:gd name="connsiteY177" fmla="*/ 461128 h 739317"/>
              <a:gd name="connsiteX178" fmla="*/ 150670 w 1537554"/>
              <a:gd name="connsiteY178" fmla="*/ 460123 h 739317"/>
              <a:gd name="connsiteX179" fmla="*/ 155193 w 1537554"/>
              <a:gd name="connsiteY179" fmla="*/ 456461 h 739317"/>
              <a:gd name="connsiteX180" fmla="*/ 169959 w 1537554"/>
              <a:gd name="connsiteY180" fmla="*/ 451964 h 739317"/>
              <a:gd name="connsiteX181" fmla="*/ 177725 w 1537554"/>
              <a:gd name="connsiteY181" fmla="*/ 446729 h 739317"/>
              <a:gd name="connsiteX182" fmla="*/ 182644 w 1537554"/>
              <a:gd name="connsiteY182" fmla="*/ 445736 h 739317"/>
              <a:gd name="connsiteX183" fmla="*/ 192835 w 1537554"/>
              <a:gd name="connsiteY183" fmla="*/ 442641 h 739317"/>
              <a:gd name="connsiteX184" fmla="*/ 200052 w 1537554"/>
              <a:gd name="connsiteY184" fmla="*/ 437775 h 739317"/>
              <a:gd name="connsiteX185" fmla="*/ 205132 w 1537554"/>
              <a:gd name="connsiteY185" fmla="*/ 436749 h 739317"/>
              <a:gd name="connsiteX186" fmla="*/ 210730 w 1537554"/>
              <a:gd name="connsiteY186" fmla="*/ 432975 h 739317"/>
              <a:gd name="connsiteX187" fmla="*/ 215196 w 1537554"/>
              <a:gd name="connsiteY187" fmla="*/ 432074 h 739317"/>
              <a:gd name="connsiteX188" fmla="*/ 222542 w 1537554"/>
              <a:gd name="connsiteY188" fmla="*/ 429810 h 739317"/>
              <a:gd name="connsiteX189" fmla="*/ 232084 w 1537554"/>
              <a:gd name="connsiteY189" fmla="*/ 423376 h 739317"/>
              <a:gd name="connsiteX190" fmla="*/ 238163 w 1537554"/>
              <a:gd name="connsiteY190" fmla="*/ 422148 h 739317"/>
              <a:gd name="connsiteX191" fmla="*/ 243461 w 1537554"/>
              <a:gd name="connsiteY191" fmla="*/ 418576 h 739317"/>
              <a:gd name="connsiteX192" fmla="*/ 255378 w 1537554"/>
              <a:gd name="connsiteY192" fmla="*/ 416170 h 739317"/>
              <a:gd name="connsiteX193" fmla="*/ 265089 w 1537554"/>
              <a:gd name="connsiteY193" fmla="*/ 409622 h 739317"/>
              <a:gd name="connsiteX194" fmla="*/ 270167 w 1537554"/>
              <a:gd name="connsiteY194" fmla="*/ 408597 h 739317"/>
              <a:gd name="connsiteX195" fmla="*/ 275766 w 1537554"/>
              <a:gd name="connsiteY195" fmla="*/ 404823 h 739317"/>
              <a:gd name="connsiteX196" fmla="*/ 287761 w 1537554"/>
              <a:gd name="connsiteY196" fmla="*/ 402401 h 739317"/>
              <a:gd name="connsiteX197" fmla="*/ 288942 w 1537554"/>
              <a:gd name="connsiteY197" fmla="*/ 402040 h 739317"/>
              <a:gd name="connsiteX198" fmla="*/ 298095 w 1537554"/>
              <a:gd name="connsiteY198" fmla="*/ 395869 h 739317"/>
              <a:gd name="connsiteX199" fmla="*/ 303171 w 1537554"/>
              <a:gd name="connsiteY199" fmla="*/ 394844 h 739317"/>
              <a:gd name="connsiteX200" fmla="*/ 308770 w 1537554"/>
              <a:gd name="connsiteY200" fmla="*/ 391069 h 739317"/>
              <a:gd name="connsiteX201" fmla="*/ 315337 w 1537554"/>
              <a:gd name="connsiteY201" fmla="*/ 389743 h 739317"/>
              <a:gd name="connsiteX202" fmla="*/ 319449 w 1537554"/>
              <a:gd name="connsiteY202" fmla="*/ 386972 h 739317"/>
              <a:gd name="connsiteX203" fmla="*/ 325528 w 1537554"/>
              <a:gd name="connsiteY203" fmla="*/ 385744 h 739317"/>
              <a:gd name="connsiteX204" fmla="*/ 330827 w 1537554"/>
              <a:gd name="connsiteY204" fmla="*/ 382172 h 739317"/>
              <a:gd name="connsiteX205" fmla="*/ 335902 w 1537554"/>
              <a:gd name="connsiteY205" fmla="*/ 381147 h 739317"/>
              <a:gd name="connsiteX206" fmla="*/ 341503 w 1537554"/>
              <a:gd name="connsiteY206" fmla="*/ 377371 h 739317"/>
              <a:gd name="connsiteX207" fmla="*/ 348342 w 1537554"/>
              <a:gd name="connsiteY207" fmla="*/ 375990 h 739317"/>
              <a:gd name="connsiteX208" fmla="*/ 352454 w 1537554"/>
              <a:gd name="connsiteY208" fmla="*/ 373218 h 739317"/>
              <a:gd name="connsiteX209" fmla="*/ 357533 w 1537554"/>
              <a:gd name="connsiteY209" fmla="*/ 372193 h 739317"/>
              <a:gd name="connsiteX210" fmla="*/ 363131 w 1537554"/>
              <a:gd name="connsiteY210" fmla="*/ 368418 h 739317"/>
              <a:gd name="connsiteX211" fmla="*/ 368799 w 1537554"/>
              <a:gd name="connsiteY211" fmla="*/ 367274 h 739317"/>
              <a:gd name="connsiteX212" fmla="*/ 371586 w 1537554"/>
              <a:gd name="connsiteY212" fmla="*/ 365011 h 739317"/>
              <a:gd name="connsiteX213" fmla="*/ 373158 w 1537554"/>
              <a:gd name="connsiteY213" fmla="*/ 364530 h 739317"/>
              <a:gd name="connsiteX214" fmla="*/ 374509 w 1537554"/>
              <a:gd name="connsiteY214" fmla="*/ 363619 h 739317"/>
              <a:gd name="connsiteX215" fmla="*/ 379266 w 1537554"/>
              <a:gd name="connsiteY215" fmla="*/ 362658 h 739317"/>
              <a:gd name="connsiteX216" fmla="*/ 381557 w 1537554"/>
              <a:gd name="connsiteY216" fmla="*/ 361956 h 739317"/>
              <a:gd name="connsiteX217" fmla="*/ 382546 w 1537554"/>
              <a:gd name="connsiteY217" fmla="*/ 361154 h 739317"/>
              <a:gd name="connsiteX218" fmla="*/ 396401 w 1537554"/>
              <a:gd name="connsiteY218" fmla="*/ 356885 h 739317"/>
              <a:gd name="connsiteX219" fmla="*/ 406813 w 1537554"/>
              <a:gd name="connsiteY219" fmla="*/ 349865 h 739317"/>
              <a:gd name="connsiteX220" fmla="*/ 411892 w 1537554"/>
              <a:gd name="connsiteY220" fmla="*/ 348840 h 739317"/>
              <a:gd name="connsiteX221" fmla="*/ 417490 w 1537554"/>
              <a:gd name="connsiteY221" fmla="*/ 345066 h 739317"/>
              <a:gd name="connsiteX222" fmla="*/ 423568 w 1537554"/>
              <a:gd name="connsiteY222" fmla="*/ 343838 h 739317"/>
              <a:gd name="connsiteX223" fmla="*/ 428867 w 1537554"/>
              <a:gd name="connsiteY223" fmla="*/ 340266 h 739317"/>
              <a:gd name="connsiteX224" fmla="*/ 433947 w 1537554"/>
              <a:gd name="connsiteY224" fmla="*/ 339240 h 739317"/>
              <a:gd name="connsiteX225" fmla="*/ 439545 w 1537554"/>
              <a:gd name="connsiteY225" fmla="*/ 335466 h 739317"/>
              <a:gd name="connsiteX226" fmla="*/ 446381 w 1537554"/>
              <a:gd name="connsiteY226" fmla="*/ 334086 h 739317"/>
              <a:gd name="connsiteX227" fmla="*/ 450495 w 1537554"/>
              <a:gd name="connsiteY227" fmla="*/ 331312 h 739317"/>
              <a:gd name="connsiteX228" fmla="*/ 455574 w 1537554"/>
              <a:gd name="connsiteY228" fmla="*/ 330287 h 739317"/>
              <a:gd name="connsiteX229" fmla="*/ 461172 w 1537554"/>
              <a:gd name="connsiteY229" fmla="*/ 326512 h 739317"/>
              <a:gd name="connsiteX230" fmla="*/ 467253 w 1537554"/>
              <a:gd name="connsiteY230" fmla="*/ 325285 h 739317"/>
              <a:gd name="connsiteX231" fmla="*/ 472551 w 1537554"/>
              <a:gd name="connsiteY231" fmla="*/ 321713 h 739317"/>
              <a:gd name="connsiteX232" fmla="*/ 477630 w 1537554"/>
              <a:gd name="connsiteY232" fmla="*/ 320687 h 739317"/>
              <a:gd name="connsiteX233" fmla="*/ 483228 w 1537554"/>
              <a:gd name="connsiteY233" fmla="*/ 316913 h 739317"/>
              <a:gd name="connsiteX234" fmla="*/ 488306 w 1537554"/>
              <a:gd name="connsiteY234" fmla="*/ 315888 h 739317"/>
              <a:gd name="connsiteX235" fmla="*/ 493904 w 1537554"/>
              <a:gd name="connsiteY235" fmla="*/ 312113 h 739317"/>
              <a:gd name="connsiteX236" fmla="*/ 500741 w 1537554"/>
              <a:gd name="connsiteY236" fmla="*/ 310733 h 739317"/>
              <a:gd name="connsiteX237" fmla="*/ 504855 w 1537554"/>
              <a:gd name="connsiteY237" fmla="*/ 307959 h 739317"/>
              <a:gd name="connsiteX238" fmla="*/ 512748 w 1537554"/>
              <a:gd name="connsiteY238" fmla="*/ 305509 h 739317"/>
              <a:gd name="connsiteX239" fmla="*/ 516233 w 1537554"/>
              <a:gd name="connsiteY239" fmla="*/ 303160 h 739317"/>
              <a:gd name="connsiteX240" fmla="*/ 522826 w 1537554"/>
              <a:gd name="connsiteY240" fmla="*/ 301113 h 739317"/>
              <a:gd name="connsiteX241" fmla="*/ 526910 w 1537554"/>
              <a:gd name="connsiteY241" fmla="*/ 298360 h 739317"/>
              <a:gd name="connsiteX242" fmla="*/ 532678 w 1537554"/>
              <a:gd name="connsiteY242" fmla="*/ 296569 h 739317"/>
              <a:gd name="connsiteX243" fmla="*/ 532830 w 1537554"/>
              <a:gd name="connsiteY243" fmla="*/ 296446 h 739317"/>
              <a:gd name="connsiteX244" fmla="*/ 533704 w 1537554"/>
              <a:gd name="connsiteY244" fmla="*/ 296178 h 739317"/>
              <a:gd name="connsiteX245" fmla="*/ 537587 w 1537554"/>
              <a:gd name="connsiteY245" fmla="*/ 293560 h 739317"/>
              <a:gd name="connsiteX246" fmla="*/ 554355 w 1537554"/>
              <a:gd name="connsiteY246" fmla="*/ 288355 h 739317"/>
              <a:gd name="connsiteX247" fmla="*/ 559915 w 1537554"/>
              <a:gd name="connsiteY247" fmla="*/ 284606 h 739317"/>
              <a:gd name="connsiteX248" fmla="*/ 566510 w 1537554"/>
              <a:gd name="connsiteY248" fmla="*/ 282559 h 739317"/>
              <a:gd name="connsiteX249" fmla="*/ 570592 w 1537554"/>
              <a:gd name="connsiteY249" fmla="*/ 279807 h 739317"/>
              <a:gd name="connsiteX250" fmla="*/ 577186 w 1537554"/>
              <a:gd name="connsiteY250" fmla="*/ 277760 h 739317"/>
              <a:gd name="connsiteX251" fmla="*/ 581269 w 1537554"/>
              <a:gd name="connsiteY251" fmla="*/ 275007 h 739317"/>
              <a:gd name="connsiteX252" fmla="*/ 587862 w 1537554"/>
              <a:gd name="connsiteY252" fmla="*/ 272960 h 739317"/>
              <a:gd name="connsiteX253" fmla="*/ 591946 w 1537554"/>
              <a:gd name="connsiteY253" fmla="*/ 270207 h 739317"/>
              <a:gd name="connsiteX254" fmla="*/ 602122 w 1537554"/>
              <a:gd name="connsiteY254" fmla="*/ 267048 h 739317"/>
              <a:gd name="connsiteX255" fmla="*/ 603598 w 1537554"/>
              <a:gd name="connsiteY255" fmla="*/ 266053 h 739317"/>
              <a:gd name="connsiteX256" fmla="*/ 610188 w 1537554"/>
              <a:gd name="connsiteY256" fmla="*/ 264007 h 739317"/>
              <a:gd name="connsiteX257" fmla="*/ 614273 w 1537554"/>
              <a:gd name="connsiteY257" fmla="*/ 261253 h 739317"/>
              <a:gd name="connsiteX258" fmla="*/ 620869 w 1537554"/>
              <a:gd name="connsiteY258" fmla="*/ 259206 h 739317"/>
              <a:gd name="connsiteX259" fmla="*/ 624951 w 1537554"/>
              <a:gd name="connsiteY259" fmla="*/ 256454 h 739317"/>
              <a:gd name="connsiteX260" fmla="*/ 631548 w 1537554"/>
              <a:gd name="connsiteY260" fmla="*/ 254406 h 739317"/>
              <a:gd name="connsiteX261" fmla="*/ 635630 w 1537554"/>
              <a:gd name="connsiteY261" fmla="*/ 251654 h 739317"/>
              <a:gd name="connsiteX262" fmla="*/ 644504 w 1537554"/>
              <a:gd name="connsiteY262" fmla="*/ 248899 h 739317"/>
              <a:gd name="connsiteX263" fmla="*/ 646578 w 1537554"/>
              <a:gd name="connsiteY263" fmla="*/ 247501 h 739317"/>
              <a:gd name="connsiteX264" fmla="*/ 654471 w 1537554"/>
              <a:gd name="connsiteY264" fmla="*/ 245051 h 739317"/>
              <a:gd name="connsiteX265" fmla="*/ 657957 w 1537554"/>
              <a:gd name="connsiteY265" fmla="*/ 242700 h 739317"/>
              <a:gd name="connsiteX266" fmla="*/ 664551 w 1537554"/>
              <a:gd name="connsiteY266" fmla="*/ 240653 h 739317"/>
              <a:gd name="connsiteX267" fmla="*/ 668634 w 1537554"/>
              <a:gd name="connsiteY267" fmla="*/ 237901 h 739317"/>
              <a:gd name="connsiteX268" fmla="*/ 675227 w 1537554"/>
              <a:gd name="connsiteY268" fmla="*/ 235854 h 739317"/>
              <a:gd name="connsiteX269" fmla="*/ 679310 w 1537554"/>
              <a:gd name="connsiteY269" fmla="*/ 233101 h 739317"/>
              <a:gd name="connsiteX270" fmla="*/ 687836 w 1537554"/>
              <a:gd name="connsiteY270" fmla="*/ 230454 h 739317"/>
              <a:gd name="connsiteX271" fmla="*/ 689988 w 1537554"/>
              <a:gd name="connsiteY271" fmla="*/ 229003 h 739317"/>
              <a:gd name="connsiteX272" fmla="*/ 700163 w 1537554"/>
              <a:gd name="connsiteY272" fmla="*/ 225845 h 739317"/>
              <a:gd name="connsiteX273" fmla="*/ 701640 w 1537554"/>
              <a:gd name="connsiteY273" fmla="*/ 224849 h 739317"/>
              <a:gd name="connsiteX274" fmla="*/ 708232 w 1537554"/>
              <a:gd name="connsiteY274" fmla="*/ 222803 h 739317"/>
              <a:gd name="connsiteX275" fmla="*/ 712316 w 1537554"/>
              <a:gd name="connsiteY275" fmla="*/ 220049 h 739317"/>
              <a:gd name="connsiteX276" fmla="*/ 718909 w 1537554"/>
              <a:gd name="connsiteY276" fmla="*/ 218003 h 739317"/>
              <a:gd name="connsiteX277" fmla="*/ 722993 w 1537554"/>
              <a:gd name="connsiteY277" fmla="*/ 215250 h 739317"/>
              <a:gd name="connsiteX278" fmla="*/ 729586 w 1537554"/>
              <a:gd name="connsiteY278" fmla="*/ 213203 h 739317"/>
              <a:gd name="connsiteX279" fmla="*/ 733669 w 1537554"/>
              <a:gd name="connsiteY279" fmla="*/ 210450 h 739317"/>
              <a:gd name="connsiteX280" fmla="*/ 741565 w 1537554"/>
              <a:gd name="connsiteY280" fmla="*/ 207999 h 739317"/>
              <a:gd name="connsiteX281" fmla="*/ 745049 w 1537554"/>
              <a:gd name="connsiteY281" fmla="*/ 205650 h 739317"/>
              <a:gd name="connsiteX282" fmla="*/ 753923 w 1537554"/>
              <a:gd name="connsiteY282" fmla="*/ 202895 h 739317"/>
              <a:gd name="connsiteX283" fmla="*/ 755998 w 1537554"/>
              <a:gd name="connsiteY283" fmla="*/ 201496 h 739317"/>
              <a:gd name="connsiteX284" fmla="*/ 762592 w 1537554"/>
              <a:gd name="connsiteY284" fmla="*/ 199449 h 739317"/>
              <a:gd name="connsiteX285" fmla="*/ 766675 w 1537554"/>
              <a:gd name="connsiteY285" fmla="*/ 196696 h 739317"/>
              <a:gd name="connsiteX286" fmla="*/ 773268 w 1537554"/>
              <a:gd name="connsiteY286" fmla="*/ 194650 h 739317"/>
              <a:gd name="connsiteX287" fmla="*/ 777352 w 1537554"/>
              <a:gd name="connsiteY287" fmla="*/ 191897 h 739317"/>
              <a:gd name="connsiteX288" fmla="*/ 785248 w 1537554"/>
              <a:gd name="connsiteY288" fmla="*/ 189446 h 739317"/>
              <a:gd name="connsiteX289" fmla="*/ 788732 w 1537554"/>
              <a:gd name="connsiteY289" fmla="*/ 187097 h 739317"/>
              <a:gd name="connsiteX290" fmla="*/ 797604 w 1537554"/>
              <a:gd name="connsiteY290" fmla="*/ 184343 h 739317"/>
              <a:gd name="connsiteX291" fmla="*/ 799680 w 1537554"/>
              <a:gd name="connsiteY291" fmla="*/ 182943 h 739317"/>
              <a:gd name="connsiteX292" fmla="*/ 806274 w 1537554"/>
              <a:gd name="connsiteY292" fmla="*/ 180896 h 739317"/>
              <a:gd name="connsiteX293" fmla="*/ 810357 w 1537554"/>
              <a:gd name="connsiteY293" fmla="*/ 178143 h 739317"/>
              <a:gd name="connsiteX294" fmla="*/ 816954 w 1537554"/>
              <a:gd name="connsiteY294" fmla="*/ 176095 h 739317"/>
              <a:gd name="connsiteX295" fmla="*/ 821036 w 1537554"/>
              <a:gd name="connsiteY295" fmla="*/ 173344 h 739317"/>
              <a:gd name="connsiteX296" fmla="*/ 828927 w 1537554"/>
              <a:gd name="connsiteY296" fmla="*/ 170894 h 739317"/>
              <a:gd name="connsiteX297" fmla="*/ 832413 w 1537554"/>
              <a:gd name="connsiteY297" fmla="*/ 168544 h 739317"/>
              <a:gd name="connsiteX298" fmla="*/ 839007 w 1537554"/>
              <a:gd name="connsiteY298" fmla="*/ 166497 h 739317"/>
              <a:gd name="connsiteX299" fmla="*/ 843090 w 1537554"/>
              <a:gd name="connsiteY299" fmla="*/ 163744 h 739317"/>
              <a:gd name="connsiteX300" fmla="*/ 851967 w 1537554"/>
              <a:gd name="connsiteY300" fmla="*/ 160988 h 739317"/>
              <a:gd name="connsiteX301" fmla="*/ 854041 w 1537554"/>
              <a:gd name="connsiteY301" fmla="*/ 159590 h 739317"/>
              <a:gd name="connsiteX302" fmla="*/ 860632 w 1537554"/>
              <a:gd name="connsiteY302" fmla="*/ 157544 h 739317"/>
              <a:gd name="connsiteX303" fmla="*/ 864716 w 1537554"/>
              <a:gd name="connsiteY303" fmla="*/ 154790 h 739317"/>
              <a:gd name="connsiteX304" fmla="*/ 869003 w 1537554"/>
              <a:gd name="connsiteY304" fmla="*/ 153460 h 739317"/>
              <a:gd name="connsiteX305" fmla="*/ 875394 w 1537554"/>
              <a:gd name="connsiteY305" fmla="*/ 149991 h 739317"/>
              <a:gd name="connsiteX306" fmla="*/ 881317 w 1537554"/>
              <a:gd name="connsiteY306" fmla="*/ 148152 h 739317"/>
              <a:gd name="connsiteX307" fmla="*/ 886773 w 1537554"/>
              <a:gd name="connsiteY307" fmla="*/ 145191 h 739317"/>
              <a:gd name="connsiteX308" fmla="*/ 894471 w 1537554"/>
              <a:gd name="connsiteY308" fmla="*/ 142801 h 739317"/>
              <a:gd name="connsiteX309" fmla="*/ 897722 w 1537554"/>
              <a:gd name="connsiteY309" fmla="*/ 141037 h 739317"/>
              <a:gd name="connsiteX310" fmla="*/ 902007 w 1537554"/>
              <a:gd name="connsiteY310" fmla="*/ 139707 h 739317"/>
              <a:gd name="connsiteX311" fmla="*/ 908399 w 1537554"/>
              <a:gd name="connsiteY311" fmla="*/ 136237 h 739317"/>
              <a:gd name="connsiteX312" fmla="*/ 912684 w 1537554"/>
              <a:gd name="connsiteY312" fmla="*/ 134907 h 739317"/>
              <a:gd name="connsiteX313" fmla="*/ 919076 w 1537554"/>
              <a:gd name="connsiteY313" fmla="*/ 131438 h 739317"/>
              <a:gd name="connsiteX314" fmla="*/ 924999 w 1537554"/>
              <a:gd name="connsiteY314" fmla="*/ 129599 h 739317"/>
              <a:gd name="connsiteX315" fmla="*/ 930455 w 1537554"/>
              <a:gd name="connsiteY315" fmla="*/ 126638 h 739317"/>
              <a:gd name="connsiteX316" fmla="*/ 934740 w 1537554"/>
              <a:gd name="connsiteY316" fmla="*/ 125308 h 739317"/>
              <a:gd name="connsiteX317" fmla="*/ 941132 w 1537554"/>
              <a:gd name="connsiteY317" fmla="*/ 121838 h 739317"/>
              <a:gd name="connsiteX318" fmla="*/ 948836 w 1537554"/>
              <a:gd name="connsiteY318" fmla="*/ 119447 h 739317"/>
              <a:gd name="connsiteX319" fmla="*/ 952081 w 1537554"/>
              <a:gd name="connsiteY319" fmla="*/ 117685 h 739317"/>
              <a:gd name="connsiteX320" fmla="*/ 956363 w 1537554"/>
              <a:gd name="connsiteY320" fmla="*/ 116356 h 739317"/>
              <a:gd name="connsiteX321" fmla="*/ 962759 w 1537554"/>
              <a:gd name="connsiteY321" fmla="*/ 112884 h 739317"/>
              <a:gd name="connsiteX322" fmla="*/ 968682 w 1537554"/>
              <a:gd name="connsiteY322" fmla="*/ 111046 h 739317"/>
              <a:gd name="connsiteX323" fmla="*/ 974137 w 1537554"/>
              <a:gd name="connsiteY323" fmla="*/ 108085 h 739317"/>
              <a:gd name="connsiteX324" fmla="*/ 978421 w 1537554"/>
              <a:gd name="connsiteY324" fmla="*/ 106755 h 739317"/>
              <a:gd name="connsiteX325" fmla="*/ 984814 w 1537554"/>
              <a:gd name="connsiteY325" fmla="*/ 103285 h 739317"/>
              <a:gd name="connsiteX326" fmla="*/ 989099 w 1537554"/>
              <a:gd name="connsiteY326" fmla="*/ 101955 h 739317"/>
              <a:gd name="connsiteX327" fmla="*/ 995492 w 1537554"/>
              <a:gd name="connsiteY327" fmla="*/ 98485 h 739317"/>
              <a:gd name="connsiteX328" fmla="*/ 1003198 w 1537554"/>
              <a:gd name="connsiteY328" fmla="*/ 96093 h 739317"/>
              <a:gd name="connsiteX329" fmla="*/ 1006442 w 1537554"/>
              <a:gd name="connsiteY329" fmla="*/ 94332 h 739317"/>
              <a:gd name="connsiteX330" fmla="*/ 1012362 w 1537554"/>
              <a:gd name="connsiteY330" fmla="*/ 92495 h 739317"/>
              <a:gd name="connsiteX331" fmla="*/ 1017819 w 1537554"/>
              <a:gd name="connsiteY331" fmla="*/ 89532 h 739317"/>
              <a:gd name="connsiteX332" fmla="*/ 1022099 w 1537554"/>
              <a:gd name="connsiteY332" fmla="*/ 88204 h 739317"/>
              <a:gd name="connsiteX333" fmla="*/ 1028496 w 1537554"/>
              <a:gd name="connsiteY333" fmla="*/ 84732 h 739317"/>
              <a:gd name="connsiteX334" fmla="*/ 1032778 w 1537554"/>
              <a:gd name="connsiteY334" fmla="*/ 83402 h 739317"/>
              <a:gd name="connsiteX335" fmla="*/ 1039172 w 1537554"/>
              <a:gd name="connsiteY335" fmla="*/ 79932 h 739317"/>
              <a:gd name="connsiteX336" fmla="*/ 1046879 w 1537554"/>
              <a:gd name="connsiteY336" fmla="*/ 77539 h 739317"/>
              <a:gd name="connsiteX337" fmla="*/ 1050123 w 1537554"/>
              <a:gd name="connsiteY337" fmla="*/ 75779 h 739317"/>
              <a:gd name="connsiteX338" fmla="*/ 1057425 w 1537554"/>
              <a:gd name="connsiteY338" fmla="*/ 73512 h 739317"/>
              <a:gd name="connsiteX339" fmla="*/ 1060800 w 1537554"/>
              <a:gd name="connsiteY339" fmla="*/ 71680 h 739317"/>
              <a:gd name="connsiteX340" fmla="*/ 1066723 w 1537554"/>
              <a:gd name="connsiteY340" fmla="*/ 69842 h 739317"/>
              <a:gd name="connsiteX341" fmla="*/ 1072178 w 1537554"/>
              <a:gd name="connsiteY341" fmla="*/ 66881 h 739317"/>
              <a:gd name="connsiteX342" fmla="*/ 1076462 w 1537554"/>
              <a:gd name="connsiteY342" fmla="*/ 65551 h 739317"/>
              <a:gd name="connsiteX343" fmla="*/ 1082855 w 1537554"/>
              <a:gd name="connsiteY343" fmla="*/ 62081 h 739317"/>
              <a:gd name="connsiteX344" fmla="*/ 1087141 w 1537554"/>
              <a:gd name="connsiteY344" fmla="*/ 60751 h 739317"/>
              <a:gd name="connsiteX345" fmla="*/ 1093533 w 1537554"/>
              <a:gd name="connsiteY345" fmla="*/ 57281 h 739317"/>
              <a:gd name="connsiteX346" fmla="*/ 1101232 w 1537554"/>
              <a:gd name="connsiteY346" fmla="*/ 54891 h 739317"/>
              <a:gd name="connsiteX347" fmla="*/ 1104482 w 1537554"/>
              <a:gd name="connsiteY347" fmla="*/ 53127 h 739317"/>
              <a:gd name="connsiteX348" fmla="*/ 1110405 w 1537554"/>
              <a:gd name="connsiteY348" fmla="*/ 51288 h 739317"/>
              <a:gd name="connsiteX349" fmla="*/ 1115861 w 1537554"/>
              <a:gd name="connsiteY349" fmla="*/ 48327 h 739317"/>
              <a:gd name="connsiteX350" fmla="*/ 1120146 w 1537554"/>
              <a:gd name="connsiteY350" fmla="*/ 46997 h 739317"/>
              <a:gd name="connsiteX351" fmla="*/ 1126538 w 1537554"/>
              <a:gd name="connsiteY351" fmla="*/ 43528 h 739317"/>
              <a:gd name="connsiteX352" fmla="*/ 1130819 w 1537554"/>
              <a:gd name="connsiteY352" fmla="*/ 42199 h 739317"/>
              <a:gd name="connsiteX353" fmla="*/ 1137214 w 1537554"/>
              <a:gd name="connsiteY353" fmla="*/ 38728 h 739317"/>
              <a:gd name="connsiteX354" fmla="*/ 1144918 w 1537554"/>
              <a:gd name="connsiteY354" fmla="*/ 36337 h 739317"/>
              <a:gd name="connsiteX355" fmla="*/ 1148165 w 1537554"/>
              <a:gd name="connsiteY355" fmla="*/ 34574 h 739317"/>
              <a:gd name="connsiteX356" fmla="*/ 1154090 w 1537554"/>
              <a:gd name="connsiteY356" fmla="*/ 32735 h 739317"/>
              <a:gd name="connsiteX357" fmla="*/ 1159544 w 1537554"/>
              <a:gd name="connsiteY357" fmla="*/ 29774 h 739317"/>
              <a:gd name="connsiteX358" fmla="*/ 1163825 w 1537554"/>
              <a:gd name="connsiteY358" fmla="*/ 28446 h 739317"/>
              <a:gd name="connsiteX359" fmla="*/ 1170220 w 1537554"/>
              <a:gd name="connsiteY359" fmla="*/ 24975 h 739317"/>
              <a:gd name="connsiteX360" fmla="*/ 1174505 w 1537554"/>
              <a:gd name="connsiteY360" fmla="*/ 23644 h 739317"/>
              <a:gd name="connsiteX361" fmla="*/ 1180898 w 1537554"/>
              <a:gd name="connsiteY361" fmla="*/ 20175 h 739317"/>
              <a:gd name="connsiteX362" fmla="*/ 1280827 w 1537554"/>
              <a:gd name="connsiteY362" fmla="*/ 0 h 73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</a:cxnLst>
            <a:rect l="l" t="t" r="r" b="b"/>
            <a:pathLst>
              <a:path w="1537554" h="739317">
                <a:moveTo>
                  <a:pt x="1280827" y="0"/>
                </a:moveTo>
                <a:cubicBezTo>
                  <a:pt x="1422613" y="0"/>
                  <a:pt x="1537554" y="114940"/>
                  <a:pt x="1537554" y="256727"/>
                </a:cubicBezTo>
                <a:cubicBezTo>
                  <a:pt x="1537554" y="380790"/>
                  <a:pt x="1449552" y="484299"/>
                  <a:pt x="1332566" y="508237"/>
                </a:cubicBezTo>
                <a:lnTo>
                  <a:pt x="1324396" y="509061"/>
                </a:lnTo>
                <a:lnTo>
                  <a:pt x="1321060" y="510371"/>
                </a:lnTo>
                <a:lnTo>
                  <a:pt x="1312890" y="511194"/>
                </a:lnTo>
                <a:lnTo>
                  <a:pt x="1309556" y="512503"/>
                </a:lnTo>
                <a:lnTo>
                  <a:pt x="1300437" y="513423"/>
                </a:lnTo>
                <a:lnTo>
                  <a:pt x="1297347" y="514636"/>
                </a:lnTo>
                <a:lnTo>
                  <a:pt x="1291721" y="515203"/>
                </a:lnTo>
                <a:lnTo>
                  <a:pt x="1285982" y="517456"/>
                </a:lnTo>
                <a:lnTo>
                  <a:pt x="1277811" y="518280"/>
                </a:lnTo>
                <a:lnTo>
                  <a:pt x="1274477" y="519589"/>
                </a:lnTo>
                <a:lnTo>
                  <a:pt x="1266308" y="520412"/>
                </a:lnTo>
                <a:lnTo>
                  <a:pt x="1262971" y="521722"/>
                </a:lnTo>
                <a:lnTo>
                  <a:pt x="1253855" y="522641"/>
                </a:lnTo>
                <a:lnTo>
                  <a:pt x="1250764" y="523855"/>
                </a:lnTo>
                <a:lnTo>
                  <a:pt x="1245139" y="524422"/>
                </a:lnTo>
                <a:lnTo>
                  <a:pt x="1239400" y="526675"/>
                </a:lnTo>
                <a:lnTo>
                  <a:pt x="1231227" y="527499"/>
                </a:lnTo>
                <a:lnTo>
                  <a:pt x="1227894" y="528807"/>
                </a:lnTo>
                <a:lnTo>
                  <a:pt x="1219726" y="529631"/>
                </a:lnTo>
                <a:lnTo>
                  <a:pt x="1216389" y="530941"/>
                </a:lnTo>
                <a:lnTo>
                  <a:pt x="1207272" y="531860"/>
                </a:lnTo>
                <a:lnTo>
                  <a:pt x="1204181" y="533073"/>
                </a:lnTo>
                <a:lnTo>
                  <a:pt x="1193606" y="534139"/>
                </a:lnTo>
                <a:lnTo>
                  <a:pt x="1192675" y="534505"/>
                </a:lnTo>
                <a:lnTo>
                  <a:pt x="1187045" y="535072"/>
                </a:lnTo>
                <a:lnTo>
                  <a:pt x="1181310" y="537324"/>
                </a:lnTo>
                <a:lnTo>
                  <a:pt x="1173138" y="538148"/>
                </a:lnTo>
                <a:lnTo>
                  <a:pt x="1169805" y="539457"/>
                </a:lnTo>
                <a:lnTo>
                  <a:pt x="1161640" y="540280"/>
                </a:lnTo>
                <a:lnTo>
                  <a:pt x="1158300" y="541591"/>
                </a:lnTo>
                <a:lnTo>
                  <a:pt x="1149184" y="542510"/>
                </a:lnTo>
                <a:lnTo>
                  <a:pt x="1146093" y="543724"/>
                </a:lnTo>
                <a:lnTo>
                  <a:pt x="1140463" y="544291"/>
                </a:lnTo>
                <a:lnTo>
                  <a:pt x="1134728" y="546543"/>
                </a:lnTo>
                <a:lnTo>
                  <a:pt x="1126555" y="547367"/>
                </a:lnTo>
                <a:lnTo>
                  <a:pt x="1123222" y="548675"/>
                </a:lnTo>
                <a:lnTo>
                  <a:pt x="1115051" y="549499"/>
                </a:lnTo>
                <a:lnTo>
                  <a:pt x="1111717" y="550808"/>
                </a:lnTo>
                <a:lnTo>
                  <a:pt x="1102603" y="551727"/>
                </a:lnTo>
                <a:lnTo>
                  <a:pt x="1099509" y="552941"/>
                </a:lnTo>
                <a:lnTo>
                  <a:pt x="1091339" y="553765"/>
                </a:lnTo>
                <a:lnTo>
                  <a:pt x="1088003" y="555075"/>
                </a:lnTo>
                <a:lnTo>
                  <a:pt x="1082374" y="555642"/>
                </a:lnTo>
                <a:lnTo>
                  <a:pt x="1076639" y="557894"/>
                </a:lnTo>
                <a:lnTo>
                  <a:pt x="1068466" y="558718"/>
                </a:lnTo>
                <a:lnTo>
                  <a:pt x="1065133" y="560027"/>
                </a:lnTo>
                <a:lnTo>
                  <a:pt x="1056020" y="560945"/>
                </a:lnTo>
                <a:lnTo>
                  <a:pt x="1052926" y="562160"/>
                </a:lnTo>
                <a:lnTo>
                  <a:pt x="1044753" y="562984"/>
                </a:lnTo>
                <a:lnTo>
                  <a:pt x="1041420" y="564293"/>
                </a:lnTo>
                <a:lnTo>
                  <a:pt x="1033247" y="565116"/>
                </a:lnTo>
                <a:lnTo>
                  <a:pt x="1029914" y="566425"/>
                </a:lnTo>
                <a:lnTo>
                  <a:pt x="1024290" y="566992"/>
                </a:lnTo>
                <a:lnTo>
                  <a:pt x="1018551" y="569245"/>
                </a:lnTo>
                <a:lnTo>
                  <a:pt x="1009434" y="570164"/>
                </a:lnTo>
                <a:lnTo>
                  <a:pt x="1006343" y="571378"/>
                </a:lnTo>
                <a:lnTo>
                  <a:pt x="998175" y="572201"/>
                </a:lnTo>
                <a:lnTo>
                  <a:pt x="994838" y="573511"/>
                </a:lnTo>
                <a:lnTo>
                  <a:pt x="986665" y="574335"/>
                </a:lnTo>
                <a:lnTo>
                  <a:pt x="983332" y="575644"/>
                </a:lnTo>
                <a:lnTo>
                  <a:pt x="977706" y="576211"/>
                </a:lnTo>
                <a:lnTo>
                  <a:pt x="971967" y="578464"/>
                </a:lnTo>
                <a:lnTo>
                  <a:pt x="963795" y="579288"/>
                </a:lnTo>
                <a:lnTo>
                  <a:pt x="960462" y="580597"/>
                </a:lnTo>
                <a:lnTo>
                  <a:pt x="951349" y="581515"/>
                </a:lnTo>
                <a:lnTo>
                  <a:pt x="948255" y="582730"/>
                </a:lnTo>
                <a:lnTo>
                  <a:pt x="940081" y="583554"/>
                </a:lnTo>
                <a:lnTo>
                  <a:pt x="936748" y="584863"/>
                </a:lnTo>
                <a:lnTo>
                  <a:pt x="928576" y="585686"/>
                </a:lnTo>
                <a:lnTo>
                  <a:pt x="925243" y="586995"/>
                </a:lnTo>
                <a:lnTo>
                  <a:pt x="919618" y="587562"/>
                </a:lnTo>
                <a:lnTo>
                  <a:pt x="913879" y="589815"/>
                </a:lnTo>
                <a:lnTo>
                  <a:pt x="904762" y="590734"/>
                </a:lnTo>
                <a:lnTo>
                  <a:pt x="901671" y="591948"/>
                </a:lnTo>
                <a:lnTo>
                  <a:pt x="893502" y="592771"/>
                </a:lnTo>
                <a:lnTo>
                  <a:pt x="890165" y="594081"/>
                </a:lnTo>
                <a:lnTo>
                  <a:pt x="881993" y="594905"/>
                </a:lnTo>
                <a:lnTo>
                  <a:pt x="878660" y="596214"/>
                </a:lnTo>
                <a:lnTo>
                  <a:pt x="873034" y="596781"/>
                </a:lnTo>
                <a:lnTo>
                  <a:pt x="867295" y="599034"/>
                </a:lnTo>
                <a:lnTo>
                  <a:pt x="858179" y="599953"/>
                </a:lnTo>
                <a:lnTo>
                  <a:pt x="855088" y="601167"/>
                </a:lnTo>
                <a:lnTo>
                  <a:pt x="846918" y="601990"/>
                </a:lnTo>
                <a:lnTo>
                  <a:pt x="843582" y="603300"/>
                </a:lnTo>
                <a:lnTo>
                  <a:pt x="835409" y="604124"/>
                </a:lnTo>
                <a:lnTo>
                  <a:pt x="832076" y="605433"/>
                </a:lnTo>
                <a:lnTo>
                  <a:pt x="823904" y="606256"/>
                </a:lnTo>
                <a:lnTo>
                  <a:pt x="820571" y="607565"/>
                </a:lnTo>
                <a:lnTo>
                  <a:pt x="814002" y="608227"/>
                </a:lnTo>
                <a:lnTo>
                  <a:pt x="808505" y="610385"/>
                </a:lnTo>
                <a:lnTo>
                  <a:pt x="797927" y="611452"/>
                </a:lnTo>
                <a:lnTo>
                  <a:pt x="796999" y="611816"/>
                </a:lnTo>
                <a:lnTo>
                  <a:pt x="788829" y="612640"/>
                </a:lnTo>
                <a:lnTo>
                  <a:pt x="785493" y="613949"/>
                </a:lnTo>
                <a:lnTo>
                  <a:pt x="777321" y="614773"/>
                </a:lnTo>
                <a:lnTo>
                  <a:pt x="773988" y="616082"/>
                </a:lnTo>
                <a:lnTo>
                  <a:pt x="764874" y="617001"/>
                </a:lnTo>
                <a:lnTo>
                  <a:pt x="761780" y="618215"/>
                </a:lnTo>
                <a:lnTo>
                  <a:pt x="756153" y="618783"/>
                </a:lnTo>
                <a:lnTo>
                  <a:pt x="750417" y="621035"/>
                </a:lnTo>
                <a:lnTo>
                  <a:pt x="742243" y="621859"/>
                </a:lnTo>
                <a:lnTo>
                  <a:pt x="738910" y="623167"/>
                </a:lnTo>
                <a:lnTo>
                  <a:pt x="730740" y="623991"/>
                </a:lnTo>
                <a:lnTo>
                  <a:pt x="727404" y="625301"/>
                </a:lnTo>
                <a:lnTo>
                  <a:pt x="719232" y="626124"/>
                </a:lnTo>
                <a:lnTo>
                  <a:pt x="715899" y="627433"/>
                </a:lnTo>
                <a:lnTo>
                  <a:pt x="709329" y="628095"/>
                </a:lnTo>
                <a:lnTo>
                  <a:pt x="703833" y="630253"/>
                </a:lnTo>
                <a:lnTo>
                  <a:pt x="695661" y="631077"/>
                </a:lnTo>
                <a:lnTo>
                  <a:pt x="692328" y="632386"/>
                </a:lnTo>
                <a:lnTo>
                  <a:pt x="684158" y="633209"/>
                </a:lnTo>
                <a:lnTo>
                  <a:pt x="680822" y="634519"/>
                </a:lnTo>
                <a:lnTo>
                  <a:pt x="672648" y="635343"/>
                </a:lnTo>
                <a:lnTo>
                  <a:pt x="669315" y="636652"/>
                </a:lnTo>
                <a:lnTo>
                  <a:pt x="654573" y="638138"/>
                </a:lnTo>
                <a:lnTo>
                  <a:pt x="645744" y="641605"/>
                </a:lnTo>
                <a:lnTo>
                  <a:pt x="639870" y="642197"/>
                </a:lnTo>
                <a:lnTo>
                  <a:pt x="639000" y="642463"/>
                </a:lnTo>
                <a:lnTo>
                  <a:pt x="637458" y="642473"/>
                </a:lnTo>
                <a:lnTo>
                  <a:pt x="634238" y="643737"/>
                </a:lnTo>
                <a:lnTo>
                  <a:pt x="626069" y="644561"/>
                </a:lnTo>
                <a:lnTo>
                  <a:pt x="622733" y="645871"/>
                </a:lnTo>
                <a:lnTo>
                  <a:pt x="613617" y="646790"/>
                </a:lnTo>
                <a:lnTo>
                  <a:pt x="610526" y="648003"/>
                </a:lnTo>
                <a:lnTo>
                  <a:pt x="579822" y="651098"/>
                </a:lnTo>
                <a:lnTo>
                  <a:pt x="563255" y="654443"/>
                </a:lnTo>
                <a:lnTo>
                  <a:pt x="562854" y="654362"/>
                </a:lnTo>
                <a:lnTo>
                  <a:pt x="552032" y="656547"/>
                </a:lnTo>
                <a:lnTo>
                  <a:pt x="551819" y="656504"/>
                </a:lnTo>
                <a:lnTo>
                  <a:pt x="506438" y="665666"/>
                </a:lnTo>
                <a:lnTo>
                  <a:pt x="506037" y="665585"/>
                </a:lnTo>
                <a:lnTo>
                  <a:pt x="497979" y="667212"/>
                </a:lnTo>
                <a:lnTo>
                  <a:pt x="478128" y="673327"/>
                </a:lnTo>
                <a:lnTo>
                  <a:pt x="474685" y="672999"/>
                </a:lnTo>
                <a:lnTo>
                  <a:pt x="466390" y="675541"/>
                </a:lnTo>
                <a:lnTo>
                  <a:pt x="459301" y="674848"/>
                </a:lnTo>
                <a:lnTo>
                  <a:pt x="404027" y="686007"/>
                </a:lnTo>
                <a:lnTo>
                  <a:pt x="403629" y="685927"/>
                </a:lnTo>
                <a:lnTo>
                  <a:pt x="392805" y="688112"/>
                </a:lnTo>
                <a:lnTo>
                  <a:pt x="392056" y="687961"/>
                </a:lnTo>
                <a:lnTo>
                  <a:pt x="380881" y="690217"/>
                </a:lnTo>
                <a:lnTo>
                  <a:pt x="380279" y="690096"/>
                </a:lnTo>
                <a:lnTo>
                  <a:pt x="363224" y="695313"/>
                </a:lnTo>
                <a:lnTo>
                  <a:pt x="356146" y="694639"/>
                </a:lnTo>
                <a:lnTo>
                  <a:pt x="352828" y="695309"/>
                </a:lnTo>
                <a:lnTo>
                  <a:pt x="328700" y="702766"/>
                </a:lnTo>
                <a:lnTo>
                  <a:pt x="319939" y="701949"/>
                </a:lnTo>
                <a:lnTo>
                  <a:pt x="312499" y="703451"/>
                </a:lnTo>
                <a:lnTo>
                  <a:pt x="293781" y="709220"/>
                </a:lnTo>
                <a:lnTo>
                  <a:pt x="285299" y="708392"/>
                </a:lnTo>
                <a:lnTo>
                  <a:pt x="276361" y="710196"/>
                </a:lnTo>
                <a:lnTo>
                  <a:pt x="258962" y="715479"/>
                </a:lnTo>
                <a:lnTo>
                  <a:pt x="255545" y="715138"/>
                </a:lnTo>
                <a:lnTo>
                  <a:pt x="235880" y="720115"/>
                </a:lnTo>
                <a:lnTo>
                  <a:pt x="234154" y="719949"/>
                </a:lnTo>
                <a:lnTo>
                  <a:pt x="224437" y="722932"/>
                </a:lnTo>
                <a:lnTo>
                  <a:pt x="216640" y="722167"/>
                </a:lnTo>
                <a:lnTo>
                  <a:pt x="198412" y="725848"/>
                </a:lnTo>
                <a:lnTo>
                  <a:pt x="167533" y="733728"/>
                </a:lnTo>
                <a:lnTo>
                  <a:pt x="165548" y="733541"/>
                </a:lnTo>
                <a:lnTo>
                  <a:pt x="155796" y="736544"/>
                </a:lnTo>
                <a:lnTo>
                  <a:pt x="147915" y="735795"/>
                </a:lnTo>
                <a:lnTo>
                  <a:pt x="130467" y="739317"/>
                </a:lnTo>
                <a:cubicBezTo>
                  <a:pt x="58412" y="739317"/>
                  <a:pt x="0" y="680905"/>
                  <a:pt x="0" y="608850"/>
                </a:cubicBezTo>
                <a:cubicBezTo>
                  <a:pt x="0" y="554808"/>
                  <a:pt x="32857" y="508441"/>
                  <a:pt x="79683" y="488635"/>
                </a:cubicBezTo>
                <a:lnTo>
                  <a:pt x="88586" y="486837"/>
                </a:lnTo>
                <a:lnTo>
                  <a:pt x="91011" y="484870"/>
                </a:lnTo>
                <a:lnTo>
                  <a:pt x="103596" y="481012"/>
                </a:lnTo>
                <a:lnTo>
                  <a:pt x="112688" y="474881"/>
                </a:lnTo>
                <a:lnTo>
                  <a:pt x="117765" y="473856"/>
                </a:lnTo>
                <a:lnTo>
                  <a:pt x="123364" y="470082"/>
                </a:lnTo>
                <a:lnTo>
                  <a:pt x="128445" y="469056"/>
                </a:lnTo>
                <a:lnTo>
                  <a:pt x="134043" y="465282"/>
                </a:lnTo>
                <a:lnTo>
                  <a:pt x="141879" y="463700"/>
                </a:lnTo>
                <a:lnTo>
                  <a:pt x="145694" y="461128"/>
                </a:lnTo>
                <a:lnTo>
                  <a:pt x="150670" y="460123"/>
                </a:lnTo>
                <a:lnTo>
                  <a:pt x="155193" y="456461"/>
                </a:lnTo>
                <a:lnTo>
                  <a:pt x="169959" y="451964"/>
                </a:lnTo>
                <a:lnTo>
                  <a:pt x="177725" y="446729"/>
                </a:lnTo>
                <a:lnTo>
                  <a:pt x="182644" y="445736"/>
                </a:lnTo>
                <a:lnTo>
                  <a:pt x="192835" y="442641"/>
                </a:lnTo>
                <a:lnTo>
                  <a:pt x="200052" y="437775"/>
                </a:lnTo>
                <a:lnTo>
                  <a:pt x="205132" y="436749"/>
                </a:lnTo>
                <a:lnTo>
                  <a:pt x="210730" y="432975"/>
                </a:lnTo>
                <a:lnTo>
                  <a:pt x="215196" y="432074"/>
                </a:lnTo>
                <a:lnTo>
                  <a:pt x="222542" y="429810"/>
                </a:lnTo>
                <a:lnTo>
                  <a:pt x="232084" y="423376"/>
                </a:lnTo>
                <a:lnTo>
                  <a:pt x="238163" y="422148"/>
                </a:lnTo>
                <a:lnTo>
                  <a:pt x="243461" y="418576"/>
                </a:lnTo>
                <a:lnTo>
                  <a:pt x="255378" y="416170"/>
                </a:lnTo>
                <a:lnTo>
                  <a:pt x="265089" y="409622"/>
                </a:lnTo>
                <a:lnTo>
                  <a:pt x="270167" y="408597"/>
                </a:lnTo>
                <a:lnTo>
                  <a:pt x="275766" y="404823"/>
                </a:lnTo>
                <a:lnTo>
                  <a:pt x="287761" y="402401"/>
                </a:lnTo>
                <a:lnTo>
                  <a:pt x="288942" y="402040"/>
                </a:lnTo>
                <a:lnTo>
                  <a:pt x="298095" y="395869"/>
                </a:lnTo>
                <a:lnTo>
                  <a:pt x="303171" y="394844"/>
                </a:lnTo>
                <a:lnTo>
                  <a:pt x="308770" y="391069"/>
                </a:lnTo>
                <a:lnTo>
                  <a:pt x="315337" y="389743"/>
                </a:lnTo>
                <a:lnTo>
                  <a:pt x="319449" y="386972"/>
                </a:lnTo>
                <a:lnTo>
                  <a:pt x="325528" y="385744"/>
                </a:lnTo>
                <a:lnTo>
                  <a:pt x="330827" y="382172"/>
                </a:lnTo>
                <a:lnTo>
                  <a:pt x="335902" y="381147"/>
                </a:lnTo>
                <a:lnTo>
                  <a:pt x="341503" y="377371"/>
                </a:lnTo>
                <a:lnTo>
                  <a:pt x="348342" y="375990"/>
                </a:lnTo>
                <a:lnTo>
                  <a:pt x="352454" y="373218"/>
                </a:lnTo>
                <a:lnTo>
                  <a:pt x="357533" y="372193"/>
                </a:lnTo>
                <a:lnTo>
                  <a:pt x="363131" y="368418"/>
                </a:lnTo>
                <a:lnTo>
                  <a:pt x="368799" y="367274"/>
                </a:lnTo>
                <a:lnTo>
                  <a:pt x="371586" y="365011"/>
                </a:lnTo>
                <a:lnTo>
                  <a:pt x="373158" y="364530"/>
                </a:lnTo>
                <a:lnTo>
                  <a:pt x="374509" y="363619"/>
                </a:lnTo>
                <a:lnTo>
                  <a:pt x="379266" y="362658"/>
                </a:lnTo>
                <a:lnTo>
                  <a:pt x="381557" y="361956"/>
                </a:lnTo>
                <a:lnTo>
                  <a:pt x="382546" y="361154"/>
                </a:lnTo>
                <a:lnTo>
                  <a:pt x="396401" y="356885"/>
                </a:lnTo>
                <a:lnTo>
                  <a:pt x="406813" y="349865"/>
                </a:lnTo>
                <a:lnTo>
                  <a:pt x="411892" y="348840"/>
                </a:lnTo>
                <a:lnTo>
                  <a:pt x="417490" y="345066"/>
                </a:lnTo>
                <a:lnTo>
                  <a:pt x="423568" y="343838"/>
                </a:lnTo>
                <a:lnTo>
                  <a:pt x="428867" y="340266"/>
                </a:lnTo>
                <a:lnTo>
                  <a:pt x="433947" y="339240"/>
                </a:lnTo>
                <a:lnTo>
                  <a:pt x="439545" y="335466"/>
                </a:lnTo>
                <a:lnTo>
                  <a:pt x="446381" y="334086"/>
                </a:lnTo>
                <a:lnTo>
                  <a:pt x="450495" y="331312"/>
                </a:lnTo>
                <a:lnTo>
                  <a:pt x="455574" y="330287"/>
                </a:lnTo>
                <a:lnTo>
                  <a:pt x="461172" y="326512"/>
                </a:lnTo>
                <a:lnTo>
                  <a:pt x="467253" y="325285"/>
                </a:lnTo>
                <a:lnTo>
                  <a:pt x="472551" y="321713"/>
                </a:lnTo>
                <a:lnTo>
                  <a:pt x="477630" y="320687"/>
                </a:lnTo>
                <a:lnTo>
                  <a:pt x="483228" y="316913"/>
                </a:lnTo>
                <a:lnTo>
                  <a:pt x="488306" y="315888"/>
                </a:lnTo>
                <a:lnTo>
                  <a:pt x="493904" y="312113"/>
                </a:lnTo>
                <a:lnTo>
                  <a:pt x="500741" y="310733"/>
                </a:lnTo>
                <a:lnTo>
                  <a:pt x="504855" y="307959"/>
                </a:lnTo>
                <a:lnTo>
                  <a:pt x="512748" y="305509"/>
                </a:lnTo>
                <a:lnTo>
                  <a:pt x="516233" y="303160"/>
                </a:lnTo>
                <a:lnTo>
                  <a:pt x="522826" y="301113"/>
                </a:lnTo>
                <a:lnTo>
                  <a:pt x="526910" y="298360"/>
                </a:lnTo>
                <a:lnTo>
                  <a:pt x="532678" y="296569"/>
                </a:lnTo>
                <a:lnTo>
                  <a:pt x="532830" y="296446"/>
                </a:lnTo>
                <a:lnTo>
                  <a:pt x="533704" y="296178"/>
                </a:lnTo>
                <a:lnTo>
                  <a:pt x="537587" y="293560"/>
                </a:lnTo>
                <a:lnTo>
                  <a:pt x="554355" y="288355"/>
                </a:lnTo>
                <a:lnTo>
                  <a:pt x="559915" y="284606"/>
                </a:lnTo>
                <a:lnTo>
                  <a:pt x="566510" y="282559"/>
                </a:lnTo>
                <a:lnTo>
                  <a:pt x="570592" y="279807"/>
                </a:lnTo>
                <a:lnTo>
                  <a:pt x="577186" y="277760"/>
                </a:lnTo>
                <a:lnTo>
                  <a:pt x="581269" y="275007"/>
                </a:lnTo>
                <a:lnTo>
                  <a:pt x="587862" y="272960"/>
                </a:lnTo>
                <a:lnTo>
                  <a:pt x="591946" y="270207"/>
                </a:lnTo>
                <a:lnTo>
                  <a:pt x="602122" y="267048"/>
                </a:lnTo>
                <a:lnTo>
                  <a:pt x="603598" y="266053"/>
                </a:lnTo>
                <a:lnTo>
                  <a:pt x="610188" y="264007"/>
                </a:lnTo>
                <a:lnTo>
                  <a:pt x="614273" y="261253"/>
                </a:lnTo>
                <a:lnTo>
                  <a:pt x="620869" y="259206"/>
                </a:lnTo>
                <a:lnTo>
                  <a:pt x="624951" y="256454"/>
                </a:lnTo>
                <a:lnTo>
                  <a:pt x="631548" y="254406"/>
                </a:lnTo>
                <a:lnTo>
                  <a:pt x="635630" y="251654"/>
                </a:lnTo>
                <a:lnTo>
                  <a:pt x="644504" y="248899"/>
                </a:lnTo>
                <a:lnTo>
                  <a:pt x="646578" y="247501"/>
                </a:lnTo>
                <a:lnTo>
                  <a:pt x="654471" y="245051"/>
                </a:lnTo>
                <a:lnTo>
                  <a:pt x="657957" y="242700"/>
                </a:lnTo>
                <a:lnTo>
                  <a:pt x="664551" y="240653"/>
                </a:lnTo>
                <a:lnTo>
                  <a:pt x="668634" y="237901"/>
                </a:lnTo>
                <a:lnTo>
                  <a:pt x="675227" y="235854"/>
                </a:lnTo>
                <a:lnTo>
                  <a:pt x="679310" y="233101"/>
                </a:lnTo>
                <a:lnTo>
                  <a:pt x="687836" y="230454"/>
                </a:lnTo>
                <a:lnTo>
                  <a:pt x="689988" y="229003"/>
                </a:lnTo>
                <a:lnTo>
                  <a:pt x="700163" y="225845"/>
                </a:lnTo>
                <a:lnTo>
                  <a:pt x="701640" y="224849"/>
                </a:lnTo>
                <a:lnTo>
                  <a:pt x="708232" y="222803"/>
                </a:lnTo>
                <a:lnTo>
                  <a:pt x="712316" y="220049"/>
                </a:lnTo>
                <a:lnTo>
                  <a:pt x="718909" y="218003"/>
                </a:lnTo>
                <a:lnTo>
                  <a:pt x="722993" y="215250"/>
                </a:lnTo>
                <a:lnTo>
                  <a:pt x="729586" y="213203"/>
                </a:lnTo>
                <a:lnTo>
                  <a:pt x="733669" y="210450"/>
                </a:lnTo>
                <a:lnTo>
                  <a:pt x="741565" y="207999"/>
                </a:lnTo>
                <a:lnTo>
                  <a:pt x="745049" y="205650"/>
                </a:lnTo>
                <a:lnTo>
                  <a:pt x="753923" y="202895"/>
                </a:lnTo>
                <a:lnTo>
                  <a:pt x="755998" y="201496"/>
                </a:lnTo>
                <a:lnTo>
                  <a:pt x="762592" y="199449"/>
                </a:lnTo>
                <a:lnTo>
                  <a:pt x="766675" y="196696"/>
                </a:lnTo>
                <a:lnTo>
                  <a:pt x="773268" y="194650"/>
                </a:lnTo>
                <a:lnTo>
                  <a:pt x="777352" y="191897"/>
                </a:lnTo>
                <a:lnTo>
                  <a:pt x="785248" y="189446"/>
                </a:lnTo>
                <a:lnTo>
                  <a:pt x="788732" y="187097"/>
                </a:lnTo>
                <a:lnTo>
                  <a:pt x="797604" y="184343"/>
                </a:lnTo>
                <a:lnTo>
                  <a:pt x="799680" y="182943"/>
                </a:lnTo>
                <a:lnTo>
                  <a:pt x="806274" y="180896"/>
                </a:lnTo>
                <a:lnTo>
                  <a:pt x="810357" y="178143"/>
                </a:lnTo>
                <a:lnTo>
                  <a:pt x="816954" y="176095"/>
                </a:lnTo>
                <a:lnTo>
                  <a:pt x="821036" y="173344"/>
                </a:lnTo>
                <a:lnTo>
                  <a:pt x="828927" y="170894"/>
                </a:lnTo>
                <a:lnTo>
                  <a:pt x="832413" y="168544"/>
                </a:lnTo>
                <a:lnTo>
                  <a:pt x="839007" y="166497"/>
                </a:lnTo>
                <a:lnTo>
                  <a:pt x="843090" y="163744"/>
                </a:lnTo>
                <a:lnTo>
                  <a:pt x="851967" y="160988"/>
                </a:lnTo>
                <a:lnTo>
                  <a:pt x="854041" y="159590"/>
                </a:lnTo>
                <a:lnTo>
                  <a:pt x="860632" y="157544"/>
                </a:lnTo>
                <a:lnTo>
                  <a:pt x="864716" y="154790"/>
                </a:lnTo>
                <a:lnTo>
                  <a:pt x="869003" y="153460"/>
                </a:lnTo>
                <a:lnTo>
                  <a:pt x="875394" y="149991"/>
                </a:lnTo>
                <a:lnTo>
                  <a:pt x="881317" y="148152"/>
                </a:lnTo>
                <a:lnTo>
                  <a:pt x="886773" y="145191"/>
                </a:lnTo>
                <a:lnTo>
                  <a:pt x="894471" y="142801"/>
                </a:lnTo>
                <a:lnTo>
                  <a:pt x="897722" y="141037"/>
                </a:lnTo>
                <a:lnTo>
                  <a:pt x="902007" y="139707"/>
                </a:lnTo>
                <a:lnTo>
                  <a:pt x="908399" y="136237"/>
                </a:lnTo>
                <a:lnTo>
                  <a:pt x="912684" y="134907"/>
                </a:lnTo>
                <a:lnTo>
                  <a:pt x="919076" y="131438"/>
                </a:lnTo>
                <a:lnTo>
                  <a:pt x="924999" y="129599"/>
                </a:lnTo>
                <a:lnTo>
                  <a:pt x="930455" y="126638"/>
                </a:lnTo>
                <a:lnTo>
                  <a:pt x="934740" y="125308"/>
                </a:lnTo>
                <a:lnTo>
                  <a:pt x="941132" y="121838"/>
                </a:lnTo>
                <a:lnTo>
                  <a:pt x="948836" y="119447"/>
                </a:lnTo>
                <a:lnTo>
                  <a:pt x="952081" y="117685"/>
                </a:lnTo>
                <a:lnTo>
                  <a:pt x="956363" y="116356"/>
                </a:lnTo>
                <a:lnTo>
                  <a:pt x="962759" y="112884"/>
                </a:lnTo>
                <a:lnTo>
                  <a:pt x="968682" y="111046"/>
                </a:lnTo>
                <a:lnTo>
                  <a:pt x="974137" y="108085"/>
                </a:lnTo>
                <a:lnTo>
                  <a:pt x="978421" y="106755"/>
                </a:lnTo>
                <a:lnTo>
                  <a:pt x="984814" y="103285"/>
                </a:lnTo>
                <a:lnTo>
                  <a:pt x="989099" y="101955"/>
                </a:lnTo>
                <a:lnTo>
                  <a:pt x="995492" y="98485"/>
                </a:lnTo>
                <a:lnTo>
                  <a:pt x="1003198" y="96093"/>
                </a:lnTo>
                <a:lnTo>
                  <a:pt x="1006442" y="94332"/>
                </a:lnTo>
                <a:lnTo>
                  <a:pt x="1012362" y="92495"/>
                </a:lnTo>
                <a:lnTo>
                  <a:pt x="1017819" y="89532"/>
                </a:lnTo>
                <a:lnTo>
                  <a:pt x="1022099" y="88204"/>
                </a:lnTo>
                <a:lnTo>
                  <a:pt x="1028496" y="84732"/>
                </a:lnTo>
                <a:lnTo>
                  <a:pt x="1032778" y="83402"/>
                </a:lnTo>
                <a:lnTo>
                  <a:pt x="1039172" y="79932"/>
                </a:lnTo>
                <a:lnTo>
                  <a:pt x="1046879" y="77539"/>
                </a:lnTo>
                <a:lnTo>
                  <a:pt x="1050123" y="75779"/>
                </a:lnTo>
                <a:lnTo>
                  <a:pt x="1057425" y="73512"/>
                </a:lnTo>
                <a:lnTo>
                  <a:pt x="1060800" y="71680"/>
                </a:lnTo>
                <a:lnTo>
                  <a:pt x="1066723" y="69842"/>
                </a:lnTo>
                <a:lnTo>
                  <a:pt x="1072178" y="66881"/>
                </a:lnTo>
                <a:lnTo>
                  <a:pt x="1076462" y="65551"/>
                </a:lnTo>
                <a:lnTo>
                  <a:pt x="1082855" y="62081"/>
                </a:lnTo>
                <a:lnTo>
                  <a:pt x="1087141" y="60751"/>
                </a:lnTo>
                <a:lnTo>
                  <a:pt x="1093533" y="57281"/>
                </a:lnTo>
                <a:lnTo>
                  <a:pt x="1101232" y="54891"/>
                </a:lnTo>
                <a:lnTo>
                  <a:pt x="1104482" y="53127"/>
                </a:lnTo>
                <a:lnTo>
                  <a:pt x="1110405" y="51288"/>
                </a:lnTo>
                <a:lnTo>
                  <a:pt x="1115861" y="48327"/>
                </a:lnTo>
                <a:lnTo>
                  <a:pt x="1120146" y="46997"/>
                </a:lnTo>
                <a:lnTo>
                  <a:pt x="1126538" y="43528"/>
                </a:lnTo>
                <a:lnTo>
                  <a:pt x="1130819" y="42199"/>
                </a:lnTo>
                <a:lnTo>
                  <a:pt x="1137214" y="38728"/>
                </a:lnTo>
                <a:lnTo>
                  <a:pt x="1144918" y="36337"/>
                </a:lnTo>
                <a:lnTo>
                  <a:pt x="1148165" y="34574"/>
                </a:lnTo>
                <a:lnTo>
                  <a:pt x="1154090" y="32735"/>
                </a:lnTo>
                <a:lnTo>
                  <a:pt x="1159544" y="29774"/>
                </a:lnTo>
                <a:lnTo>
                  <a:pt x="1163825" y="28446"/>
                </a:lnTo>
                <a:lnTo>
                  <a:pt x="1170220" y="24975"/>
                </a:lnTo>
                <a:lnTo>
                  <a:pt x="1174505" y="23644"/>
                </a:lnTo>
                <a:lnTo>
                  <a:pt x="1180898" y="20175"/>
                </a:lnTo>
                <a:cubicBezTo>
                  <a:pt x="1211612" y="7184"/>
                  <a:pt x="1245381" y="0"/>
                  <a:pt x="1280827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8064000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14" name="任意多边形: 形状 713"/>
          <p:cNvSpPr/>
          <p:nvPr>
            <p:custDataLst>
              <p:tags r:id="rId12"/>
            </p:custDataLst>
          </p:nvPr>
        </p:nvSpPr>
        <p:spPr>
          <a:xfrm>
            <a:off x="1440204" y="1622000"/>
            <a:ext cx="1336359" cy="241439"/>
          </a:xfrm>
          <a:custGeom>
            <a:avLst/>
            <a:gdLst>
              <a:gd name="connsiteX0" fmla="*/ 301619 w 1670126"/>
              <a:gd name="connsiteY0" fmla="*/ 0 h 603238"/>
              <a:gd name="connsiteX1" fmla="*/ 311062 w 1670126"/>
              <a:gd name="connsiteY1" fmla="*/ 952 h 603238"/>
              <a:gd name="connsiteX2" fmla="*/ 313542 w 1670126"/>
              <a:gd name="connsiteY2" fmla="*/ 702 h 603238"/>
              <a:gd name="connsiteX3" fmla="*/ 319855 w 1670126"/>
              <a:gd name="connsiteY3" fmla="*/ 1338 h 603238"/>
              <a:gd name="connsiteX4" fmla="*/ 326168 w 1670126"/>
              <a:gd name="connsiteY4" fmla="*/ 702 h 603238"/>
              <a:gd name="connsiteX5" fmla="*/ 335958 w 1670126"/>
              <a:gd name="connsiteY5" fmla="*/ 1689 h 603238"/>
              <a:gd name="connsiteX6" fmla="*/ 338795 w 1670126"/>
              <a:gd name="connsiteY6" fmla="*/ 1403 h 603238"/>
              <a:gd name="connsiteX7" fmla="*/ 345108 w 1670126"/>
              <a:gd name="connsiteY7" fmla="*/ 2039 h 603238"/>
              <a:gd name="connsiteX8" fmla="*/ 351420 w 1670126"/>
              <a:gd name="connsiteY8" fmla="*/ 1403 h 603238"/>
              <a:gd name="connsiteX9" fmla="*/ 361215 w 1670126"/>
              <a:gd name="connsiteY9" fmla="*/ 2390 h 603238"/>
              <a:gd name="connsiteX10" fmla="*/ 364047 w 1670126"/>
              <a:gd name="connsiteY10" fmla="*/ 2105 h 603238"/>
              <a:gd name="connsiteX11" fmla="*/ 373836 w 1670126"/>
              <a:gd name="connsiteY11" fmla="*/ 3092 h 603238"/>
              <a:gd name="connsiteX12" fmla="*/ 376672 w 1670126"/>
              <a:gd name="connsiteY12" fmla="*/ 2806 h 603238"/>
              <a:gd name="connsiteX13" fmla="*/ 386116 w 1670126"/>
              <a:gd name="connsiteY13" fmla="*/ 3758 h 603238"/>
              <a:gd name="connsiteX14" fmla="*/ 388597 w 1670126"/>
              <a:gd name="connsiteY14" fmla="*/ 3508 h 603238"/>
              <a:gd name="connsiteX15" fmla="*/ 394909 w 1670126"/>
              <a:gd name="connsiteY15" fmla="*/ 4144 h 603238"/>
              <a:gd name="connsiteX16" fmla="*/ 401222 w 1670126"/>
              <a:gd name="connsiteY16" fmla="*/ 3508 h 603238"/>
              <a:gd name="connsiteX17" fmla="*/ 411012 w 1670126"/>
              <a:gd name="connsiteY17" fmla="*/ 4495 h 603238"/>
              <a:gd name="connsiteX18" fmla="*/ 413849 w 1670126"/>
              <a:gd name="connsiteY18" fmla="*/ 4209 h 603238"/>
              <a:gd name="connsiteX19" fmla="*/ 423643 w 1670126"/>
              <a:gd name="connsiteY19" fmla="*/ 5196 h 603238"/>
              <a:gd name="connsiteX20" fmla="*/ 426474 w 1670126"/>
              <a:gd name="connsiteY20" fmla="*/ 4911 h 603238"/>
              <a:gd name="connsiteX21" fmla="*/ 436264 w 1670126"/>
              <a:gd name="connsiteY21" fmla="*/ 5898 h 603238"/>
              <a:gd name="connsiteX22" fmla="*/ 439100 w 1670126"/>
              <a:gd name="connsiteY22" fmla="*/ 5612 h 603238"/>
              <a:gd name="connsiteX23" fmla="*/ 445413 w 1670126"/>
              <a:gd name="connsiteY23" fmla="*/ 6248 h 603238"/>
              <a:gd name="connsiteX24" fmla="*/ 451726 w 1670126"/>
              <a:gd name="connsiteY24" fmla="*/ 5612 h 603238"/>
              <a:gd name="connsiteX25" fmla="*/ 461165 w 1670126"/>
              <a:gd name="connsiteY25" fmla="*/ 6563 h 603238"/>
              <a:gd name="connsiteX26" fmla="*/ 463651 w 1670126"/>
              <a:gd name="connsiteY26" fmla="*/ 6313 h 603238"/>
              <a:gd name="connsiteX27" fmla="*/ 473446 w 1670126"/>
              <a:gd name="connsiteY27" fmla="*/ 7300 h 603238"/>
              <a:gd name="connsiteX28" fmla="*/ 476277 w 1670126"/>
              <a:gd name="connsiteY28" fmla="*/ 7015 h 603238"/>
              <a:gd name="connsiteX29" fmla="*/ 486066 w 1670126"/>
              <a:gd name="connsiteY29" fmla="*/ 8002 h 603238"/>
              <a:gd name="connsiteX30" fmla="*/ 488902 w 1670126"/>
              <a:gd name="connsiteY30" fmla="*/ 7716 h 603238"/>
              <a:gd name="connsiteX31" fmla="*/ 491738 w 1670126"/>
              <a:gd name="connsiteY31" fmla="*/ 8002 h 603238"/>
              <a:gd name="connsiteX32" fmla="*/ 501528 w 1670126"/>
              <a:gd name="connsiteY32" fmla="*/ 7015 h 603238"/>
              <a:gd name="connsiteX33" fmla="*/ 511318 w 1670126"/>
              <a:gd name="connsiteY33" fmla="*/ 8002 h 603238"/>
              <a:gd name="connsiteX34" fmla="*/ 514154 w 1670126"/>
              <a:gd name="connsiteY34" fmla="*/ 7716 h 603238"/>
              <a:gd name="connsiteX35" fmla="*/ 523598 w 1670126"/>
              <a:gd name="connsiteY35" fmla="*/ 8668 h 603238"/>
              <a:gd name="connsiteX36" fmla="*/ 526079 w 1670126"/>
              <a:gd name="connsiteY36" fmla="*/ 8418 h 603238"/>
              <a:gd name="connsiteX37" fmla="*/ 535869 w 1670126"/>
              <a:gd name="connsiteY37" fmla="*/ 9405 h 603238"/>
              <a:gd name="connsiteX38" fmla="*/ 538705 w 1670126"/>
              <a:gd name="connsiteY38" fmla="*/ 9119 h 603238"/>
              <a:gd name="connsiteX39" fmla="*/ 548499 w 1670126"/>
              <a:gd name="connsiteY39" fmla="*/ 10106 h 603238"/>
              <a:gd name="connsiteX40" fmla="*/ 551330 w 1670126"/>
              <a:gd name="connsiteY40" fmla="*/ 9821 h 603238"/>
              <a:gd name="connsiteX41" fmla="*/ 557643 w 1670126"/>
              <a:gd name="connsiteY41" fmla="*/ 10457 h 603238"/>
              <a:gd name="connsiteX42" fmla="*/ 563956 w 1670126"/>
              <a:gd name="connsiteY42" fmla="*/ 9821 h 603238"/>
              <a:gd name="connsiteX43" fmla="*/ 573746 w 1670126"/>
              <a:gd name="connsiteY43" fmla="*/ 10808 h 603238"/>
              <a:gd name="connsiteX44" fmla="*/ 576582 w 1670126"/>
              <a:gd name="connsiteY44" fmla="*/ 10522 h 603238"/>
              <a:gd name="connsiteX45" fmla="*/ 586372 w 1670126"/>
              <a:gd name="connsiteY45" fmla="*/ 11509 h 603238"/>
              <a:gd name="connsiteX46" fmla="*/ 589209 w 1670126"/>
              <a:gd name="connsiteY46" fmla="*/ 11223 h 603238"/>
              <a:gd name="connsiteX47" fmla="*/ 598652 w 1670126"/>
              <a:gd name="connsiteY47" fmla="*/ 12175 h 603238"/>
              <a:gd name="connsiteX48" fmla="*/ 601132 w 1670126"/>
              <a:gd name="connsiteY48" fmla="*/ 11925 h 603238"/>
              <a:gd name="connsiteX49" fmla="*/ 607445 w 1670126"/>
              <a:gd name="connsiteY49" fmla="*/ 12561 h 603238"/>
              <a:gd name="connsiteX50" fmla="*/ 613758 w 1670126"/>
              <a:gd name="connsiteY50" fmla="*/ 11925 h 603238"/>
              <a:gd name="connsiteX51" fmla="*/ 623548 w 1670126"/>
              <a:gd name="connsiteY51" fmla="*/ 12912 h 603238"/>
              <a:gd name="connsiteX52" fmla="*/ 626384 w 1670126"/>
              <a:gd name="connsiteY52" fmla="*/ 12626 h 603238"/>
              <a:gd name="connsiteX53" fmla="*/ 636179 w 1670126"/>
              <a:gd name="connsiteY53" fmla="*/ 13613 h 603238"/>
              <a:gd name="connsiteX54" fmla="*/ 639011 w 1670126"/>
              <a:gd name="connsiteY54" fmla="*/ 13328 h 603238"/>
              <a:gd name="connsiteX55" fmla="*/ 648801 w 1670126"/>
              <a:gd name="connsiteY55" fmla="*/ 14315 h 603238"/>
              <a:gd name="connsiteX56" fmla="*/ 651637 w 1670126"/>
              <a:gd name="connsiteY56" fmla="*/ 14029 h 603238"/>
              <a:gd name="connsiteX57" fmla="*/ 657950 w 1670126"/>
              <a:gd name="connsiteY57" fmla="*/ 14665 h 603238"/>
              <a:gd name="connsiteX58" fmla="*/ 664263 w 1670126"/>
              <a:gd name="connsiteY58" fmla="*/ 14029 h 603238"/>
              <a:gd name="connsiteX59" fmla="*/ 673706 w 1670126"/>
              <a:gd name="connsiteY59" fmla="*/ 14981 h 603238"/>
              <a:gd name="connsiteX60" fmla="*/ 676186 w 1670126"/>
              <a:gd name="connsiteY60" fmla="*/ 14731 h 603238"/>
              <a:gd name="connsiteX61" fmla="*/ 682499 w 1670126"/>
              <a:gd name="connsiteY61" fmla="*/ 15367 h 603238"/>
              <a:gd name="connsiteX62" fmla="*/ 688813 w 1670126"/>
              <a:gd name="connsiteY62" fmla="*/ 14731 h 603238"/>
              <a:gd name="connsiteX63" fmla="*/ 698603 w 1670126"/>
              <a:gd name="connsiteY63" fmla="*/ 15718 h 603238"/>
              <a:gd name="connsiteX64" fmla="*/ 701439 w 1670126"/>
              <a:gd name="connsiteY64" fmla="*/ 15432 h 603238"/>
              <a:gd name="connsiteX65" fmla="*/ 707752 w 1670126"/>
              <a:gd name="connsiteY65" fmla="*/ 16068 h 603238"/>
              <a:gd name="connsiteX66" fmla="*/ 714065 w 1670126"/>
              <a:gd name="connsiteY66" fmla="*/ 15432 h 603238"/>
              <a:gd name="connsiteX67" fmla="*/ 723859 w 1670126"/>
              <a:gd name="connsiteY67" fmla="*/ 16419 h 603238"/>
              <a:gd name="connsiteX68" fmla="*/ 726690 w 1670126"/>
              <a:gd name="connsiteY68" fmla="*/ 16134 h 603238"/>
              <a:gd name="connsiteX69" fmla="*/ 736129 w 1670126"/>
              <a:gd name="connsiteY69" fmla="*/ 17085 h 603238"/>
              <a:gd name="connsiteX70" fmla="*/ 738615 w 1670126"/>
              <a:gd name="connsiteY70" fmla="*/ 16835 h 603238"/>
              <a:gd name="connsiteX71" fmla="*/ 748405 w 1670126"/>
              <a:gd name="connsiteY71" fmla="*/ 17822 h 603238"/>
              <a:gd name="connsiteX72" fmla="*/ 751241 w 1670126"/>
              <a:gd name="connsiteY72" fmla="*/ 17536 h 603238"/>
              <a:gd name="connsiteX73" fmla="*/ 757554 w 1670126"/>
              <a:gd name="connsiteY73" fmla="*/ 18172 h 603238"/>
              <a:gd name="connsiteX74" fmla="*/ 763867 w 1670126"/>
              <a:gd name="connsiteY74" fmla="*/ 17536 h 603238"/>
              <a:gd name="connsiteX75" fmla="*/ 773662 w 1670126"/>
              <a:gd name="connsiteY75" fmla="*/ 18523 h 603238"/>
              <a:gd name="connsiteX76" fmla="*/ 776493 w 1670126"/>
              <a:gd name="connsiteY76" fmla="*/ 18238 h 603238"/>
              <a:gd name="connsiteX77" fmla="*/ 786282 w 1670126"/>
              <a:gd name="connsiteY77" fmla="*/ 19225 h 603238"/>
              <a:gd name="connsiteX78" fmla="*/ 789118 w 1670126"/>
              <a:gd name="connsiteY78" fmla="*/ 18939 h 603238"/>
              <a:gd name="connsiteX79" fmla="*/ 798913 w 1670126"/>
              <a:gd name="connsiteY79" fmla="*/ 19926 h 603238"/>
              <a:gd name="connsiteX80" fmla="*/ 801744 w 1670126"/>
              <a:gd name="connsiteY80" fmla="*/ 19641 h 603238"/>
              <a:gd name="connsiteX81" fmla="*/ 807706 w 1670126"/>
              <a:gd name="connsiteY81" fmla="*/ 20242 h 603238"/>
              <a:gd name="connsiteX82" fmla="*/ 813669 w 1670126"/>
              <a:gd name="connsiteY82" fmla="*/ 19641 h 603238"/>
              <a:gd name="connsiteX83" fmla="*/ 823459 w 1670126"/>
              <a:gd name="connsiteY83" fmla="*/ 20628 h 603238"/>
              <a:gd name="connsiteX84" fmla="*/ 826295 w 1670126"/>
              <a:gd name="connsiteY84" fmla="*/ 20342 h 603238"/>
              <a:gd name="connsiteX85" fmla="*/ 836090 w 1670126"/>
              <a:gd name="connsiteY85" fmla="*/ 21329 h 603238"/>
              <a:gd name="connsiteX86" fmla="*/ 838921 w 1670126"/>
              <a:gd name="connsiteY86" fmla="*/ 21044 h 603238"/>
              <a:gd name="connsiteX87" fmla="*/ 848710 w 1670126"/>
              <a:gd name="connsiteY87" fmla="*/ 22031 h 603238"/>
              <a:gd name="connsiteX88" fmla="*/ 851546 w 1670126"/>
              <a:gd name="connsiteY88" fmla="*/ 21745 h 603238"/>
              <a:gd name="connsiteX89" fmla="*/ 857859 w 1670126"/>
              <a:gd name="connsiteY89" fmla="*/ 22381 h 603238"/>
              <a:gd name="connsiteX90" fmla="*/ 864172 w 1670126"/>
              <a:gd name="connsiteY90" fmla="*/ 21745 h 603238"/>
              <a:gd name="connsiteX91" fmla="*/ 870134 w 1670126"/>
              <a:gd name="connsiteY91" fmla="*/ 22346 h 603238"/>
              <a:gd name="connsiteX92" fmla="*/ 876097 w 1670126"/>
              <a:gd name="connsiteY92" fmla="*/ 21745 h 603238"/>
              <a:gd name="connsiteX93" fmla="*/ 885892 w 1670126"/>
              <a:gd name="connsiteY93" fmla="*/ 22732 h 603238"/>
              <a:gd name="connsiteX94" fmla="*/ 888723 w 1670126"/>
              <a:gd name="connsiteY94" fmla="*/ 22447 h 603238"/>
              <a:gd name="connsiteX95" fmla="*/ 898512 w 1670126"/>
              <a:gd name="connsiteY95" fmla="*/ 23434 h 603238"/>
              <a:gd name="connsiteX96" fmla="*/ 901348 w 1670126"/>
              <a:gd name="connsiteY96" fmla="*/ 23148 h 603238"/>
              <a:gd name="connsiteX97" fmla="*/ 911138 w 1670126"/>
              <a:gd name="connsiteY97" fmla="*/ 24135 h 603238"/>
              <a:gd name="connsiteX98" fmla="*/ 913974 w 1670126"/>
              <a:gd name="connsiteY98" fmla="*/ 23849 h 603238"/>
              <a:gd name="connsiteX99" fmla="*/ 920287 w 1670126"/>
              <a:gd name="connsiteY99" fmla="*/ 24485 h 603238"/>
              <a:gd name="connsiteX100" fmla="*/ 926600 w 1670126"/>
              <a:gd name="connsiteY100" fmla="*/ 23849 h 603238"/>
              <a:gd name="connsiteX101" fmla="*/ 936395 w 1670126"/>
              <a:gd name="connsiteY101" fmla="*/ 24836 h 603238"/>
              <a:gd name="connsiteX102" fmla="*/ 939226 w 1670126"/>
              <a:gd name="connsiteY102" fmla="*/ 24551 h 603238"/>
              <a:gd name="connsiteX103" fmla="*/ 948665 w 1670126"/>
              <a:gd name="connsiteY103" fmla="*/ 25502 h 603238"/>
              <a:gd name="connsiteX104" fmla="*/ 951150 w 1670126"/>
              <a:gd name="connsiteY104" fmla="*/ 25252 h 603238"/>
              <a:gd name="connsiteX105" fmla="*/ 960945 w 1670126"/>
              <a:gd name="connsiteY105" fmla="*/ 26239 h 603238"/>
              <a:gd name="connsiteX106" fmla="*/ 963776 w 1670126"/>
              <a:gd name="connsiteY106" fmla="*/ 25954 h 603238"/>
              <a:gd name="connsiteX107" fmla="*/ 970089 w 1670126"/>
              <a:gd name="connsiteY107" fmla="*/ 26590 h 603238"/>
              <a:gd name="connsiteX108" fmla="*/ 976402 w 1670126"/>
              <a:gd name="connsiteY108" fmla="*/ 25954 h 603238"/>
              <a:gd name="connsiteX109" fmla="*/ 986192 w 1670126"/>
              <a:gd name="connsiteY109" fmla="*/ 26941 h 603238"/>
              <a:gd name="connsiteX110" fmla="*/ 989028 w 1670126"/>
              <a:gd name="connsiteY110" fmla="*/ 26655 h 603238"/>
              <a:gd name="connsiteX111" fmla="*/ 998823 w 1670126"/>
              <a:gd name="connsiteY111" fmla="*/ 27642 h 603238"/>
              <a:gd name="connsiteX112" fmla="*/ 1001655 w 1670126"/>
              <a:gd name="connsiteY112" fmla="*/ 27357 h 603238"/>
              <a:gd name="connsiteX113" fmla="*/ 1011444 w 1670126"/>
              <a:gd name="connsiteY113" fmla="*/ 28344 h 603238"/>
              <a:gd name="connsiteX114" fmla="*/ 1014280 w 1670126"/>
              <a:gd name="connsiteY114" fmla="*/ 28058 h 603238"/>
              <a:gd name="connsiteX115" fmla="*/ 1020242 w 1670126"/>
              <a:gd name="connsiteY115" fmla="*/ 28659 h 603238"/>
              <a:gd name="connsiteX116" fmla="*/ 1026205 w 1670126"/>
              <a:gd name="connsiteY116" fmla="*/ 28058 h 603238"/>
              <a:gd name="connsiteX117" fmla="*/ 1035994 w 1670126"/>
              <a:gd name="connsiteY117" fmla="*/ 29045 h 603238"/>
              <a:gd name="connsiteX118" fmla="*/ 1038830 w 1670126"/>
              <a:gd name="connsiteY118" fmla="*/ 28759 h 603238"/>
              <a:gd name="connsiteX119" fmla="*/ 1045143 w 1670126"/>
              <a:gd name="connsiteY119" fmla="*/ 29395 h 603238"/>
              <a:gd name="connsiteX120" fmla="*/ 1051457 w 1670126"/>
              <a:gd name="connsiteY120" fmla="*/ 28759 h 603238"/>
              <a:gd name="connsiteX121" fmla="*/ 1061252 w 1670126"/>
              <a:gd name="connsiteY121" fmla="*/ 29746 h 603238"/>
              <a:gd name="connsiteX122" fmla="*/ 1064083 w 1670126"/>
              <a:gd name="connsiteY122" fmla="*/ 29461 h 603238"/>
              <a:gd name="connsiteX123" fmla="*/ 1070396 w 1670126"/>
              <a:gd name="connsiteY123" fmla="*/ 30097 h 603238"/>
              <a:gd name="connsiteX124" fmla="*/ 1076709 w 1670126"/>
              <a:gd name="connsiteY124" fmla="*/ 29461 h 603238"/>
              <a:gd name="connsiteX125" fmla="*/ 1086147 w 1670126"/>
              <a:gd name="connsiteY125" fmla="*/ 30412 h 603238"/>
              <a:gd name="connsiteX126" fmla="*/ 1088632 w 1670126"/>
              <a:gd name="connsiteY126" fmla="*/ 30162 h 603238"/>
              <a:gd name="connsiteX127" fmla="*/ 1099373 w 1670126"/>
              <a:gd name="connsiteY127" fmla="*/ 31245 h 603238"/>
              <a:gd name="connsiteX128" fmla="*/ 1101259 w 1670126"/>
              <a:gd name="connsiteY128" fmla="*/ 30864 h 603238"/>
              <a:gd name="connsiteX129" fmla="*/ 1106907 w 1670126"/>
              <a:gd name="connsiteY129" fmla="*/ 32004 h 603238"/>
              <a:gd name="connsiteX130" fmla="*/ 1110110 w 1670126"/>
              <a:gd name="connsiteY130" fmla="*/ 32327 h 603238"/>
              <a:gd name="connsiteX131" fmla="*/ 1113885 w 1670126"/>
              <a:gd name="connsiteY131" fmla="*/ 31565 h 603238"/>
              <a:gd name="connsiteX132" fmla="*/ 1120198 w 1670126"/>
              <a:gd name="connsiteY132" fmla="*/ 32839 h 603238"/>
              <a:gd name="connsiteX133" fmla="*/ 1126511 w 1670126"/>
              <a:gd name="connsiteY133" fmla="*/ 31565 h 603238"/>
              <a:gd name="connsiteX134" fmla="*/ 1134563 w 1670126"/>
              <a:gd name="connsiteY134" fmla="*/ 33190 h 603238"/>
              <a:gd name="connsiteX135" fmla="*/ 1139137 w 1670126"/>
              <a:gd name="connsiteY135" fmla="*/ 32267 h 603238"/>
              <a:gd name="connsiteX136" fmla="*/ 1147186 w 1670126"/>
              <a:gd name="connsiteY136" fmla="*/ 33892 h 603238"/>
              <a:gd name="connsiteX137" fmla="*/ 1151762 w 1670126"/>
              <a:gd name="connsiteY137" fmla="*/ 32968 h 603238"/>
              <a:gd name="connsiteX138" fmla="*/ 1159463 w 1670126"/>
              <a:gd name="connsiteY138" fmla="*/ 34523 h 603238"/>
              <a:gd name="connsiteX139" fmla="*/ 1163687 w 1670126"/>
              <a:gd name="connsiteY139" fmla="*/ 33670 h 603238"/>
              <a:gd name="connsiteX140" fmla="*/ 1170000 w 1670126"/>
              <a:gd name="connsiteY140" fmla="*/ 34944 h 603238"/>
              <a:gd name="connsiteX141" fmla="*/ 1176313 w 1670126"/>
              <a:gd name="connsiteY141" fmla="*/ 33670 h 603238"/>
              <a:gd name="connsiteX142" fmla="*/ 1184362 w 1670126"/>
              <a:gd name="connsiteY142" fmla="*/ 35295 h 603238"/>
              <a:gd name="connsiteX143" fmla="*/ 1188939 w 1670126"/>
              <a:gd name="connsiteY143" fmla="*/ 34371 h 603238"/>
              <a:gd name="connsiteX144" fmla="*/ 1196987 w 1670126"/>
              <a:gd name="connsiteY144" fmla="*/ 35996 h 603238"/>
              <a:gd name="connsiteX145" fmla="*/ 1201564 w 1670126"/>
              <a:gd name="connsiteY145" fmla="*/ 35072 h 603238"/>
              <a:gd name="connsiteX146" fmla="*/ 1209616 w 1670126"/>
              <a:gd name="connsiteY146" fmla="*/ 36697 h 603238"/>
              <a:gd name="connsiteX147" fmla="*/ 1214190 w 1670126"/>
              <a:gd name="connsiteY147" fmla="*/ 35774 h 603238"/>
              <a:gd name="connsiteX148" fmla="*/ 1220152 w 1670126"/>
              <a:gd name="connsiteY148" fmla="*/ 36978 h 603238"/>
              <a:gd name="connsiteX149" fmla="*/ 1226115 w 1670126"/>
              <a:gd name="connsiteY149" fmla="*/ 35774 h 603238"/>
              <a:gd name="connsiteX150" fmla="*/ 1232428 w 1670126"/>
              <a:gd name="connsiteY150" fmla="*/ 37048 h 603238"/>
              <a:gd name="connsiteX151" fmla="*/ 1238741 w 1670126"/>
              <a:gd name="connsiteY151" fmla="*/ 35774 h 603238"/>
              <a:gd name="connsiteX152" fmla="*/ 1246790 w 1670126"/>
              <a:gd name="connsiteY152" fmla="*/ 37399 h 603238"/>
              <a:gd name="connsiteX153" fmla="*/ 1251367 w 1670126"/>
              <a:gd name="connsiteY153" fmla="*/ 36475 h 603238"/>
              <a:gd name="connsiteX154" fmla="*/ 1259418 w 1670126"/>
              <a:gd name="connsiteY154" fmla="*/ 38100 h 603238"/>
              <a:gd name="connsiteX155" fmla="*/ 1263992 w 1670126"/>
              <a:gd name="connsiteY155" fmla="*/ 37177 h 603238"/>
              <a:gd name="connsiteX156" fmla="*/ 1272042 w 1670126"/>
              <a:gd name="connsiteY156" fmla="*/ 38802 h 603238"/>
              <a:gd name="connsiteX157" fmla="*/ 1276619 w 1670126"/>
              <a:gd name="connsiteY157" fmla="*/ 37878 h 603238"/>
              <a:gd name="connsiteX158" fmla="*/ 1282931 w 1670126"/>
              <a:gd name="connsiteY158" fmla="*/ 39152 h 603238"/>
              <a:gd name="connsiteX159" fmla="*/ 1289244 w 1670126"/>
              <a:gd name="connsiteY159" fmla="*/ 37878 h 603238"/>
              <a:gd name="connsiteX160" fmla="*/ 1296945 w 1670126"/>
              <a:gd name="connsiteY160" fmla="*/ 39433 h 603238"/>
              <a:gd name="connsiteX161" fmla="*/ 1301169 w 1670126"/>
              <a:gd name="connsiteY161" fmla="*/ 38580 h 603238"/>
              <a:gd name="connsiteX162" fmla="*/ 1309218 w 1670126"/>
              <a:gd name="connsiteY162" fmla="*/ 40205 h 603238"/>
              <a:gd name="connsiteX163" fmla="*/ 1313794 w 1670126"/>
              <a:gd name="connsiteY163" fmla="*/ 39281 h 603238"/>
              <a:gd name="connsiteX164" fmla="*/ 1321844 w 1670126"/>
              <a:gd name="connsiteY164" fmla="*/ 40906 h 603238"/>
              <a:gd name="connsiteX165" fmla="*/ 1326421 w 1670126"/>
              <a:gd name="connsiteY165" fmla="*/ 39982 h 603238"/>
              <a:gd name="connsiteX166" fmla="*/ 1332733 w 1670126"/>
              <a:gd name="connsiteY166" fmla="*/ 41256 h 603238"/>
              <a:gd name="connsiteX167" fmla="*/ 1339046 w 1670126"/>
              <a:gd name="connsiteY167" fmla="*/ 39982 h 603238"/>
              <a:gd name="connsiteX168" fmla="*/ 1347098 w 1670126"/>
              <a:gd name="connsiteY168" fmla="*/ 41608 h 603238"/>
              <a:gd name="connsiteX169" fmla="*/ 1351673 w 1670126"/>
              <a:gd name="connsiteY169" fmla="*/ 40684 h 603238"/>
              <a:gd name="connsiteX170" fmla="*/ 1359722 w 1670126"/>
              <a:gd name="connsiteY170" fmla="*/ 42309 h 603238"/>
              <a:gd name="connsiteX171" fmla="*/ 1364299 w 1670126"/>
              <a:gd name="connsiteY171" fmla="*/ 41385 h 603238"/>
              <a:gd name="connsiteX172" fmla="*/ 1371999 w 1670126"/>
              <a:gd name="connsiteY172" fmla="*/ 42940 h 603238"/>
              <a:gd name="connsiteX173" fmla="*/ 1376223 w 1670126"/>
              <a:gd name="connsiteY173" fmla="*/ 42087 h 603238"/>
              <a:gd name="connsiteX174" fmla="*/ 1382536 w 1670126"/>
              <a:gd name="connsiteY174" fmla="*/ 43361 h 603238"/>
              <a:gd name="connsiteX175" fmla="*/ 1388848 w 1670126"/>
              <a:gd name="connsiteY175" fmla="*/ 42087 h 603238"/>
              <a:gd name="connsiteX176" fmla="*/ 1395161 w 1670126"/>
              <a:gd name="connsiteY176" fmla="*/ 43362 h 603238"/>
              <a:gd name="connsiteX177" fmla="*/ 1401475 w 1670126"/>
              <a:gd name="connsiteY177" fmla="*/ 42087 h 603238"/>
              <a:gd name="connsiteX178" fmla="*/ 1409524 w 1670126"/>
              <a:gd name="connsiteY178" fmla="*/ 43712 h 603238"/>
              <a:gd name="connsiteX179" fmla="*/ 1414101 w 1670126"/>
              <a:gd name="connsiteY179" fmla="*/ 42788 h 603238"/>
              <a:gd name="connsiteX180" fmla="*/ 1422152 w 1670126"/>
              <a:gd name="connsiteY180" fmla="*/ 44413 h 603238"/>
              <a:gd name="connsiteX181" fmla="*/ 1426726 w 1670126"/>
              <a:gd name="connsiteY181" fmla="*/ 43490 h 603238"/>
              <a:gd name="connsiteX182" fmla="*/ 1432688 w 1670126"/>
              <a:gd name="connsiteY182" fmla="*/ 44694 h 603238"/>
              <a:gd name="connsiteX183" fmla="*/ 1438651 w 1670126"/>
              <a:gd name="connsiteY183" fmla="*/ 43490 h 603238"/>
              <a:gd name="connsiteX184" fmla="*/ 1446700 w 1670126"/>
              <a:gd name="connsiteY184" fmla="*/ 45115 h 603238"/>
              <a:gd name="connsiteX185" fmla="*/ 1451277 w 1670126"/>
              <a:gd name="connsiteY185" fmla="*/ 44191 h 603238"/>
              <a:gd name="connsiteX186" fmla="*/ 1459329 w 1670126"/>
              <a:gd name="connsiteY186" fmla="*/ 45816 h 603238"/>
              <a:gd name="connsiteX187" fmla="*/ 1463903 w 1670126"/>
              <a:gd name="connsiteY187" fmla="*/ 44893 h 603238"/>
              <a:gd name="connsiteX188" fmla="*/ 1471952 w 1670126"/>
              <a:gd name="connsiteY188" fmla="*/ 46518 h 603238"/>
              <a:gd name="connsiteX189" fmla="*/ 1476529 w 1670126"/>
              <a:gd name="connsiteY189" fmla="*/ 45594 h 603238"/>
              <a:gd name="connsiteX190" fmla="*/ 1482842 w 1670126"/>
              <a:gd name="connsiteY190" fmla="*/ 46868 h 603238"/>
              <a:gd name="connsiteX191" fmla="*/ 1489155 w 1670126"/>
              <a:gd name="connsiteY191" fmla="*/ 45594 h 603238"/>
              <a:gd name="connsiteX192" fmla="*/ 1497204 w 1670126"/>
              <a:gd name="connsiteY192" fmla="*/ 47219 h 603238"/>
              <a:gd name="connsiteX193" fmla="*/ 1501780 w 1670126"/>
              <a:gd name="connsiteY193" fmla="*/ 46295 h 603238"/>
              <a:gd name="connsiteX194" fmla="*/ 1509481 w 1670126"/>
              <a:gd name="connsiteY194" fmla="*/ 47850 h 603238"/>
              <a:gd name="connsiteX195" fmla="*/ 1513705 w 1670126"/>
              <a:gd name="connsiteY195" fmla="*/ 46997 h 603238"/>
              <a:gd name="connsiteX196" fmla="*/ 1521754 w 1670126"/>
              <a:gd name="connsiteY196" fmla="*/ 48622 h 603238"/>
              <a:gd name="connsiteX197" fmla="*/ 1526331 w 1670126"/>
              <a:gd name="connsiteY197" fmla="*/ 47698 h 603238"/>
              <a:gd name="connsiteX198" fmla="*/ 1534382 w 1670126"/>
              <a:gd name="connsiteY198" fmla="*/ 49324 h 603238"/>
              <a:gd name="connsiteX199" fmla="*/ 1538956 w 1670126"/>
              <a:gd name="connsiteY199" fmla="*/ 48400 h 603238"/>
              <a:gd name="connsiteX200" fmla="*/ 1545270 w 1670126"/>
              <a:gd name="connsiteY200" fmla="*/ 49675 h 603238"/>
              <a:gd name="connsiteX201" fmla="*/ 1551583 w 1670126"/>
              <a:gd name="connsiteY201" fmla="*/ 48400 h 603238"/>
              <a:gd name="connsiteX202" fmla="*/ 1559632 w 1670126"/>
              <a:gd name="connsiteY202" fmla="*/ 50025 h 603238"/>
              <a:gd name="connsiteX203" fmla="*/ 1564208 w 1670126"/>
              <a:gd name="connsiteY203" fmla="*/ 49101 h 603238"/>
              <a:gd name="connsiteX204" fmla="*/ 1670126 w 1670126"/>
              <a:gd name="connsiteY204" fmla="*/ 155018 h 603238"/>
              <a:gd name="connsiteX205" fmla="*/ 1605436 w 1670126"/>
              <a:gd name="connsiteY205" fmla="*/ 252613 h 603238"/>
              <a:gd name="connsiteX206" fmla="*/ 1595658 w 1670126"/>
              <a:gd name="connsiteY206" fmla="*/ 254587 h 603238"/>
              <a:gd name="connsiteX207" fmla="*/ 1593630 w 1670126"/>
              <a:gd name="connsiteY207" fmla="*/ 255954 h 603238"/>
              <a:gd name="connsiteX208" fmla="*/ 1582093 w 1670126"/>
              <a:gd name="connsiteY208" fmla="*/ 258283 h 603238"/>
              <a:gd name="connsiteX209" fmla="*/ 1581549 w 1670126"/>
              <a:gd name="connsiteY209" fmla="*/ 258650 h 603238"/>
              <a:gd name="connsiteX210" fmla="*/ 1571771 w 1670126"/>
              <a:gd name="connsiteY210" fmla="*/ 260624 h 603238"/>
              <a:gd name="connsiteX211" fmla="*/ 1569743 w 1670126"/>
              <a:gd name="connsiteY211" fmla="*/ 261992 h 603238"/>
              <a:gd name="connsiteX212" fmla="*/ 1559965 w 1670126"/>
              <a:gd name="connsiteY212" fmla="*/ 263966 h 603238"/>
              <a:gd name="connsiteX213" fmla="*/ 1557936 w 1670126"/>
              <a:gd name="connsiteY213" fmla="*/ 265333 h 603238"/>
              <a:gd name="connsiteX214" fmla="*/ 1549158 w 1670126"/>
              <a:gd name="connsiteY214" fmla="*/ 267106 h 603238"/>
              <a:gd name="connsiteX215" fmla="*/ 1546831 w 1670126"/>
              <a:gd name="connsiteY215" fmla="*/ 268675 h 603238"/>
              <a:gd name="connsiteX216" fmla="*/ 1537053 w 1670126"/>
              <a:gd name="connsiteY216" fmla="*/ 270649 h 603238"/>
              <a:gd name="connsiteX217" fmla="*/ 1535024 w 1670126"/>
              <a:gd name="connsiteY217" fmla="*/ 272017 h 603238"/>
              <a:gd name="connsiteX218" fmla="*/ 1523488 w 1670126"/>
              <a:gd name="connsiteY218" fmla="*/ 274346 h 603238"/>
              <a:gd name="connsiteX219" fmla="*/ 1522944 w 1670126"/>
              <a:gd name="connsiteY219" fmla="*/ 274712 h 603238"/>
              <a:gd name="connsiteX220" fmla="*/ 1513168 w 1670126"/>
              <a:gd name="connsiteY220" fmla="*/ 276686 h 603238"/>
              <a:gd name="connsiteX221" fmla="*/ 1511138 w 1670126"/>
              <a:gd name="connsiteY221" fmla="*/ 278055 h 603238"/>
              <a:gd name="connsiteX222" fmla="*/ 1501359 w 1670126"/>
              <a:gd name="connsiteY222" fmla="*/ 280029 h 603238"/>
              <a:gd name="connsiteX223" fmla="*/ 1499331 w 1670126"/>
              <a:gd name="connsiteY223" fmla="*/ 281397 h 603238"/>
              <a:gd name="connsiteX224" fmla="*/ 1489551 w 1670126"/>
              <a:gd name="connsiteY224" fmla="*/ 283371 h 603238"/>
              <a:gd name="connsiteX225" fmla="*/ 1487523 w 1670126"/>
              <a:gd name="connsiteY225" fmla="*/ 284738 h 603238"/>
              <a:gd name="connsiteX226" fmla="*/ 1476989 w 1670126"/>
              <a:gd name="connsiteY226" fmla="*/ 286865 h 603238"/>
              <a:gd name="connsiteX227" fmla="*/ 1476145 w 1670126"/>
              <a:gd name="connsiteY227" fmla="*/ 287434 h 603238"/>
              <a:gd name="connsiteX228" fmla="*/ 1466367 w 1670126"/>
              <a:gd name="connsiteY228" fmla="*/ 289408 h 603238"/>
              <a:gd name="connsiteX229" fmla="*/ 1464339 w 1670126"/>
              <a:gd name="connsiteY229" fmla="*/ 290775 h 603238"/>
              <a:gd name="connsiteX230" fmla="*/ 1454561 w 1670126"/>
              <a:gd name="connsiteY230" fmla="*/ 292750 h 603238"/>
              <a:gd name="connsiteX231" fmla="*/ 1452532 w 1670126"/>
              <a:gd name="connsiteY231" fmla="*/ 294117 h 603238"/>
              <a:gd name="connsiteX232" fmla="*/ 1444238 w 1670126"/>
              <a:gd name="connsiteY232" fmla="*/ 295792 h 603238"/>
              <a:gd name="connsiteX233" fmla="*/ 1440724 w 1670126"/>
              <a:gd name="connsiteY233" fmla="*/ 298161 h 603238"/>
              <a:gd name="connsiteX234" fmla="*/ 1429189 w 1670126"/>
              <a:gd name="connsiteY234" fmla="*/ 300490 h 603238"/>
              <a:gd name="connsiteX235" fmla="*/ 1428645 w 1670126"/>
              <a:gd name="connsiteY235" fmla="*/ 300857 h 603238"/>
              <a:gd name="connsiteX236" fmla="*/ 1419866 w 1670126"/>
              <a:gd name="connsiteY236" fmla="*/ 302629 h 603238"/>
              <a:gd name="connsiteX237" fmla="*/ 1417540 w 1670126"/>
              <a:gd name="connsiteY237" fmla="*/ 304197 h 603238"/>
              <a:gd name="connsiteX238" fmla="*/ 1407763 w 1670126"/>
              <a:gd name="connsiteY238" fmla="*/ 306171 h 603238"/>
              <a:gd name="connsiteX239" fmla="*/ 1405733 w 1670126"/>
              <a:gd name="connsiteY239" fmla="*/ 307540 h 603238"/>
              <a:gd name="connsiteX240" fmla="*/ 1395953 w 1670126"/>
              <a:gd name="connsiteY240" fmla="*/ 309514 h 603238"/>
              <a:gd name="connsiteX241" fmla="*/ 1393926 w 1670126"/>
              <a:gd name="connsiteY241" fmla="*/ 310881 h 603238"/>
              <a:gd name="connsiteX242" fmla="*/ 1382389 w 1670126"/>
              <a:gd name="connsiteY242" fmla="*/ 313211 h 603238"/>
              <a:gd name="connsiteX243" fmla="*/ 1381846 w 1670126"/>
              <a:gd name="connsiteY243" fmla="*/ 313576 h 603238"/>
              <a:gd name="connsiteX244" fmla="*/ 1372069 w 1670126"/>
              <a:gd name="connsiteY244" fmla="*/ 315550 h 603238"/>
              <a:gd name="connsiteX245" fmla="*/ 1370039 w 1670126"/>
              <a:gd name="connsiteY245" fmla="*/ 316919 h 603238"/>
              <a:gd name="connsiteX246" fmla="*/ 1360262 w 1670126"/>
              <a:gd name="connsiteY246" fmla="*/ 318893 h 603238"/>
              <a:gd name="connsiteX247" fmla="*/ 1358232 w 1670126"/>
              <a:gd name="connsiteY247" fmla="*/ 320262 h 603238"/>
              <a:gd name="connsiteX248" fmla="*/ 1349453 w 1670126"/>
              <a:gd name="connsiteY248" fmla="*/ 322034 h 603238"/>
              <a:gd name="connsiteX249" fmla="*/ 1347127 w 1670126"/>
              <a:gd name="connsiteY249" fmla="*/ 323602 h 603238"/>
              <a:gd name="connsiteX250" fmla="*/ 1335592 w 1670126"/>
              <a:gd name="connsiteY250" fmla="*/ 325931 h 603238"/>
              <a:gd name="connsiteX251" fmla="*/ 1335048 w 1670126"/>
              <a:gd name="connsiteY251" fmla="*/ 326298 h 603238"/>
              <a:gd name="connsiteX252" fmla="*/ 1325270 w 1670126"/>
              <a:gd name="connsiteY252" fmla="*/ 328272 h 603238"/>
              <a:gd name="connsiteX253" fmla="*/ 1323240 w 1670126"/>
              <a:gd name="connsiteY253" fmla="*/ 329641 h 603238"/>
              <a:gd name="connsiteX254" fmla="*/ 1313460 w 1670126"/>
              <a:gd name="connsiteY254" fmla="*/ 331615 h 603238"/>
              <a:gd name="connsiteX255" fmla="*/ 1311434 w 1670126"/>
              <a:gd name="connsiteY255" fmla="*/ 332981 h 603238"/>
              <a:gd name="connsiteX256" fmla="*/ 1301658 w 1670126"/>
              <a:gd name="connsiteY256" fmla="*/ 334955 h 603238"/>
              <a:gd name="connsiteX257" fmla="*/ 1299627 w 1670126"/>
              <a:gd name="connsiteY257" fmla="*/ 336324 h 603238"/>
              <a:gd name="connsiteX258" fmla="*/ 1288089 w 1670126"/>
              <a:gd name="connsiteY258" fmla="*/ 338653 h 603238"/>
              <a:gd name="connsiteX259" fmla="*/ 1287547 w 1670126"/>
              <a:gd name="connsiteY259" fmla="*/ 339019 h 603238"/>
              <a:gd name="connsiteX260" fmla="*/ 1280255 w 1670126"/>
              <a:gd name="connsiteY260" fmla="*/ 340491 h 603238"/>
              <a:gd name="connsiteX261" fmla="*/ 1276441 w 1670126"/>
              <a:gd name="connsiteY261" fmla="*/ 343062 h 603238"/>
              <a:gd name="connsiteX262" fmla="*/ 1266662 w 1670126"/>
              <a:gd name="connsiteY262" fmla="*/ 345037 h 603238"/>
              <a:gd name="connsiteX263" fmla="*/ 1264634 w 1670126"/>
              <a:gd name="connsiteY263" fmla="*/ 346404 h 603238"/>
              <a:gd name="connsiteX264" fmla="*/ 1254859 w 1670126"/>
              <a:gd name="connsiteY264" fmla="*/ 348377 h 603238"/>
              <a:gd name="connsiteX265" fmla="*/ 1252828 w 1670126"/>
              <a:gd name="connsiteY265" fmla="*/ 349746 h 603238"/>
              <a:gd name="connsiteX266" fmla="*/ 1243050 w 1670126"/>
              <a:gd name="connsiteY266" fmla="*/ 351720 h 603238"/>
              <a:gd name="connsiteX267" fmla="*/ 1241021 w 1670126"/>
              <a:gd name="connsiteY267" fmla="*/ 353088 h 603238"/>
              <a:gd name="connsiteX268" fmla="*/ 1229485 w 1670126"/>
              <a:gd name="connsiteY268" fmla="*/ 355417 h 603238"/>
              <a:gd name="connsiteX269" fmla="*/ 1228941 w 1670126"/>
              <a:gd name="connsiteY269" fmla="*/ 355784 h 603238"/>
              <a:gd name="connsiteX270" fmla="*/ 1220162 w 1670126"/>
              <a:gd name="connsiteY270" fmla="*/ 357556 h 603238"/>
              <a:gd name="connsiteX271" fmla="*/ 1217836 w 1670126"/>
              <a:gd name="connsiteY271" fmla="*/ 359125 h 603238"/>
              <a:gd name="connsiteX272" fmla="*/ 1208060 w 1670126"/>
              <a:gd name="connsiteY272" fmla="*/ 361098 h 603238"/>
              <a:gd name="connsiteX273" fmla="*/ 1206029 w 1670126"/>
              <a:gd name="connsiteY273" fmla="*/ 362467 h 603238"/>
              <a:gd name="connsiteX274" fmla="*/ 1196251 w 1670126"/>
              <a:gd name="connsiteY274" fmla="*/ 364441 h 603238"/>
              <a:gd name="connsiteX275" fmla="*/ 1194223 w 1670126"/>
              <a:gd name="connsiteY275" fmla="*/ 365809 h 603238"/>
              <a:gd name="connsiteX276" fmla="*/ 1182686 w 1670126"/>
              <a:gd name="connsiteY276" fmla="*/ 368138 h 603238"/>
              <a:gd name="connsiteX277" fmla="*/ 1182143 w 1670126"/>
              <a:gd name="connsiteY277" fmla="*/ 368504 h 603238"/>
              <a:gd name="connsiteX278" fmla="*/ 1172365 w 1670126"/>
              <a:gd name="connsiteY278" fmla="*/ 370478 h 603238"/>
              <a:gd name="connsiteX279" fmla="*/ 1170336 w 1670126"/>
              <a:gd name="connsiteY279" fmla="*/ 371846 h 603238"/>
              <a:gd name="connsiteX280" fmla="*/ 1160556 w 1670126"/>
              <a:gd name="connsiteY280" fmla="*/ 373821 h 603238"/>
              <a:gd name="connsiteX281" fmla="*/ 1158528 w 1670126"/>
              <a:gd name="connsiteY281" fmla="*/ 375188 h 603238"/>
              <a:gd name="connsiteX282" fmla="*/ 1124821 w 1670126"/>
              <a:gd name="connsiteY282" fmla="*/ 385651 h 603238"/>
              <a:gd name="connsiteX283" fmla="*/ 1124319 w 1670126"/>
              <a:gd name="connsiteY283" fmla="*/ 385702 h 603238"/>
              <a:gd name="connsiteX284" fmla="*/ 1113322 w 1670126"/>
              <a:gd name="connsiteY284" fmla="*/ 389115 h 603238"/>
              <a:gd name="connsiteX285" fmla="*/ 1108554 w 1670126"/>
              <a:gd name="connsiteY285" fmla="*/ 389596 h 603238"/>
              <a:gd name="connsiteX286" fmla="*/ 1076574 w 1670126"/>
              <a:gd name="connsiteY286" fmla="*/ 399523 h 603238"/>
              <a:gd name="connsiteX287" fmla="*/ 1075033 w 1670126"/>
              <a:gd name="connsiteY287" fmla="*/ 399679 h 603238"/>
              <a:gd name="connsiteX288" fmla="*/ 1064373 w 1670126"/>
              <a:gd name="connsiteY288" fmla="*/ 402988 h 603238"/>
              <a:gd name="connsiteX289" fmla="*/ 1060382 w 1670126"/>
              <a:gd name="connsiteY289" fmla="*/ 403390 h 603238"/>
              <a:gd name="connsiteX290" fmla="*/ 1052731 w 1670126"/>
              <a:gd name="connsiteY290" fmla="*/ 405765 h 603238"/>
              <a:gd name="connsiteX291" fmla="*/ 1051188 w 1670126"/>
              <a:gd name="connsiteY291" fmla="*/ 405921 h 603238"/>
              <a:gd name="connsiteX292" fmla="*/ 1040530 w 1670126"/>
              <a:gd name="connsiteY292" fmla="*/ 409229 h 603238"/>
              <a:gd name="connsiteX293" fmla="*/ 1038986 w 1670126"/>
              <a:gd name="connsiteY293" fmla="*/ 409385 h 603238"/>
              <a:gd name="connsiteX294" fmla="*/ 1028327 w 1670126"/>
              <a:gd name="connsiteY294" fmla="*/ 412694 h 603238"/>
              <a:gd name="connsiteX295" fmla="*/ 1026788 w 1670126"/>
              <a:gd name="connsiteY295" fmla="*/ 412849 h 603238"/>
              <a:gd name="connsiteX296" fmla="*/ 1016125 w 1670126"/>
              <a:gd name="connsiteY296" fmla="*/ 416159 h 603238"/>
              <a:gd name="connsiteX297" fmla="*/ 1011092 w 1670126"/>
              <a:gd name="connsiteY297" fmla="*/ 416666 h 603238"/>
              <a:gd name="connsiteX298" fmla="*/ 1003782 w 1670126"/>
              <a:gd name="connsiteY298" fmla="*/ 418935 h 603238"/>
              <a:gd name="connsiteX299" fmla="*/ 1002239 w 1670126"/>
              <a:gd name="connsiteY299" fmla="*/ 419091 h 603238"/>
              <a:gd name="connsiteX300" fmla="*/ 991580 w 1670126"/>
              <a:gd name="connsiteY300" fmla="*/ 422400 h 603238"/>
              <a:gd name="connsiteX301" fmla="*/ 991080 w 1670126"/>
              <a:gd name="connsiteY301" fmla="*/ 422450 h 603238"/>
              <a:gd name="connsiteX302" fmla="*/ 980080 w 1670126"/>
              <a:gd name="connsiteY302" fmla="*/ 425865 h 603238"/>
              <a:gd name="connsiteX303" fmla="*/ 978533 w 1670126"/>
              <a:gd name="connsiteY303" fmla="*/ 426021 h 603238"/>
              <a:gd name="connsiteX304" fmla="*/ 967878 w 1670126"/>
              <a:gd name="connsiteY304" fmla="*/ 429328 h 603238"/>
              <a:gd name="connsiteX305" fmla="*/ 962849 w 1670126"/>
              <a:gd name="connsiteY305" fmla="*/ 429835 h 603238"/>
              <a:gd name="connsiteX306" fmla="*/ 955535 w 1670126"/>
              <a:gd name="connsiteY306" fmla="*/ 432106 h 603238"/>
              <a:gd name="connsiteX307" fmla="*/ 953996 w 1670126"/>
              <a:gd name="connsiteY307" fmla="*/ 432261 h 603238"/>
              <a:gd name="connsiteX308" fmla="*/ 943333 w 1670126"/>
              <a:gd name="connsiteY308" fmla="*/ 435571 h 603238"/>
              <a:gd name="connsiteX309" fmla="*/ 941796 w 1670126"/>
              <a:gd name="connsiteY309" fmla="*/ 435726 h 603238"/>
              <a:gd name="connsiteX310" fmla="*/ 931132 w 1670126"/>
              <a:gd name="connsiteY310" fmla="*/ 439036 h 603238"/>
              <a:gd name="connsiteX311" fmla="*/ 929583 w 1670126"/>
              <a:gd name="connsiteY311" fmla="*/ 439192 h 603238"/>
              <a:gd name="connsiteX312" fmla="*/ 918930 w 1670126"/>
              <a:gd name="connsiteY312" fmla="*/ 442499 h 603238"/>
              <a:gd name="connsiteX313" fmla="*/ 916745 w 1670126"/>
              <a:gd name="connsiteY313" fmla="*/ 442720 h 603238"/>
              <a:gd name="connsiteX314" fmla="*/ 895086 w 1670126"/>
              <a:gd name="connsiteY314" fmla="*/ 449443 h 603238"/>
              <a:gd name="connsiteX315" fmla="*/ 893545 w 1670126"/>
              <a:gd name="connsiteY315" fmla="*/ 449598 h 603238"/>
              <a:gd name="connsiteX316" fmla="*/ 882885 w 1670126"/>
              <a:gd name="connsiteY316" fmla="*/ 452907 h 603238"/>
              <a:gd name="connsiteX317" fmla="*/ 881343 w 1670126"/>
              <a:gd name="connsiteY317" fmla="*/ 453063 h 603238"/>
              <a:gd name="connsiteX318" fmla="*/ 870683 w 1670126"/>
              <a:gd name="connsiteY318" fmla="*/ 456372 h 603238"/>
              <a:gd name="connsiteX319" fmla="*/ 869139 w 1670126"/>
              <a:gd name="connsiteY319" fmla="*/ 456527 h 603238"/>
              <a:gd name="connsiteX320" fmla="*/ 858481 w 1670126"/>
              <a:gd name="connsiteY320" fmla="*/ 459836 h 603238"/>
              <a:gd name="connsiteX321" fmla="*/ 854491 w 1670126"/>
              <a:gd name="connsiteY321" fmla="*/ 460238 h 603238"/>
              <a:gd name="connsiteX322" fmla="*/ 846839 w 1670126"/>
              <a:gd name="connsiteY322" fmla="*/ 462613 h 603238"/>
              <a:gd name="connsiteX323" fmla="*/ 845296 w 1670126"/>
              <a:gd name="connsiteY323" fmla="*/ 462769 h 603238"/>
              <a:gd name="connsiteX324" fmla="*/ 834637 w 1670126"/>
              <a:gd name="connsiteY324" fmla="*/ 466077 h 603238"/>
              <a:gd name="connsiteX325" fmla="*/ 833097 w 1670126"/>
              <a:gd name="connsiteY325" fmla="*/ 466233 h 603238"/>
              <a:gd name="connsiteX326" fmla="*/ 822436 w 1670126"/>
              <a:gd name="connsiteY326" fmla="*/ 469542 h 603238"/>
              <a:gd name="connsiteX327" fmla="*/ 820893 w 1670126"/>
              <a:gd name="connsiteY327" fmla="*/ 469697 h 603238"/>
              <a:gd name="connsiteX328" fmla="*/ 810234 w 1670126"/>
              <a:gd name="connsiteY328" fmla="*/ 473006 h 603238"/>
              <a:gd name="connsiteX329" fmla="*/ 805207 w 1670126"/>
              <a:gd name="connsiteY329" fmla="*/ 473513 h 603238"/>
              <a:gd name="connsiteX330" fmla="*/ 797891 w 1670126"/>
              <a:gd name="connsiteY330" fmla="*/ 475783 h 603238"/>
              <a:gd name="connsiteX331" fmla="*/ 796349 w 1670126"/>
              <a:gd name="connsiteY331" fmla="*/ 475939 h 603238"/>
              <a:gd name="connsiteX332" fmla="*/ 785689 w 1670126"/>
              <a:gd name="connsiteY332" fmla="*/ 479248 h 603238"/>
              <a:gd name="connsiteX333" fmla="*/ 785190 w 1670126"/>
              <a:gd name="connsiteY333" fmla="*/ 479298 h 603238"/>
              <a:gd name="connsiteX334" fmla="*/ 774189 w 1670126"/>
              <a:gd name="connsiteY334" fmla="*/ 482713 h 603238"/>
              <a:gd name="connsiteX335" fmla="*/ 772645 w 1670126"/>
              <a:gd name="connsiteY335" fmla="*/ 482869 h 603238"/>
              <a:gd name="connsiteX336" fmla="*/ 761987 w 1670126"/>
              <a:gd name="connsiteY336" fmla="*/ 486177 h 603238"/>
              <a:gd name="connsiteX337" fmla="*/ 757220 w 1670126"/>
              <a:gd name="connsiteY337" fmla="*/ 486658 h 603238"/>
              <a:gd name="connsiteX338" fmla="*/ 725240 w 1670126"/>
              <a:gd name="connsiteY338" fmla="*/ 496585 h 603238"/>
              <a:gd name="connsiteX339" fmla="*/ 724733 w 1670126"/>
              <a:gd name="connsiteY339" fmla="*/ 496636 h 603238"/>
              <a:gd name="connsiteX340" fmla="*/ 713740 w 1670126"/>
              <a:gd name="connsiteY340" fmla="*/ 500049 h 603238"/>
              <a:gd name="connsiteX341" fmla="*/ 708710 w 1670126"/>
              <a:gd name="connsiteY341" fmla="*/ 500556 h 603238"/>
              <a:gd name="connsiteX342" fmla="*/ 701397 w 1670126"/>
              <a:gd name="connsiteY342" fmla="*/ 502826 h 603238"/>
              <a:gd name="connsiteX343" fmla="*/ 699860 w 1670126"/>
              <a:gd name="connsiteY343" fmla="*/ 502981 h 603238"/>
              <a:gd name="connsiteX344" fmla="*/ 689195 w 1670126"/>
              <a:gd name="connsiteY344" fmla="*/ 506291 h 603238"/>
              <a:gd name="connsiteX345" fmla="*/ 687646 w 1670126"/>
              <a:gd name="connsiteY345" fmla="*/ 506447 h 603238"/>
              <a:gd name="connsiteX346" fmla="*/ 676992 w 1670126"/>
              <a:gd name="connsiteY346" fmla="*/ 509754 h 603238"/>
              <a:gd name="connsiteX347" fmla="*/ 675456 w 1670126"/>
              <a:gd name="connsiteY347" fmla="*/ 509909 h 603238"/>
              <a:gd name="connsiteX348" fmla="*/ 664791 w 1670126"/>
              <a:gd name="connsiteY348" fmla="*/ 513220 h 603238"/>
              <a:gd name="connsiteX349" fmla="*/ 659761 w 1670126"/>
              <a:gd name="connsiteY349" fmla="*/ 513727 h 603238"/>
              <a:gd name="connsiteX350" fmla="*/ 652447 w 1670126"/>
              <a:gd name="connsiteY350" fmla="*/ 515997 h 603238"/>
              <a:gd name="connsiteX351" fmla="*/ 651940 w 1670126"/>
              <a:gd name="connsiteY351" fmla="*/ 516048 h 603238"/>
              <a:gd name="connsiteX352" fmla="*/ 640948 w 1670126"/>
              <a:gd name="connsiteY352" fmla="*/ 519460 h 603238"/>
              <a:gd name="connsiteX353" fmla="*/ 639409 w 1670126"/>
              <a:gd name="connsiteY353" fmla="*/ 519615 h 603238"/>
              <a:gd name="connsiteX354" fmla="*/ 628745 w 1670126"/>
              <a:gd name="connsiteY354" fmla="*/ 522926 h 603238"/>
              <a:gd name="connsiteX355" fmla="*/ 627207 w 1670126"/>
              <a:gd name="connsiteY355" fmla="*/ 523081 h 603238"/>
              <a:gd name="connsiteX356" fmla="*/ 616544 w 1670126"/>
              <a:gd name="connsiteY356" fmla="*/ 526391 h 603238"/>
              <a:gd name="connsiteX357" fmla="*/ 611516 w 1670126"/>
              <a:gd name="connsiteY357" fmla="*/ 526898 h 603238"/>
              <a:gd name="connsiteX358" fmla="*/ 604200 w 1670126"/>
              <a:gd name="connsiteY358" fmla="*/ 529168 h 603238"/>
              <a:gd name="connsiteX359" fmla="*/ 602655 w 1670126"/>
              <a:gd name="connsiteY359" fmla="*/ 529324 h 603238"/>
              <a:gd name="connsiteX360" fmla="*/ 591999 w 1670126"/>
              <a:gd name="connsiteY360" fmla="*/ 532632 h 603238"/>
              <a:gd name="connsiteX361" fmla="*/ 590461 w 1670126"/>
              <a:gd name="connsiteY361" fmla="*/ 532787 h 603238"/>
              <a:gd name="connsiteX362" fmla="*/ 579798 w 1670126"/>
              <a:gd name="connsiteY362" fmla="*/ 536097 h 603238"/>
              <a:gd name="connsiteX363" fmla="*/ 579289 w 1670126"/>
              <a:gd name="connsiteY363" fmla="*/ 536148 h 603238"/>
              <a:gd name="connsiteX364" fmla="*/ 568297 w 1670126"/>
              <a:gd name="connsiteY364" fmla="*/ 539560 h 603238"/>
              <a:gd name="connsiteX365" fmla="*/ 566758 w 1670126"/>
              <a:gd name="connsiteY365" fmla="*/ 539715 h 603238"/>
              <a:gd name="connsiteX366" fmla="*/ 556095 w 1670126"/>
              <a:gd name="connsiteY366" fmla="*/ 543025 h 603238"/>
              <a:gd name="connsiteX367" fmla="*/ 554411 w 1670126"/>
              <a:gd name="connsiteY367" fmla="*/ 543195 h 603238"/>
              <a:gd name="connsiteX368" fmla="*/ 543751 w 1670126"/>
              <a:gd name="connsiteY368" fmla="*/ 546504 h 603238"/>
              <a:gd name="connsiteX369" fmla="*/ 542211 w 1670126"/>
              <a:gd name="connsiteY369" fmla="*/ 546659 h 603238"/>
              <a:gd name="connsiteX370" fmla="*/ 531550 w 1670126"/>
              <a:gd name="connsiteY370" fmla="*/ 549968 h 603238"/>
              <a:gd name="connsiteX371" fmla="*/ 530007 w 1670126"/>
              <a:gd name="connsiteY371" fmla="*/ 550124 h 603238"/>
              <a:gd name="connsiteX372" fmla="*/ 519348 w 1670126"/>
              <a:gd name="connsiteY372" fmla="*/ 553432 h 603238"/>
              <a:gd name="connsiteX373" fmla="*/ 518850 w 1670126"/>
              <a:gd name="connsiteY373" fmla="*/ 553483 h 603238"/>
              <a:gd name="connsiteX374" fmla="*/ 507848 w 1670126"/>
              <a:gd name="connsiteY374" fmla="*/ 556898 h 603238"/>
              <a:gd name="connsiteX375" fmla="*/ 502814 w 1670126"/>
              <a:gd name="connsiteY375" fmla="*/ 557405 h 603238"/>
              <a:gd name="connsiteX376" fmla="*/ 495504 w 1670126"/>
              <a:gd name="connsiteY376" fmla="*/ 559674 h 603238"/>
              <a:gd name="connsiteX377" fmla="*/ 493966 w 1670126"/>
              <a:gd name="connsiteY377" fmla="*/ 559829 h 603238"/>
              <a:gd name="connsiteX378" fmla="*/ 483303 w 1670126"/>
              <a:gd name="connsiteY378" fmla="*/ 563139 h 603238"/>
              <a:gd name="connsiteX379" fmla="*/ 481761 w 1670126"/>
              <a:gd name="connsiteY379" fmla="*/ 563295 h 603238"/>
              <a:gd name="connsiteX380" fmla="*/ 471101 w 1670126"/>
              <a:gd name="connsiteY380" fmla="*/ 566604 h 603238"/>
              <a:gd name="connsiteX381" fmla="*/ 469557 w 1670126"/>
              <a:gd name="connsiteY381" fmla="*/ 566759 h 603238"/>
              <a:gd name="connsiteX382" fmla="*/ 458899 w 1670126"/>
              <a:gd name="connsiteY382" fmla="*/ 570068 h 603238"/>
              <a:gd name="connsiteX383" fmla="*/ 453873 w 1670126"/>
              <a:gd name="connsiteY383" fmla="*/ 570574 h 603238"/>
              <a:gd name="connsiteX384" fmla="*/ 446556 w 1670126"/>
              <a:gd name="connsiteY384" fmla="*/ 572845 h 603238"/>
              <a:gd name="connsiteX385" fmla="*/ 446052 w 1670126"/>
              <a:gd name="connsiteY385" fmla="*/ 572896 h 603238"/>
              <a:gd name="connsiteX386" fmla="*/ 435056 w 1670126"/>
              <a:gd name="connsiteY386" fmla="*/ 576310 h 603238"/>
              <a:gd name="connsiteX387" fmla="*/ 433514 w 1670126"/>
              <a:gd name="connsiteY387" fmla="*/ 576465 h 603238"/>
              <a:gd name="connsiteX388" fmla="*/ 422855 w 1670126"/>
              <a:gd name="connsiteY388" fmla="*/ 579774 h 603238"/>
              <a:gd name="connsiteX389" fmla="*/ 421311 w 1670126"/>
              <a:gd name="connsiteY389" fmla="*/ 579929 h 603238"/>
              <a:gd name="connsiteX390" fmla="*/ 410652 w 1670126"/>
              <a:gd name="connsiteY390" fmla="*/ 583238 h 603238"/>
              <a:gd name="connsiteX391" fmla="*/ 405885 w 1670126"/>
              <a:gd name="connsiteY391" fmla="*/ 583719 h 603238"/>
              <a:gd name="connsiteX392" fmla="*/ 373905 w 1670126"/>
              <a:gd name="connsiteY392" fmla="*/ 593646 h 603238"/>
              <a:gd name="connsiteX393" fmla="*/ 373402 w 1670126"/>
              <a:gd name="connsiteY393" fmla="*/ 593697 h 603238"/>
              <a:gd name="connsiteX394" fmla="*/ 362406 w 1670126"/>
              <a:gd name="connsiteY394" fmla="*/ 597110 h 603238"/>
              <a:gd name="connsiteX395" fmla="*/ 301619 w 1670126"/>
              <a:gd name="connsiteY395" fmla="*/ 603238 h 603238"/>
              <a:gd name="connsiteX396" fmla="*/ 0 w 1670126"/>
              <a:gd name="connsiteY396" fmla="*/ 301619 h 603238"/>
              <a:gd name="connsiteX397" fmla="*/ 301619 w 1670126"/>
              <a:gd name="connsiteY397" fmla="*/ 0 h 60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</a:cxnLst>
            <a:rect l="l" t="t" r="r" b="b"/>
            <a:pathLst>
              <a:path w="1670126" h="603238">
                <a:moveTo>
                  <a:pt x="301619" y="0"/>
                </a:moveTo>
                <a:lnTo>
                  <a:pt x="311062" y="952"/>
                </a:lnTo>
                <a:lnTo>
                  <a:pt x="313542" y="702"/>
                </a:lnTo>
                <a:lnTo>
                  <a:pt x="319855" y="1338"/>
                </a:lnTo>
                <a:lnTo>
                  <a:pt x="326168" y="702"/>
                </a:lnTo>
                <a:lnTo>
                  <a:pt x="335958" y="1689"/>
                </a:lnTo>
                <a:lnTo>
                  <a:pt x="338795" y="1403"/>
                </a:lnTo>
                <a:lnTo>
                  <a:pt x="345108" y="2039"/>
                </a:lnTo>
                <a:lnTo>
                  <a:pt x="351420" y="1403"/>
                </a:lnTo>
                <a:lnTo>
                  <a:pt x="361215" y="2390"/>
                </a:lnTo>
                <a:lnTo>
                  <a:pt x="364047" y="2105"/>
                </a:lnTo>
                <a:lnTo>
                  <a:pt x="373836" y="3092"/>
                </a:lnTo>
                <a:lnTo>
                  <a:pt x="376672" y="2806"/>
                </a:lnTo>
                <a:lnTo>
                  <a:pt x="386116" y="3758"/>
                </a:lnTo>
                <a:lnTo>
                  <a:pt x="388597" y="3508"/>
                </a:lnTo>
                <a:lnTo>
                  <a:pt x="394909" y="4144"/>
                </a:lnTo>
                <a:lnTo>
                  <a:pt x="401222" y="3508"/>
                </a:lnTo>
                <a:lnTo>
                  <a:pt x="411012" y="4495"/>
                </a:lnTo>
                <a:lnTo>
                  <a:pt x="413849" y="4209"/>
                </a:lnTo>
                <a:lnTo>
                  <a:pt x="423643" y="5196"/>
                </a:lnTo>
                <a:lnTo>
                  <a:pt x="426474" y="4911"/>
                </a:lnTo>
                <a:lnTo>
                  <a:pt x="436264" y="5898"/>
                </a:lnTo>
                <a:lnTo>
                  <a:pt x="439100" y="5612"/>
                </a:lnTo>
                <a:lnTo>
                  <a:pt x="445413" y="6248"/>
                </a:lnTo>
                <a:lnTo>
                  <a:pt x="451726" y="5612"/>
                </a:lnTo>
                <a:lnTo>
                  <a:pt x="461165" y="6563"/>
                </a:lnTo>
                <a:lnTo>
                  <a:pt x="463651" y="6313"/>
                </a:lnTo>
                <a:lnTo>
                  <a:pt x="473446" y="7300"/>
                </a:lnTo>
                <a:lnTo>
                  <a:pt x="476277" y="7015"/>
                </a:lnTo>
                <a:lnTo>
                  <a:pt x="486066" y="8002"/>
                </a:lnTo>
                <a:lnTo>
                  <a:pt x="488902" y="7716"/>
                </a:lnTo>
                <a:lnTo>
                  <a:pt x="491738" y="8002"/>
                </a:lnTo>
                <a:lnTo>
                  <a:pt x="501528" y="7015"/>
                </a:lnTo>
                <a:lnTo>
                  <a:pt x="511318" y="8002"/>
                </a:lnTo>
                <a:lnTo>
                  <a:pt x="514154" y="7716"/>
                </a:lnTo>
                <a:lnTo>
                  <a:pt x="523598" y="8668"/>
                </a:lnTo>
                <a:lnTo>
                  <a:pt x="526079" y="8418"/>
                </a:lnTo>
                <a:lnTo>
                  <a:pt x="535869" y="9405"/>
                </a:lnTo>
                <a:lnTo>
                  <a:pt x="538705" y="9119"/>
                </a:lnTo>
                <a:lnTo>
                  <a:pt x="548499" y="10106"/>
                </a:lnTo>
                <a:lnTo>
                  <a:pt x="551330" y="9821"/>
                </a:lnTo>
                <a:lnTo>
                  <a:pt x="557643" y="10457"/>
                </a:lnTo>
                <a:lnTo>
                  <a:pt x="563956" y="9821"/>
                </a:lnTo>
                <a:lnTo>
                  <a:pt x="573746" y="10808"/>
                </a:lnTo>
                <a:lnTo>
                  <a:pt x="576582" y="10522"/>
                </a:lnTo>
                <a:lnTo>
                  <a:pt x="586372" y="11509"/>
                </a:lnTo>
                <a:lnTo>
                  <a:pt x="589209" y="11223"/>
                </a:lnTo>
                <a:lnTo>
                  <a:pt x="598652" y="12175"/>
                </a:lnTo>
                <a:lnTo>
                  <a:pt x="601132" y="11925"/>
                </a:lnTo>
                <a:lnTo>
                  <a:pt x="607445" y="12561"/>
                </a:lnTo>
                <a:lnTo>
                  <a:pt x="613758" y="11925"/>
                </a:lnTo>
                <a:lnTo>
                  <a:pt x="623548" y="12912"/>
                </a:lnTo>
                <a:lnTo>
                  <a:pt x="626384" y="12626"/>
                </a:lnTo>
                <a:lnTo>
                  <a:pt x="636179" y="13613"/>
                </a:lnTo>
                <a:lnTo>
                  <a:pt x="639011" y="13328"/>
                </a:lnTo>
                <a:lnTo>
                  <a:pt x="648801" y="14315"/>
                </a:lnTo>
                <a:lnTo>
                  <a:pt x="651637" y="14029"/>
                </a:lnTo>
                <a:lnTo>
                  <a:pt x="657950" y="14665"/>
                </a:lnTo>
                <a:lnTo>
                  <a:pt x="664263" y="14029"/>
                </a:lnTo>
                <a:lnTo>
                  <a:pt x="673706" y="14981"/>
                </a:lnTo>
                <a:lnTo>
                  <a:pt x="676186" y="14731"/>
                </a:lnTo>
                <a:lnTo>
                  <a:pt x="682499" y="15367"/>
                </a:lnTo>
                <a:lnTo>
                  <a:pt x="688813" y="14731"/>
                </a:lnTo>
                <a:lnTo>
                  <a:pt x="698603" y="15718"/>
                </a:lnTo>
                <a:lnTo>
                  <a:pt x="701439" y="15432"/>
                </a:lnTo>
                <a:lnTo>
                  <a:pt x="707752" y="16068"/>
                </a:lnTo>
                <a:lnTo>
                  <a:pt x="714065" y="15432"/>
                </a:lnTo>
                <a:lnTo>
                  <a:pt x="723859" y="16419"/>
                </a:lnTo>
                <a:lnTo>
                  <a:pt x="726690" y="16134"/>
                </a:lnTo>
                <a:lnTo>
                  <a:pt x="736129" y="17085"/>
                </a:lnTo>
                <a:lnTo>
                  <a:pt x="738615" y="16835"/>
                </a:lnTo>
                <a:lnTo>
                  <a:pt x="748405" y="17822"/>
                </a:lnTo>
                <a:lnTo>
                  <a:pt x="751241" y="17536"/>
                </a:lnTo>
                <a:lnTo>
                  <a:pt x="757554" y="18172"/>
                </a:lnTo>
                <a:lnTo>
                  <a:pt x="763867" y="17536"/>
                </a:lnTo>
                <a:lnTo>
                  <a:pt x="773662" y="18523"/>
                </a:lnTo>
                <a:lnTo>
                  <a:pt x="776493" y="18238"/>
                </a:lnTo>
                <a:lnTo>
                  <a:pt x="786282" y="19225"/>
                </a:lnTo>
                <a:lnTo>
                  <a:pt x="789118" y="18939"/>
                </a:lnTo>
                <a:lnTo>
                  <a:pt x="798913" y="19926"/>
                </a:lnTo>
                <a:lnTo>
                  <a:pt x="801744" y="19641"/>
                </a:lnTo>
                <a:lnTo>
                  <a:pt x="807706" y="20242"/>
                </a:lnTo>
                <a:lnTo>
                  <a:pt x="813669" y="19641"/>
                </a:lnTo>
                <a:lnTo>
                  <a:pt x="823459" y="20628"/>
                </a:lnTo>
                <a:lnTo>
                  <a:pt x="826295" y="20342"/>
                </a:lnTo>
                <a:lnTo>
                  <a:pt x="836090" y="21329"/>
                </a:lnTo>
                <a:lnTo>
                  <a:pt x="838921" y="21044"/>
                </a:lnTo>
                <a:lnTo>
                  <a:pt x="848710" y="22031"/>
                </a:lnTo>
                <a:lnTo>
                  <a:pt x="851546" y="21745"/>
                </a:lnTo>
                <a:lnTo>
                  <a:pt x="857859" y="22381"/>
                </a:lnTo>
                <a:lnTo>
                  <a:pt x="864172" y="21745"/>
                </a:lnTo>
                <a:lnTo>
                  <a:pt x="870134" y="22346"/>
                </a:lnTo>
                <a:lnTo>
                  <a:pt x="876097" y="21745"/>
                </a:lnTo>
                <a:lnTo>
                  <a:pt x="885892" y="22732"/>
                </a:lnTo>
                <a:lnTo>
                  <a:pt x="888723" y="22447"/>
                </a:lnTo>
                <a:lnTo>
                  <a:pt x="898512" y="23434"/>
                </a:lnTo>
                <a:lnTo>
                  <a:pt x="901348" y="23148"/>
                </a:lnTo>
                <a:lnTo>
                  <a:pt x="911138" y="24135"/>
                </a:lnTo>
                <a:lnTo>
                  <a:pt x="913974" y="23849"/>
                </a:lnTo>
                <a:lnTo>
                  <a:pt x="920287" y="24485"/>
                </a:lnTo>
                <a:lnTo>
                  <a:pt x="926600" y="23849"/>
                </a:lnTo>
                <a:lnTo>
                  <a:pt x="936395" y="24836"/>
                </a:lnTo>
                <a:lnTo>
                  <a:pt x="939226" y="24551"/>
                </a:lnTo>
                <a:lnTo>
                  <a:pt x="948665" y="25502"/>
                </a:lnTo>
                <a:lnTo>
                  <a:pt x="951150" y="25252"/>
                </a:lnTo>
                <a:lnTo>
                  <a:pt x="960945" y="26239"/>
                </a:lnTo>
                <a:lnTo>
                  <a:pt x="963776" y="25954"/>
                </a:lnTo>
                <a:lnTo>
                  <a:pt x="970089" y="26590"/>
                </a:lnTo>
                <a:lnTo>
                  <a:pt x="976402" y="25954"/>
                </a:lnTo>
                <a:lnTo>
                  <a:pt x="986192" y="26941"/>
                </a:lnTo>
                <a:lnTo>
                  <a:pt x="989028" y="26655"/>
                </a:lnTo>
                <a:lnTo>
                  <a:pt x="998823" y="27642"/>
                </a:lnTo>
                <a:lnTo>
                  <a:pt x="1001655" y="27357"/>
                </a:lnTo>
                <a:lnTo>
                  <a:pt x="1011444" y="28344"/>
                </a:lnTo>
                <a:lnTo>
                  <a:pt x="1014280" y="28058"/>
                </a:lnTo>
                <a:lnTo>
                  <a:pt x="1020242" y="28659"/>
                </a:lnTo>
                <a:lnTo>
                  <a:pt x="1026205" y="28058"/>
                </a:lnTo>
                <a:lnTo>
                  <a:pt x="1035994" y="29045"/>
                </a:lnTo>
                <a:lnTo>
                  <a:pt x="1038830" y="28759"/>
                </a:lnTo>
                <a:lnTo>
                  <a:pt x="1045143" y="29395"/>
                </a:lnTo>
                <a:lnTo>
                  <a:pt x="1051457" y="28759"/>
                </a:lnTo>
                <a:lnTo>
                  <a:pt x="1061252" y="29746"/>
                </a:lnTo>
                <a:lnTo>
                  <a:pt x="1064083" y="29461"/>
                </a:lnTo>
                <a:lnTo>
                  <a:pt x="1070396" y="30097"/>
                </a:lnTo>
                <a:lnTo>
                  <a:pt x="1076709" y="29461"/>
                </a:lnTo>
                <a:lnTo>
                  <a:pt x="1086147" y="30412"/>
                </a:lnTo>
                <a:lnTo>
                  <a:pt x="1088632" y="30162"/>
                </a:lnTo>
                <a:lnTo>
                  <a:pt x="1099373" y="31245"/>
                </a:lnTo>
                <a:lnTo>
                  <a:pt x="1101259" y="30864"/>
                </a:lnTo>
                <a:lnTo>
                  <a:pt x="1106907" y="32004"/>
                </a:lnTo>
                <a:lnTo>
                  <a:pt x="1110110" y="32327"/>
                </a:lnTo>
                <a:lnTo>
                  <a:pt x="1113885" y="31565"/>
                </a:lnTo>
                <a:lnTo>
                  <a:pt x="1120198" y="32839"/>
                </a:lnTo>
                <a:lnTo>
                  <a:pt x="1126511" y="31565"/>
                </a:lnTo>
                <a:lnTo>
                  <a:pt x="1134563" y="33190"/>
                </a:lnTo>
                <a:lnTo>
                  <a:pt x="1139137" y="32267"/>
                </a:lnTo>
                <a:lnTo>
                  <a:pt x="1147186" y="33892"/>
                </a:lnTo>
                <a:lnTo>
                  <a:pt x="1151762" y="32968"/>
                </a:lnTo>
                <a:lnTo>
                  <a:pt x="1159463" y="34523"/>
                </a:lnTo>
                <a:lnTo>
                  <a:pt x="1163687" y="33670"/>
                </a:lnTo>
                <a:lnTo>
                  <a:pt x="1170000" y="34944"/>
                </a:lnTo>
                <a:lnTo>
                  <a:pt x="1176313" y="33670"/>
                </a:lnTo>
                <a:lnTo>
                  <a:pt x="1184362" y="35295"/>
                </a:lnTo>
                <a:lnTo>
                  <a:pt x="1188939" y="34371"/>
                </a:lnTo>
                <a:lnTo>
                  <a:pt x="1196987" y="35996"/>
                </a:lnTo>
                <a:lnTo>
                  <a:pt x="1201564" y="35072"/>
                </a:lnTo>
                <a:lnTo>
                  <a:pt x="1209616" y="36697"/>
                </a:lnTo>
                <a:lnTo>
                  <a:pt x="1214190" y="35774"/>
                </a:lnTo>
                <a:lnTo>
                  <a:pt x="1220152" y="36978"/>
                </a:lnTo>
                <a:lnTo>
                  <a:pt x="1226115" y="35774"/>
                </a:lnTo>
                <a:lnTo>
                  <a:pt x="1232428" y="37048"/>
                </a:lnTo>
                <a:lnTo>
                  <a:pt x="1238741" y="35774"/>
                </a:lnTo>
                <a:lnTo>
                  <a:pt x="1246790" y="37399"/>
                </a:lnTo>
                <a:lnTo>
                  <a:pt x="1251367" y="36475"/>
                </a:lnTo>
                <a:lnTo>
                  <a:pt x="1259418" y="38100"/>
                </a:lnTo>
                <a:lnTo>
                  <a:pt x="1263992" y="37177"/>
                </a:lnTo>
                <a:lnTo>
                  <a:pt x="1272042" y="38802"/>
                </a:lnTo>
                <a:lnTo>
                  <a:pt x="1276619" y="37878"/>
                </a:lnTo>
                <a:lnTo>
                  <a:pt x="1282931" y="39152"/>
                </a:lnTo>
                <a:lnTo>
                  <a:pt x="1289244" y="37878"/>
                </a:lnTo>
                <a:lnTo>
                  <a:pt x="1296945" y="39433"/>
                </a:lnTo>
                <a:lnTo>
                  <a:pt x="1301169" y="38580"/>
                </a:lnTo>
                <a:lnTo>
                  <a:pt x="1309218" y="40205"/>
                </a:lnTo>
                <a:lnTo>
                  <a:pt x="1313794" y="39281"/>
                </a:lnTo>
                <a:lnTo>
                  <a:pt x="1321844" y="40906"/>
                </a:lnTo>
                <a:lnTo>
                  <a:pt x="1326421" y="39982"/>
                </a:lnTo>
                <a:lnTo>
                  <a:pt x="1332733" y="41256"/>
                </a:lnTo>
                <a:lnTo>
                  <a:pt x="1339046" y="39982"/>
                </a:lnTo>
                <a:lnTo>
                  <a:pt x="1347098" y="41608"/>
                </a:lnTo>
                <a:lnTo>
                  <a:pt x="1351673" y="40684"/>
                </a:lnTo>
                <a:lnTo>
                  <a:pt x="1359722" y="42309"/>
                </a:lnTo>
                <a:lnTo>
                  <a:pt x="1364299" y="41385"/>
                </a:lnTo>
                <a:lnTo>
                  <a:pt x="1371999" y="42940"/>
                </a:lnTo>
                <a:lnTo>
                  <a:pt x="1376223" y="42087"/>
                </a:lnTo>
                <a:lnTo>
                  <a:pt x="1382536" y="43361"/>
                </a:lnTo>
                <a:lnTo>
                  <a:pt x="1388848" y="42087"/>
                </a:lnTo>
                <a:lnTo>
                  <a:pt x="1395161" y="43362"/>
                </a:lnTo>
                <a:lnTo>
                  <a:pt x="1401475" y="42087"/>
                </a:lnTo>
                <a:lnTo>
                  <a:pt x="1409524" y="43712"/>
                </a:lnTo>
                <a:lnTo>
                  <a:pt x="1414101" y="42788"/>
                </a:lnTo>
                <a:lnTo>
                  <a:pt x="1422152" y="44413"/>
                </a:lnTo>
                <a:lnTo>
                  <a:pt x="1426726" y="43490"/>
                </a:lnTo>
                <a:lnTo>
                  <a:pt x="1432688" y="44694"/>
                </a:lnTo>
                <a:lnTo>
                  <a:pt x="1438651" y="43490"/>
                </a:lnTo>
                <a:lnTo>
                  <a:pt x="1446700" y="45115"/>
                </a:lnTo>
                <a:lnTo>
                  <a:pt x="1451277" y="44191"/>
                </a:lnTo>
                <a:lnTo>
                  <a:pt x="1459329" y="45816"/>
                </a:lnTo>
                <a:lnTo>
                  <a:pt x="1463903" y="44893"/>
                </a:lnTo>
                <a:lnTo>
                  <a:pt x="1471952" y="46518"/>
                </a:lnTo>
                <a:lnTo>
                  <a:pt x="1476529" y="45594"/>
                </a:lnTo>
                <a:lnTo>
                  <a:pt x="1482842" y="46868"/>
                </a:lnTo>
                <a:lnTo>
                  <a:pt x="1489155" y="45594"/>
                </a:lnTo>
                <a:lnTo>
                  <a:pt x="1497204" y="47219"/>
                </a:lnTo>
                <a:lnTo>
                  <a:pt x="1501780" y="46295"/>
                </a:lnTo>
                <a:lnTo>
                  <a:pt x="1509481" y="47850"/>
                </a:lnTo>
                <a:lnTo>
                  <a:pt x="1513705" y="46997"/>
                </a:lnTo>
                <a:lnTo>
                  <a:pt x="1521754" y="48622"/>
                </a:lnTo>
                <a:lnTo>
                  <a:pt x="1526331" y="47698"/>
                </a:lnTo>
                <a:lnTo>
                  <a:pt x="1534382" y="49324"/>
                </a:lnTo>
                <a:lnTo>
                  <a:pt x="1538956" y="48400"/>
                </a:lnTo>
                <a:lnTo>
                  <a:pt x="1545270" y="49675"/>
                </a:lnTo>
                <a:lnTo>
                  <a:pt x="1551583" y="48400"/>
                </a:lnTo>
                <a:lnTo>
                  <a:pt x="1559632" y="50025"/>
                </a:lnTo>
                <a:lnTo>
                  <a:pt x="1564208" y="49101"/>
                </a:lnTo>
                <a:cubicBezTo>
                  <a:pt x="1622705" y="49101"/>
                  <a:pt x="1670126" y="96522"/>
                  <a:pt x="1670126" y="155018"/>
                </a:cubicBezTo>
                <a:cubicBezTo>
                  <a:pt x="1670126" y="198891"/>
                  <a:pt x="1643452" y="236533"/>
                  <a:pt x="1605436" y="252613"/>
                </a:cubicBezTo>
                <a:lnTo>
                  <a:pt x="1595658" y="254587"/>
                </a:lnTo>
                <a:lnTo>
                  <a:pt x="1593630" y="255954"/>
                </a:lnTo>
                <a:lnTo>
                  <a:pt x="1582093" y="258283"/>
                </a:lnTo>
                <a:lnTo>
                  <a:pt x="1581549" y="258650"/>
                </a:lnTo>
                <a:lnTo>
                  <a:pt x="1571771" y="260624"/>
                </a:lnTo>
                <a:lnTo>
                  <a:pt x="1569743" y="261992"/>
                </a:lnTo>
                <a:lnTo>
                  <a:pt x="1559965" y="263966"/>
                </a:lnTo>
                <a:lnTo>
                  <a:pt x="1557936" y="265333"/>
                </a:lnTo>
                <a:lnTo>
                  <a:pt x="1549158" y="267106"/>
                </a:lnTo>
                <a:lnTo>
                  <a:pt x="1546831" y="268675"/>
                </a:lnTo>
                <a:lnTo>
                  <a:pt x="1537053" y="270649"/>
                </a:lnTo>
                <a:lnTo>
                  <a:pt x="1535024" y="272017"/>
                </a:lnTo>
                <a:lnTo>
                  <a:pt x="1523488" y="274346"/>
                </a:lnTo>
                <a:lnTo>
                  <a:pt x="1522944" y="274712"/>
                </a:lnTo>
                <a:lnTo>
                  <a:pt x="1513168" y="276686"/>
                </a:lnTo>
                <a:lnTo>
                  <a:pt x="1511138" y="278055"/>
                </a:lnTo>
                <a:lnTo>
                  <a:pt x="1501359" y="280029"/>
                </a:lnTo>
                <a:lnTo>
                  <a:pt x="1499331" y="281397"/>
                </a:lnTo>
                <a:lnTo>
                  <a:pt x="1489551" y="283371"/>
                </a:lnTo>
                <a:lnTo>
                  <a:pt x="1487523" y="284738"/>
                </a:lnTo>
                <a:lnTo>
                  <a:pt x="1476989" y="286865"/>
                </a:lnTo>
                <a:lnTo>
                  <a:pt x="1476145" y="287434"/>
                </a:lnTo>
                <a:lnTo>
                  <a:pt x="1466367" y="289408"/>
                </a:lnTo>
                <a:lnTo>
                  <a:pt x="1464339" y="290775"/>
                </a:lnTo>
                <a:lnTo>
                  <a:pt x="1454561" y="292750"/>
                </a:lnTo>
                <a:lnTo>
                  <a:pt x="1452532" y="294117"/>
                </a:lnTo>
                <a:lnTo>
                  <a:pt x="1444238" y="295792"/>
                </a:lnTo>
                <a:lnTo>
                  <a:pt x="1440724" y="298161"/>
                </a:lnTo>
                <a:lnTo>
                  <a:pt x="1429189" y="300490"/>
                </a:lnTo>
                <a:lnTo>
                  <a:pt x="1428645" y="300857"/>
                </a:lnTo>
                <a:lnTo>
                  <a:pt x="1419866" y="302629"/>
                </a:lnTo>
                <a:lnTo>
                  <a:pt x="1417540" y="304197"/>
                </a:lnTo>
                <a:lnTo>
                  <a:pt x="1407763" y="306171"/>
                </a:lnTo>
                <a:lnTo>
                  <a:pt x="1405733" y="307540"/>
                </a:lnTo>
                <a:lnTo>
                  <a:pt x="1395953" y="309514"/>
                </a:lnTo>
                <a:lnTo>
                  <a:pt x="1393926" y="310881"/>
                </a:lnTo>
                <a:lnTo>
                  <a:pt x="1382389" y="313211"/>
                </a:lnTo>
                <a:lnTo>
                  <a:pt x="1381846" y="313576"/>
                </a:lnTo>
                <a:lnTo>
                  <a:pt x="1372069" y="315550"/>
                </a:lnTo>
                <a:lnTo>
                  <a:pt x="1370039" y="316919"/>
                </a:lnTo>
                <a:lnTo>
                  <a:pt x="1360262" y="318893"/>
                </a:lnTo>
                <a:lnTo>
                  <a:pt x="1358232" y="320262"/>
                </a:lnTo>
                <a:lnTo>
                  <a:pt x="1349453" y="322034"/>
                </a:lnTo>
                <a:lnTo>
                  <a:pt x="1347127" y="323602"/>
                </a:lnTo>
                <a:lnTo>
                  <a:pt x="1335592" y="325931"/>
                </a:lnTo>
                <a:lnTo>
                  <a:pt x="1335048" y="326298"/>
                </a:lnTo>
                <a:lnTo>
                  <a:pt x="1325270" y="328272"/>
                </a:lnTo>
                <a:lnTo>
                  <a:pt x="1323240" y="329641"/>
                </a:lnTo>
                <a:lnTo>
                  <a:pt x="1313460" y="331615"/>
                </a:lnTo>
                <a:lnTo>
                  <a:pt x="1311434" y="332981"/>
                </a:lnTo>
                <a:lnTo>
                  <a:pt x="1301658" y="334955"/>
                </a:lnTo>
                <a:lnTo>
                  <a:pt x="1299627" y="336324"/>
                </a:lnTo>
                <a:lnTo>
                  <a:pt x="1288089" y="338653"/>
                </a:lnTo>
                <a:lnTo>
                  <a:pt x="1287547" y="339019"/>
                </a:lnTo>
                <a:lnTo>
                  <a:pt x="1280255" y="340491"/>
                </a:lnTo>
                <a:lnTo>
                  <a:pt x="1276441" y="343062"/>
                </a:lnTo>
                <a:lnTo>
                  <a:pt x="1266662" y="345037"/>
                </a:lnTo>
                <a:lnTo>
                  <a:pt x="1264634" y="346404"/>
                </a:lnTo>
                <a:lnTo>
                  <a:pt x="1254859" y="348377"/>
                </a:lnTo>
                <a:lnTo>
                  <a:pt x="1252828" y="349746"/>
                </a:lnTo>
                <a:lnTo>
                  <a:pt x="1243050" y="351720"/>
                </a:lnTo>
                <a:lnTo>
                  <a:pt x="1241021" y="353088"/>
                </a:lnTo>
                <a:lnTo>
                  <a:pt x="1229485" y="355417"/>
                </a:lnTo>
                <a:lnTo>
                  <a:pt x="1228941" y="355784"/>
                </a:lnTo>
                <a:lnTo>
                  <a:pt x="1220162" y="357556"/>
                </a:lnTo>
                <a:lnTo>
                  <a:pt x="1217836" y="359125"/>
                </a:lnTo>
                <a:lnTo>
                  <a:pt x="1208060" y="361098"/>
                </a:lnTo>
                <a:lnTo>
                  <a:pt x="1206029" y="362467"/>
                </a:lnTo>
                <a:lnTo>
                  <a:pt x="1196251" y="364441"/>
                </a:lnTo>
                <a:lnTo>
                  <a:pt x="1194223" y="365809"/>
                </a:lnTo>
                <a:lnTo>
                  <a:pt x="1182686" y="368138"/>
                </a:lnTo>
                <a:lnTo>
                  <a:pt x="1182143" y="368504"/>
                </a:lnTo>
                <a:lnTo>
                  <a:pt x="1172365" y="370478"/>
                </a:lnTo>
                <a:lnTo>
                  <a:pt x="1170336" y="371846"/>
                </a:lnTo>
                <a:lnTo>
                  <a:pt x="1160556" y="373821"/>
                </a:lnTo>
                <a:lnTo>
                  <a:pt x="1158528" y="375188"/>
                </a:lnTo>
                <a:cubicBezTo>
                  <a:pt x="1147787" y="379731"/>
                  <a:pt x="1136511" y="383259"/>
                  <a:pt x="1124821" y="385651"/>
                </a:cubicBezTo>
                <a:lnTo>
                  <a:pt x="1124319" y="385702"/>
                </a:lnTo>
                <a:lnTo>
                  <a:pt x="1113322" y="389115"/>
                </a:lnTo>
                <a:lnTo>
                  <a:pt x="1108554" y="389596"/>
                </a:lnTo>
                <a:lnTo>
                  <a:pt x="1076574" y="399523"/>
                </a:lnTo>
                <a:lnTo>
                  <a:pt x="1075033" y="399679"/>
                </a:lnTo>
                <a:lnTo>
                  <a:pt x="1064373" y="402988"/>
                </a:lnTo>
                <a:lnTo>
                  <a:pt x="1060382" y="403390"/>
                </a:lnTo>
                <a:lnTo>
                  <a:pt x="1052731" y="405765"/>
                </a:lnTo>
                <a:lnTo>
                  <a:pt x="1051188" y="405921"/>
                </a:lnTo>
                <a:lnTo>
                  <a:pt x="1040530" y="409229"/>
                </a:lnTo>
                <a:lnTo>
                  <a:pt x="1038986" y="409385"/>
                </a:lnTo>
                <a:lnTo>
                  <a:pt x="1028327" y="412694"/>
                </a:lnTo>
                <a:lnTo>
                  <a:pt x="1026788" y="412849"/>
                </a:lnTo>
                <a:lnTo>
                  <a:pt x="1016125" y="416159"/>
                </a:lnTo>
                <a:lnTo>
                  <a:pt x="1011092" y="416666"/>
                </a:lnTo>
                <a:lnTo>
                  <a:pt x="1003782" y="418935"/>
                </a:lnTo>
                <a:lnTo>
                  <a:pt x="1002239" y="419091"/>
                </a:lnTo>
                <a:lnTo>
                  <a:pt x="991580" y="422400"/>
                </a:lnTo>
                <a:lnTo>
                  <a:pt x="991080" y="422450"/>
                </a:lnTo>
                <a:lnTo>
                  <a:pt x="980080" y="425865"/>
                </a:lnTo>
                <a:lnTo>
                  <a:pt x="978533" y="426021"/>
                </a:lnTo>
                <a:lnTo>
                  <a:pt x="967878" y="429328"/>
                </a:lnTo>
                <a:lnTo>
                  <a:pt x="962849" y="429835"/>
                </a:lnTo>
                <a:lnTo>
                  <a:pt x="955535" y="432106"/>
                </a:lnTo>
                <a:lnTo>
                  <a:pt x="953996" y="432261"/>
                </a:lnTo>
                <a:lnTo>
                  <a:pt x="943333" y="435571"/>
                </a:lnTo>
                <a:lnTo>
                  <a:pt x="941796" y="435726"/>
                </a:lnTo>
                <a:lnTo>
                  <a:pt x="931132" y="439036"/>
                </a:lnTo>
                <a:lnTo>
                  <a:pt x="929583" y="439192"/>
                </a:lnTo>
                <a:lnTo>
                  <a:pt x="918930" y="442499"/>
                </a:lnTo>
                <a:lnTo>
                  <a:pt x="916745" y="442720"/>
                </a:lnTo>
                <a:lnTo>
                  <a:pt x="895086" y="449443"/>
                </a:lnTo>
                <a:lnTo>
                  <a:pt x="893545" y="449598"/>
                </a:lnTo>
                <a:lnTo>
                  <a:pt x="882885" y="452907"/>
                </a:lnTo>
                <a:lnTo>
                  <a:pt x="881343" y="453063"/>
                </a:lnTo>
                <a:lnTo>
                  <a:pt x="870683" y="456372"/>
                </a:lnTo>
                <a:lnTo>
                  <a:pt x="869139" y="456527"/>
                </a:lnTo>
                <a:lnTo>
                  <a:pt x="858481" y="459836"/>
                </a:lnTo>
                <a:lnTo>
                  <a:pt x="854491" y="460238"/>
                </a:lnTo>
                <a:lnTo>
                  <a:pt x="846839" y="462613"/>
                </a:lnTo>
                <a:lnTo>
                  <a:pt x="845296" y="462769"/>
                </a:lnTo>
                <a:lnTo>
                  <a:pt x="834637" y="466077"/>
                </a:lnTo>
                <a:lnTo>
                  <a:pt x="833097" y="466233"/>
                </a:lnTo>
                <a:lnTo>
                  <a:pt x="822436" y="469542"/>
                </a:lnTo>
                <a:lnTo>
                  <a:pt x="820893" y="469697"/>
                </a:lnTo>
                <a:lnTo>
                  <a:pt x="810234" y="473006"/>
                </a:lnTo>
                <a:lnTo>
                  <a:pt x="805207" y="473513"/>
                </a:lnTo>
                <a:lnTo>
                  <a:pt x="797891" y="475783"/>
                </a:lnTo>
                <a:lnTo>
                  <a:pt x="796349" y="475939"/>
                </a:lnTo>
                <a:lnTo>
                  <a:pt x="785689" y="479248"/>
                </a:lnTo>
                <a:lnTo>
                  <a:pt x="785190" y="479298"/>
                </a:lnTo>
                <a:lnTo>
                  <a:pt x="774189" y="482713"/>
                </a:lnTo>
                <a:lnTo>
                  <a:pt x="772645" y="482869"/>
                </a:lnTo>
                <a:lnTo>
                  <a:pt x="761987" y="486177"/>
                </a:lnTo>
                <a:lnTo>
                  <a:pt x="757220" y="486658"/>
                </a:lnTo>
                <a:lnTo>
                  <a:pt x="725240" y="496585"/>
                </a:lnTo>
                <a:lnTo>
                  <a:pt x="724733" y="496636"/>
                </a:lnTo>
                <a:lnTo>
                  <a:pt x="713740" y="500049"/>
                </a:lnTo>
                <a:lnTo>
                  <a:pt x="708710" y="500556"/>
                </a:lnTo>
                <a:lnTo>
                  <a:pt x="701397" y="502826"/>
                </a:lnTo>
                <a:lnTo>
                  <a:pt x="699860" y="502981"/>
                </a:lnTo>
                <a:lnTo>
                  <a:pt x="689195" y="506291"/>
                </a:lnTo>
                <a:lnTo>
                  <a:pt x="687646" y="506447"/>
                </a:lnTo>
                <a:lnTo>
                  <a:pt x="676992" y="509754"/>
                </a:lnTo>
                <a:lnTo>
                  <a:pt x="675456" y="509909"/>
                </a:lnTo>
                <a:lnTo>
                  <a:pt x="664791" y="513220"/>
                </a:lnTo>
                <a:lnTo>
                  <a:pt x="659761" y="513727"/>
                </a:lnTo>
                <a:lnTo>
                  <a:pt x="652447" y="515997"/>
                </a:lnTo>
                <a:lnTo>
                  <a:pt x="651940" y="516048"/>
                </a:lnTo>
                <a:lnTo>
                  <a:pt x="640948" y="519460"/>
                </a:lnTo>
                <a:lnTo>
                  <a:pt x="639409" y="519615"/>
                </a:lnTo>
                <a:lnTo>
                  <a:pt x="628745" y="522926"/>
                </a:lnTo>
                <a:lnTo>
                  <a:pt x="627207" y="523081"/>
                </a:lnTo>
                <a:lnTo>
                  <a:pt x="616544" y="526391"/>
                </a:lnTo>
                <a:lnTo>
                  <a:pt x="611516" y="526898"/>
                </a:lnTo>
                <a:lnTo>
                  <a:pt x="604200" y="529168"/>
                </a:lnTo>
                <a:lnTo>
                  <a:pt x="602655" y="529324"/>
                </a:lnTo>
                <a:lnTo>
                  <a:pt x="591999" y="532632"/>
                </a:lnTo>
                <a:lnTo>
                  <a:pt x="590461" y="532787"/>
                </a:lnTo>
                <a:lnTo>
                  <a:pt x="579798" y="536097"/>
                </a:lnTo>
                <a:lnTo>
                  <a:pt x="579289" y="536148"/>
                </a:lnTo>
                <a:lnTo>
                  <a:pt x="568297" y="539560"/>
                </a:lnTo>
                <a:lnTo>
                  <a:pt x="566758" y="539715"/>
                </a:lnTo>
                <a:lnTo>
                  <a:pt x="556095" y="543025"/>
                </a:lnTo>
                <a:lnTo>
                  <a:pt x="554411" y="543195"/>
                </a:lnTo>
                <a:lnTo>
                  <a:pt x="543751" y="546504"/>
                </a:lnTo>
                <a:lnTo>
                  <a:pt x="542211" y="546659"/>
                </a:lnTo>
                <a:lnTo>
                  <a:pt x="531550" y="549968"/>
                </a:lnTo>
                <a:lnTo>
                  <a:pt x="530007" y="550124"/>
                </a:lnTo>
                <a:lnTo>
                  <a:pt x="519348" y="553432"/>
                </a:lnTo>
                <a:lnTo>
                  <a:pt x="518850" y="553483"/>
                </a:lnTo>
                <a:lnTo>
                  <a:pt x="507848" y="556898"/>
                </a:lnTo>
                <a:lnTo>
                  <a:pt x="502814" y="557405"/>
                </a:lnTo>
                <a:lnTo>
                  <a:pt x="495504" y="559674"/>
                </a:lnTo>
                <a:lnTo>
                  <a:pt x="493966" y="559829"/>
                </a:lnTo>
                <a:lnTo>
                  <a:pt x="483303" y="563139"/>
                </a:lnTo>
                <a:lnTo>
                  <a:pt x="481761" y="563295"/>
                </a:lnTo>
                <a:lnTo>
                  <a:pt x="471101" y="566604"/>
                </a:lnTo>
                <a:lnTo>
                  <a:pt x="469557" y="566759"/>
                </a:lnTo>
                <a:lnTo>
                  <a:pt x="458899" y="570068"/>
                </a:lnTo>
                <a:lnTo>
                  <a:pt x="453873" y="570574"/>
                </a:lnTo>
                <a:lnTo>
                  <a:pt x="446556" y="572845"/>
                </a:lnTo>
                <a:lnTo>
                  <a:pt x="446052" y="572896"/>
                </a:lnTo>
                <a:lnTo>
                  <a:pt x="435056" y="576310"/>
                </a:lnTo>
                <a:lnTo>
                  <a:pt x="433514" y="576465"/>
                </a:lnTo>
                <a:lnTo>
                  <a:pt x="422855" y="579774"/>
                </a:lnTo>
                <a:lnTo>
                  <a:pt x="421311" y="579929"/>
                </a:lnTo>
                <a:lnTo>
                  <a:pt x="410652" y="583238"/>
                </a:lnTo>
                <a:lnTo>
                  <a:pt x="405885" y="583719"/>
                </a:lnTo>
                <a:lnTo>
                  <a:pt x="373905" y="593646"/>
                </a:lnTo>
                <a:lnTo>
                  <a:pt x="373402" y="593697"/>
                </a:lnTo>
                <a:lnTo>
                  <a:pt x="362406" y="597110"/>
                </a:lnTo>
                <a:cubicBezTo>
                  <a:pt x="342771" y="601128"/>
                  <a:pt x="322441" y="603238"/>
                  <a:pt x="301619" y="603238"/>
                </a:cubicBezTo>
                <a:cubicBezTo>
                  <a:pt x="135039" y="603238"/>
                  <a:pt x="0" y="468198"/>
                  <a:pt x="0" y="301619"/>
                </a:cubicBezTo>
                <a:cubicBezTo>
                  <a:pt x="0" y="135040"/>
                  <a:pt x="135039" y="0"/>
                  <a:pt x="30161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713" name="任意多边形: 形状 712"/>
          <p:cNvSpPr/>
          <p:nvPr>
            <p:custDataLst>
              <p:tags r:id="rId13"/>
            </p:custDataLst>
          </p:nvPr>
        </p:nvSpPr>
        <p:spPr>
          <a:xfrm>
            <a:off x="2366282" y="324408"/>
            <a:ext cx="768364" cy="313028"/>
          </a:xfrm>
          <a:custGeom>
            <a:avLst/>
            <a:gdLst>
              <a:gd name="connsiteX0" fmla="*/ 178867 w 960270"/>
              <a:gd name="connsiteY0" fmla="*/ 0 h 782104"/>
              <a:gd name="connsiteX1" fmla="*/ 305345 w 960270"/>
              <a:gd name="connsiteY1" fmla="*/ 52389 h 782104"/>
              <a:gd name="connsiteX2" fmla="*/ 306153 w 960270"/>
              <a:gd name="connsiteY2" fmla="*/ 53587 h 782104"/>
              <a:gd name="connsiteX3" fmla="*/ 311658 w 960270"/>
              <a:gd name="connsiteY3" fmla="*/ 57299 h 782104"/>
              <a:gd name="connsiteX4" fmla="*/ 313492 w 960270"/>
              <a:gd name="connsiteY4" fmla="*/ 60019 h 782104"/>
              <a:gd name="connsiteX5" fmla="*/ 317475 w 960270"/>
              <a:gd name="connsiteY5" fmla="*/ 62704 h 782104"/>
              <a:gd name="connsiteX6" fmla="*/ 319309 w 960270"/>
              <a:gd name="connsiteY6" fmla="*/ 65426 h 782104"/>
              <a:gd name="connsiteX7" fmla="*/ 323292 w 960270"/>
              <a:gd name="connsiteY7" fmla="*/ 68111 h 782104"/>
              <a:gd name="connsiteX8" fmla="*/ 323676 w 960270"/>
              <a:gd name="connsiteY8" fmla="*/ 68680 h 782104"/>
              <a:gd name="connsiteX9" fmla="*/ 329810 w 960270"/>
              <a:gd name="connsiteY9" fmla="*/ 72815 h 782104"/>
              <a:gd name="connsiteX10" fmla="*/ 330617 w 960270"/>
              <a:gd name="connsiteY10" fmla="*/ 74014 h 782104"/>
              <a:gd name="connsiteX11" fmla="*/ 336123 w 960270"/>
              <a:gd name="connsiteY11" fmla="*/ 77725 h 782104"/>
              <a:gd name="connsiteX12" fmla="*/ 337956 w 960270"/>
              <a:gd name="connsiteY12" fmla="*/ 80445 h 782104"/>
              <a:gd name="connsiteX13" fmla="*/ 341940 w 960270"/>
              <a:gd name="connsiteY13" fmla="*/ 83131 h 782104"/>
              <a:gd name="connsiteX14" fmla="*/ 343131 w 960270"/>
              <a:gd name="connsiteY14" fmla="*/ 84897 h 782104"/>
              <a:gd name="connsiteX15" fmla="*/ 354771 w 960270"/>
              <a:gd name="connsiteY15" fmla="*/ 92746 h 782104"/>
              <a:gd name="connsiteX16" fmla="*/ 356607 w 960270"/>
              <a:gd name="connsiteY16" fmla="*/ 95467 h 782104"/>
              <a:gd name="connsiteX17" fmla="*/ 360588 w 960270"/>
              <a:gd name="connsiteY17" fmla="*/ 98152 h 782104"/>
              <a:gd name="connsiteX18" fmla="*/ 362422 w 960270"/>
              <a:gd name="connsiteY18" fmla="*/ 100873 h 782104"/>
              <a:gd name="connsiteX19" fmla="*/ 366405 w 960270"/>
              <a:gd name="connsiteY19" fmla="*/ 103558 h 782104"/>
              <a:gd name="connsiteX20" fmla="*/ 367372 w 960270"/>
              <a:gd name="connsiteY20" fmla="*/ 104992 h 782104"/>
              <a:gd name="connsiteX21" fmla="*/ 372223 w 960270"/>
              <a:gd name="connsiteY21" fmla="*/ 108262 h 782104"/>
              <a:gd name="connsiteX22" fmla="*/ 372447 w 960270"/>
              <a:gd name="connsiteY22" fmla="*/ 108596 h 782104"/>
              <a:gd name="connsiteX23" fmla="*/ 379237 w 960270"/>
              <a:gd name="connsiteY23" fmla="*/ 113173 h 782104"/>
              <a:gd name="connsiteX24" fmla="*/ 381071 w 960270"/>
              <a:gd name="connsiteY24" fmla="*/ 115894 h 782104"/>
              <a:gd name="connsiteX25" fmla="*/ 385053 w 960270"/>
              <a:gd name="connsiteY25" fmla="*/ 118579 h 782104"/>
              <a:gd name="connsiteX26" fmla="*/ 386888 w 960270"/>
              <a:gd name="connsiteY26" fmla="*/ 121300 h 782104"/>
              <a:gd name="connsiteX27" fmla="*/ 390871 w 960270"/>
              <a:gd name="connsiteY27" fmla="*/ 123985 h 782104"/>
              <a:gd name="connsiteX28" fmla="*/ 391838 w 960270"/>
              <a:gd name="connsiteY28" fmla="*/ 125421 h 782104"/>
              <a:gd name="connsiteX29" fmla="*/ 396687 w 960270"/>
              <a:gd name="connsiteY29" fmla="*/ 128690 h 782104"/>
              <a:gd name="connsiteX30" fmla="*/ 396910 w 960270"/>
              <a:gd name="connsiteY30" fmla="*/ 129021 h 782104"/>
              <a:gd name="connsiteX31" fmla="*/ 403702 w 960270"/>
              <a:gd name="connsiteY31" fmla="*/ 133600 h 782104"/>
              <a:gd name="connsiteX32" fmla="*/ 405536 w 960270"/>
              <a:gd name="connsiteY32" fmla="*/ 136321 h 782104"/>
              <a:gd name="connsiteX33" fmla="*/ 409518 w 960270"/>
              <a:gd name="connsiteY33" fmla="*/ 139006 h 782104"/>
              <a:gd name="connsiteX34" fmla="*/ 411353 w 960270"/>
              <a:gd name="connsiteY34" fmla="*/ 141727 h 782104"/>
              <a:gd name="connsiteX35" fmla="*/ 415336 w 960270"/>
              <a:gd name="connsiteY35" fmla="*/ 144412 h 782104"/>
              <a:gd name="connsiteX36" fmla="*/ 416303 w 960270"/>
              <a:gd name="connsiteY36" fmla="*/ 145847 h 782104"/>
              <a:gd name="connsiteX37" fmla="*/ 421153 w 960270"/>
              <a:gd name="connsiteY37" fmla="*/ 149117 h 782104"/>
              <a:gd name="connsiteX38" fmla="*/ 421377 w 960270"/>
              <a:gd name="connsiteY38" fmla="*/ 149449 h 782104"/>
              <a:gd name="connsiteX39" fmla="*/ 428167 w 960270"/>
              <a:gd name="connsiteY39" fmla="*/ 154027 h 782104"/>
              <a:gd name="connsiteX40" fmla="*/ 430001 w 960270"/>
              <a:gd name="connsiteY40" fmla="*/ 156746 h 782104"/>
              <a:gd name="connsiteX41" fmla="*/ 433985 w 960270"/>
              <a:gd name="connsiteY41" fmla="*/ 159432 h 782104"/>
              <a:gd name="connsiteX42" fmla="*/ 434952 w 960270"/>
              <a:gd name="connsiteY42" fmla="*/ 160868 h 782104"/>
              <a:gd name="connsiteX43" fmla="*/ 439801 w 960270"/>
              <a:gd name="connsiteY43" fmla="*/ 164137 h 782104"/>
              <a:gd name="connsiteX44" fmla="*/ 441637 w 960270"/>
              <a:gd name="connsiteY44" fmla="*/ 166859 h 782104"/>
              <a:gd name="connsiteX45" fmla="*/ 445617 w 960270"/>
              <a:gd name="connsiteY45" fmla="*/ 169543 h 782104"/>
              <a:gd name="connsiteX46" fmla="*/ 445840 w 960270"/>
              <a:gd name="connsiteY46" fmla="*/ 169874 h 782104"/>
              <a:gd name="connsiteX47" fmla="*/ 452632 w 960270"/>
              <a:gd name="connsiteY47" fmla="*/ 174453 h 782104"/>
              <a:gd name="connsiteX48" fmla="*/ 454468 w 960270"/>
              <a:gd name="connsiteY48" fmla="*/ 177176 h 782104"/>
              <a:gd name="connsiteX49" fmla="*/ 458449 w 960270"/>
              <a:gd name="connsiteY49" fmla="*/ 179860 h 782104"/>
              <a:gd name="connsiteX50" fmla="*/ 459416 w 960270"/>
              <a:gd name="connsiteY50" fmla="*/ 181294 h 782104"/>
              <a:gd name="connsiteX51" fmla="*/ 464267 w 960270"/>
              <a:gd name="connsiteY51" fmla="*/ 184565 h 782104"/>
              <a:gd name="connsiteX52" fmla="*/ 466101 w 960270"/>
              <a:gd name="connsiteY52" fmla="*/ 187285 h 782104"/>
              <a:gd name="connsiteX53" fmla="*/ 470083 w 960270"/>
              <a:gd name="connsiteY53" fmla="*/ 189970 h 782104"/>
              <a:gd name="connsiteX54" fmla="*/ 470307 w 960270"/>
              <a:gd name="connsiteY54" fmla="*/ 190302 h 782104"/>
              <a:gd name="connsiteX55" fmla="*/ 477097 w 960270"/>
              <a:gd name="connsiteY55" fmla="*/ 194880 h 782104"/>
              <a:gd name="connsiteX56" fmla="*/ 478932 w 960270"/>
              <a:gd name="connsiteY56" fmla="*/ 197602 h 782104"/>
              <a:gd name="connsiteX57" fmla="*/ 482915 w 960270"/>
              <a:gd name="connsiteY57" fmla="*/ 200287 h 782104"/>
              <a:gd name="connsiteX58" fmla="*/ 483882 w 960270"/>
              <a:gd name="connsiteY58" fmla="*/ 201721 h 782104"/>
              <a:gd name="connsiteX59" fmla="*/ 488732 w 960270"/>
              <a:gd name="connsiteY59" fmla="*/ 204991 h 782104"/>
              <a:gd name="connsiteX60" fmla="*/ 490566 w 960270"/>
              <a:gd name="connsiteY60" fmla="*/ 207712 h 782104"/>
              <a:gd name="connsiteX61" fmla="*/ 494548 w 960270"/>
              <a:gd name="connsiteY61" fmla="*/ 210396 h 782104"/>
              <a:gd name="connsiteX62" fmla="*/ 494771 w 960270"/>
              <a:gd name="connsiteY62" fmla="*/ 210727 h 782104"/>
              <a:gd name="connsiteX63" fmla="*/ 501563 w 960270"/>
              <a:gd name="connsiteY63" fmla="*/ 215306 h 782104"/>
              <a:gd name="connsiteX64" fmla="*/ 502531 w 960270"/>
              <a:gd name="connsiteY64" fmla="*/ 216742 h 782104"/>
              <a:gd name="connsiteX65" fmla="*/ 507379 w 960270"/>
              <a:gd name="connsiteY65" fmla="*/ 220011 h 782104"/>
              <a:gd name="connsiteX66" fmla="*/ 509214 w 960270"/>
              <a:gd name="connsiteY66" fmla="*/ 222732 h 782104"/>
              <a:gd name="connsiteX67" fmla="*/ 513197 w 960270"/>
              <a:gd name="connsiteY67" fmla="*/ 225418 h 782104"/>
              <a:gd name="connsiteX68" fmla="*/ 515033 w 960270"/>
              <a:gd name="connsiteY68" fmla="*/ 228140 h 782104"/>
              <a:gd name="connsiteX69" fmla="*/ 519014 w 960270"/>
              <a:gd name="connsiteY69" fmla="*/ 230824 h 782104"/>
              <a:gd name="connsiteX70" fmla="*/ 519237 w 960270"/>
              <a:gd name="connsiteY70" fmla="*/ 231156 h 782104"/>
              <a:gd name="connsiteX71" fmla="*/ 526028 w 960270"/>
              <a:gd name="connsiteY71" fmla="*/ 235734 h 782104"/>
              <a:gd name="connsiteX72" fmla="*/ 526995 w 960270"/>
              <a:gd name="connsiteY72" fmla="*/ 237169 h 782104"/>
              <a:gd name="connsiteX73" fmla="*/ 531845 w 960270"/>
              <a:gd name="connsiteY73" fmla="*/ 240439 h 782104"/>
              <a:gd name="connsiteX74" fmla="*/ 533680 w 960270"/>
              <a:gd name="connsiteY74" fmla="*/ 243160 h 782104"/>
              <a:gd name="connsiteX75" fmla="*/ 537662 w 960270"/>
              <a:gd name="connsiteY75" fmla="*/ 245844 h 782104"/>
              <a:gd name="connsiteX76" fmla="*/ 539496 w 960270"/>
              <a:gd name="connsiteY76" fmla="*/ 248566 h 782104"/>
              <a:gd name="connsiteX77" fmla="*/ 543479 w 960270"/>
              <a:gd name="connsiteY77" fmla="*/ 251251 h 782104"/>
              <a:gd name="connsiteX78" fmla="*/ 543703 w 960270"/>
              <a:gd name="connsiteY78" fmla="*/ 251583 h 782104"/>
              <a:gd name="connsiteX79" fmla="*/ 550493 w 960270"/>
              <a:gd name="connsiteY79" fmla="*/ 256161 h 782104"/>
              <a:gd name="connsiteX80" fmla="*/ 551460 w 960270"/>
              <a:gd name="connsiteY80" fmla="*/ 257596 h 782104"/>
              <a:gd name="connsiteX81" fmla="*/ 556310 w 960270"/>
              <a:gd name="connsiteY81" fmla="*/ 260865 h 782104"/>
              <a:gd name="connsiteX82" fmla="*/ 558143 w 960270"/>
              <a:gd name="connsiteY82" fmla="*/ 263584 h 782104"/>
              <a:gd name="connsiteX83" fmla="*/ 562128 w 960270"/>
              <a:gd name="connsiteY83" fmla="*/ 266271 h 782104"/>
              <a:gd name="connsiteX84" fmla="*/ 563319 w 960270"/>
              <a:gd name="connsiteY84" fmla="*/ 268037 h 782104"/>
              <a:gd name="connsiteX85" fmla="*/ 574959 w 960270"/>
              <a:gd name="connsiteY85" fmla="*/ 275886 h 782104"/>
              <a:gd name="connsiteX86" fmla="*/ 576795 w 960270"/>
              <a:gd name="connsiteY86" fmla="*/ 278608 h 782104"/>
              <a:gd name="connsiteX87" fmla="*/ 580776 w 960270"/>
              <a:gd name="connsiteY87" fmla="*/ 281292 h 782104"/>
              <a:gd name="connsiteX88" fmla="*/ 582612 w 960270"/>
              <a:gd name="connsiteY88" fmla="*/ 284015 h 782104"/>
              <a:gd name="connsiteX89" fmla="*/ 586592 w 960270"/>
              <a:gd name="connsiteY89" fmla="*/ 286699 h 782104"/>
              <a:gd name="connsiteX90" fmla="*/ 587783 w 960270"/>
              <a:gd name="connsiteY90" fmla="*/ 288465 h 782104"/>
              <a:gd name="connsiteX91" fmla="*/ 599424 w 960270"/>
              <a:gd name="connsiteY91" fmla="*/ 296313 h 782104"/>
              <a:gd name="connsiteX92" fmla="*/ 601257 w 960270"/>
              <a:gd name="connsiteY92" fmla="*/ 299032 h 782104"/>
              <a:gd name="connsiteX93" fmla="*/ 605241 w 960270"/>
              <a:gd name="connsiteY93" fmla="*/ 301719 h 782104"/>
              <a:gd name="connsiteX94" fmla="*/ 607077 w 960270"/>
              <a:gd name="connsiteY94" fmla="*/ 304441 h 782104"/>
              <a:gd name="connsiteX95" fmla="*/ 611058 w 960270"/>
              <a:gd name="connsiteY95" fmla="*/ 307125 h 782104"/>
              <a:gd name="connsiteX96" fmla="*/ 612249 w 960270"/>
              <a:gd name="connsiteY96" fmla="*/ 308892 h 782104"/>
              <a:gd name="connsiteX97" fmla="*/ 623889 w 960270"/>
              <a:gd name="connsiteY97" fmla="*/ 316740 h 782104"/>
              <a:gd name="connsiteX98" fmla="*/ 625723 w 960270"/>
              <a:gd name="connsiteY98" fmla="*/ 319460 h 782104"/>
              <a:gd name="connsiteX99" fmla="*/ 629706 w 960270"/>
              <a:gd name="connsiteY99" fmla="*/ 322146 h 782104"/>
              <a:gd name="connsiteX100" fmla="*/ 631542 w 960270"/>
              <a:gd name="connsiteY100" fmla="*/ 324868 h 782104"/>
              <a:gd name="connsiteX101" fmla="*/ 635523 w 960270"/>
              <a:gd name="connsiteY101" fmla="*/ 327552 h 782104"/>
              <a:gd name="connsiteX102" fmla="*/ 635905 w 960270"/>
              <a:gd name="connsiteY102" fmla="*/ 328120 h 782104"/>
              <a:gd name="connsiteX103" fmla="*/ 642041 w 960270"/>
              <a:gd name="connsiteY103" fmla="*/ 332257 h 782104"/>
              <a:gd name="connsiteX104" fmla="*/ 642849 w 960270"/>
              <a:gd name="connsiteY104" fmla="*/ 333455 h 782104"/>
              <a:gd name="connsiteX105" fmla="*/ 648354 w 960270"/>
              <a:gd name="connsiteY105" fmla="*/ 337167 h 782104"/>
              <a:gd name="connsiteX106" fmla="*/ 650189 w 960270"/>
              <a:gd name="connsiteY106" fmla="*/ 339888 h 782104"/>
              <a:gd name="connsiteX107" fmla="*/ 654172 w 960270"/>
              <a:gd name="connsiteY107" fmla="*/ 342573 h 782104"/>
              <a:gd name="connsiteX108" fmla="*/ 656005 w 960270"/>
              <a:gd name="connsiteY108" fmla="*/ 345293 h 782104"/>
              <a:gd name="connsiteX109" fmla="*/ 659988 w 960270"/>
              <a:gd name="connsiteY109" fmla="*/ 347979 h 782104"/>
              <a:gd name="connsiteX110" fmla="*/ 660371 w 960270"/>
              <a:gd name="connsiteY110" fmla="*/ 348546 h 782104"/>
              <a:gd name="connsiteX111" fmla="*/ 666507 w 960270"/>
              <a:gd name="connsiteY111" fmla="*/ 352683 h 782104"/>
              <a:gd name="connsiteX112" fmla="*/ 667315 w 960270"/>
              <a:gd name="connsiteY112" fmla="*/ 353882 h 782104"/>
              <a:gd name="connsiteX113" fmla="*/ 672820 w 960270"/>
              <a:gd name="connsiteY113" fmla="*/ 357593 h 782104"/>
              <a:gd name="connsiteX114" fmla="*/ 674655 w 960270"/>
              <a:gd name="connsiteY114" fmla="*/ 360315 h 782104"/>
              <a:gd name="connsiteX115" fmla="*/ 678636 w 960270"/>
              <a:gd name="connsiteY115" fmla="*/ 363000 h 782104"/>
              <a:gd name="connsiteX116" fmla="*/ 680469 w 960270"/>
              <a:gd name="connsiteY116" fmla="*/ 365718 h 782104"/>
              <a:gd name="connsiteX117" fmla="*/ 684454 w 960270"/>
              <a:gd name="connsiteY117" fmla="*/ 368405 h 782104"/>
              <a:gd name="connsiteX118" fmla="*/ 684838 w 960270"/>
              <a:gd name="connsiteY118" fmla="*/ 368974 h 782104"/>
              <a:gd name="connsiteX119" fmla="*/ 690972 w 960270"/>
              <a:gd name="connsiteY119" fmla="*/ 373110 h 782104"/>
              <a:gd name="connsiteX120" fmla="*/ 691780 w 960270"/>
              <a:gd name="connsiteY120" fmla="*/ 374308 h 782104"/>
              <a:gd name="connsiteX121" fmla="*/ 697285 w 960270"/>
              <a:gd name="connsiteY121" fmla="*/ 378020 h 782104"/>
              <a:gd name="connsiteX122" fmla="*/ 699120 w 960270"/>
              <a:gd name="connsiteY122" fmla="*/ 380741 h 782104"/>
              <a:gd name="connsiteX123" fmla="*/ 703102 w 960270"/>
              <a:gd name="connsiteY123" fmla="*/ 383426 h 782104"/>
              <a:gd name="connsiteX124" fmla="*/ 704070 w 960270"/>
              <a:gd name="connsiteY124" fmla="*/ 384861 h 782104"/>
              <a:gd name="connsiteX125" fmla="*/ 708919 w 960270"/>
              <a:gd name="connsiteY125" fmla="*/ 388131 h 782104"/>
              <a:gd name="connsiteX126" fmla="*/ 710169 w 960270"/>
              <a:gd name="connsiteY126" fmla="*/ 389984 h 782104"/>
              <a:gd name="connsiteX127" fmla="*/ 715438 w 960270"/>
              <a:gd name="connsiteY127" fmla="*/ 393536 h 782104"/>
              <a:gd name="connsiteX128" fmla="*/ 716247 w 960270"/>
              <a:gd name="connsiteY128" fmla="*/ 394737 h 782104"/>
              <a:gd name="connsiteX129" fmla="*/ 721751 w 960270"/>
              <a:gd name="connsiteY129" fmla="*/ 398447 h 782104"/>
              <a:gd name="connsiteX130" fmla="*/ 723585 w 960270"/>
              <a:gd name="connsiteY130" fmla="*/ 401168 h 782104"/>
              <a:gd name="connsiteX131" fmla="*/ 727567 w 960270"/>
              <a:gd name="connsiteY131" fmla="*/ 403853 h 782104"/>
              <a:gd name="connsiteX132" fmla="*/ 728534 w 960270"/>
              <a:gd name="connsiteY132" fmla="*/ 405288 h 782104"/>
              <a:gd name="connsiteX133" fmla="*/ 733384 w 960270"/>
              <a:gd name="connsiteY133" fmla="*/ 408558 h 782104"/>
              <a:gd name="connsiteX134" fmla="*/ 734635 w 960270"/>
              <a:gd name="connsiteY134" fmla="*/ 410412 h 782104"/>
              <a:gd name="connsiteX135" fmla="*/ 739903 w 960270"/>
              <a:gd name="connsiteY135" fmla="*/ 413964 h 782104"/>
              <a:gd name="connsiteX136" fmla="*/ 740712 w 960270"/>
              <a:gd name="connsiteY136" fmla="*/ 415164 h 782104"/>
              <a:gd name="connsiteX137" fmla="*/ 746215 w 960270"/>
              <a:gd name="connsiteY137" fmla="*/ 418874 h 782104"/>
              <a:gd name="connsiteX138" fmla="*/ 748048 w 960270"/>
              <a:gd name="connsiteY138" fmla="*/ 421593 h 782104"/>
              <a:gd name="connsiteX139" fmla="*/ 752033 w 960270"/>
              <a:gd name="connsiteY139" fmla="*/ 424280 h 782104"/>
              <a:gd name="connsiteX140" fmla="*/ 753001 w 960270"/>
              <a:gd name="connsiteY140" fmla="*/ 425715 h 782104"/>
              <a:gd name="connsiteX141" fmla="*/ 757850 w 960270"/>
              <a:gd name="connsiteY141" fmla="*/ 428984 h 782104"/>
              <a:gd name="connsiteX142" fmla="*/ 759100 w 960270"/>
              <a:gd name="connsiteY142" fmla="*/ 430839 h 782104"/>
              <a:gd name="connsiteX143" fmla="*/ 764368 w 960270"/>
              <a:gd name="connsiteY143" fmla="*/ 434391 h 782104"/>
              <a:gd name="connsiteX144" fmla="*/ 765176 w 960270"/>
              <a:gd name="connsiteY144" fmla="*/ 435589 h 782104"/>
              <a:gd name="connsiteX145" fmla="*/ 770681 w 960270"/>
              <a:gd name="connsiteY145" fmla="*/ 439301 h 782104"/>
              <a:gd name="connsiteX146" fmla="*/ 771649 w 960270"/>
              <a:gd name="connsiteY146" fmla="*/ 440736 h 782104"/>
              <a:gd name="connsiteX147" fmla="*/ 776498 w 960270"/>
              <a:gd name="connsiteY147" fmla="*/ 444005 h 782104"/>
              <a:gd name="connsiteX148" fmla="*/ 778331 w 960270"/>
              <a:gd name="connsiteY148" fmla="*/ 446725 h 782104"/>
              <a:gd name="connsiteX149" fmla="*/ 782315 w 960270"/>
              <a:gd name="connsiteY149" fmla="*/ 449411 h 782104"/>
              <a:gd name="connsiteX150" fmla="*/ 783566 w 960270"/>
              <a:gd name="connsiteY150" fmla="*/ 451266 h 782104"/>
              <a:gd name="connsiteX151" fmla="*/ 788834 w 960270"/>
              <a:gd name="connsiteY151" fmla="*/ 454818 h 782104"/>
              <a:gd name="connsiteX152" fmla="*/ 789641 w 960270"/>
              <a:gd name="connsiteY152" fmla="*/ 456016 h 782104"/>
              <a:gd name="connsiteX153" fmla="*/ 795147 w 960270"/>
              <a:gd name="connsiteY153" fmla="*/ 459728 h 782104"/>
              <a:gd name="connsiteX154" fmla="*/ 796114 w 960270"/>
              <a:gd name="connsiteY154" fmla="*/ 461163 h 782104"/>
              <a:gd name="connsiteX155" fmla="*/ 800963 w 960270"/>
              <a:gd name="connsiteY155" fmla="*/ 464432 h 782104"/>
              <a:gd name="connsiteX156" fmla="*/ 802798 w 960270"/>
              <a:gd name="connsiteY156" fmla="*/ 467154 h 782104"/>
              <a:gd name="connsiteX157" fmla="*/ 806780 w 960270"/>
              <a:gd name="connsiteY157" fmla="*/ 469839 h 782104"/>
              <a:gd name="connsiteX158" fmla="*/ 807971 w 960270"/>
              <a:gd name="connsiteY158" fmla="*/ 471605 h 782104"/>
              <a:gd name="connsiteX159" fmla="*/ 819611 w 960270"/>
              <a:gd name="connsiteY159" fmla="*/ 479453 h 782104"/>
              <a:gd name="connsiteX160" fmla="*/ 821444 w 960270"/>
              <a:gd name="connsiteY160" fmla="*/ 482172 h 782104"/>
              <a:gd name="connsiteX161" fmla="*/ 825429 w 960270"/>
              <a:gd name="connsiteY161" fmla="*/ 484859 h 782104"/>
              <a:gd name="connsiteX162" fmla="*/ 826681 w 960270"/>
              <a:gd name="connsiteY162" fmla="*/ 486715 h 782104"/>
              <a:gd name="connsiteX163" fmla="*/ 831947 w 960270"/>
              <a:gd name="connsiteY163" fmla="*/ 490265 h 782104"/>
              <a:gd name="connsiteX164" fmla="*/ 833722 w 960270"/>
              <a:gd name="connsiteY164" fmla="*/ 492898 h 782104"/>
              <a:gd name="connsiteX165" fmla="*/ 844077 w 960270"/>
              <a:gd name="connsiteY165" fmla="*/ 499880 h 782104"/>
              <a:gd name="connsiteX166" fmla="*/ 845911 w 960270"/>
              <a:gd name="connsiteY166" fmla="*/ 502600 h 782104"/>
              <a:gd name="connsiteX167" fmla="*/ 849894 w 960270"/>
              <a:gd name="connsiteY167" fmla="*/ 505285 h 782104"/>
              <a:gd name="connsiteX168" fmla="*/ 851144 w 960270"/>
              <a:gd name="connsiteY168" fmla="*/ 507140 h 782104"/>
              <a:gd name="connsiteX169" fmla="*/ 856412 w 960270"/>
              <a:gd name="connsiteY169" fmla="*/ 510692 h 782104"/>
              <a:gd name="connsiteX170" fmla="*/ 858188 w 960270"/>
              <a:gd name="connsiteY170" fmla="*/ 513326 h 782104"/>
              <a:gd name="connsiteX171" fmla="*/ 868542 w 960270"/>
              <a:gd name="connsiteY171" fmla="*/ 520306 h 782104"/>
              <a:gd name="connsiteX172" fmla="*/ 870377 w 960270"/>
              <a:gd name="connsiteY172" fmla="*/ 523028 h 782104"/>
              <a:gd name="connsiteX173" fmla="*/ 874359 w 960270"/>
              <a:gd name="connsiteY173" fmla="*/ 525713 h 782104"/>
              <a:gd name="connsiteX174" fmla="*/ 875609 w 960270"/>
              <a:gd name="connsiteY174" fmla="*/ 527567 h 782104"/>
              <a:gd name="connsiteX175" fmla="*/ 880877 w 960270"/>
              <a:gd name="connsiteY175" fmla="*/ 531119 h 782104"/>
              <a:gd name="connsiteX176" fmla="*/ 881844 w 960270"/>
              <a:gd name="connsiteY176" fmla="*/ 532553 h 782104"/>
              <a:gd name="connsiteX177" fmla="*/ 886694 w 960270"/>
              <a:gd name="connsiteY177" fmla="*/ 535823 h 782104"/>
              <a:gd name="connsiteX178" fmla="*/ 887502 w 960270"/>
              <a:gd name="connsiteY178" fmla="*/ 537021 h 782104"/>
              <a:gd name="connsiteX179" fmla="*/ 893008 w 960270"/>
              <a:gd name="connsiteY179" fmla="*/ 540733 h 782104"/>
              <a:gd name="connsiteX180" fmla="*/ 894843 w 960270"/>
              <a:gd name="connsiteY180" fmla="*/ 543455 h 782104"/>
              <a:gd name="connsiteX181" fmla="*/ 898824 w 960270"/>
              <a:gd name="connsiteY181" fmla="*/ 546140 h 782104"/>
              <a:gd name="connsiteX182" fmla="*/ 900074 w 960270"/>
              <a:gd name="connsiteY182" fmla="*/ 547993 h 782104"/>
              <a:gd name="connsiteX183" fmla="*/ 905343 w 960270"/>
              <a:gd name="connsiteY183" fmla="*/ 551545 h 782104"/>
              <a:gd name="connsiteX184" fmla="*/ 906310 w 960270"/>
              <a:gd name="connsiteY184" fmla="*/ 552980 h 782104"/>
              <a:gd name="connsiteX185" fmla="*/ 911159 w 960270"/>
              <a:gd name="connsiteY185" fmla="*/ 556250 h 782104"/>
              <a:gd name="connsiteX186" fmla="*/ 911967 w 960270"/>
              <a:gd name="connsiteY186" fmla="*/ 557448 h 782104"/>
              <a:gd name="connsiteX187" fmla="*/ 917472 w 960270"/>
              <a:gd name="connsiteY187" fmla="*/ 561160 h 782104"/>
              <a:gd name="connsiteX188" fmla="*/ 919307 w 960270"/>
              <a:gd name="connsiteY188" fmla="*/ 563881 h 782104"/>
              <a:gd name="connsiteX189" fmla="*/ 923290 w 960270"/>
              <a:gd name="connsiteY189" fmla="*/ 566566 h 782104"/>
              <a:gd name="connsiteX190" fmla="*/ 960270 w 960270"/>
              <a:gd name="connsiteY190" fmla="*/ 655845 h 782104"/>
              <a:gd name="connsiteX191" fmla="*/ 834011 w 960270"/>
              <a:gd name="connsiteY191" fmla="*/ 782104 h 782104"/>
              <a:gd name="connsiteX192" fmla="*/ 784865 w 960270"/>
              <a:gd name="connsiteY192" fmla="*/ 772182 h 782104"/>
              <a:gd name="connsiteX193" fmla="*/ 778653 w 960270"/>
              <a:gd name="connsiteY193" fmla="*/ 767993 h 782104"/>
              <a:gd name="connsiteX194" fmla="*/ 778279 w 960270"/>
              <a:gd name="connsiteY194" fmla="*/ 767918 h 782104"/>
              <a:gd name="connsiteX195" fmla="*/ 746939 w 960270"/>
              <a:gd name="connsiteY195" fmla="*/ 748903 h 782104"/>
              <a:gd name="connsiteX196" fmla="*/ 744441 w 960270"/>
              <a:gd name="connsiteY196" fmla="*/ 746154 h 782104"/>
              <a:gd name="connsiteX197" fmla="*/ 739082 w 960270"/>
              <a:gd name="connsiteY197" fmla="*/ 742541 h 782104"/>
              <a:gd name="connsiteX198" fmla="*/ 738607 w 960270"/>
              <a:gd name="connsiteY198" fmla="*/ 742445 h 782104"/>
              <a:gd name="connsiteX199" fmla="*/ 731710 w 960270"/>
              <a:gd name="connsiteY199" fmla="*/ 738261 h 782104"/>
              <a:gd name="connsiteX200" fmla="*/ 731321 w 960270"/>
              <a:gd name="connsiteY200" fmla="*/ 738182 h 782104"/>
              <a:gd name="connsiteX201" fmla="*/ 728984 w 960270"/>
              <a:gd name="connsiteY201" fmla="*/ 736607 h 782104"/>
              <a:gd name="connsiteX202" fmla="*/ 706575 w 960270"/>
              <a:gd name="connsiteY202" fmla="*/ 723011 h 782104"/>
              <a:gd name="connsiteX203" fmla="*/ 704995 w 960270"/>
              <a:gd name="connsiteY203" fmla="*/ 721272 h 782104"/>
              <a:gd name="connsiteX204" fmla="*/ 704548 w 960270"/>
              <a:gd name="connsiteY204" fmla="*/ 721182 h 782104"/>
              <a:gd name="connsiteX205" fmla="*/ 671823 w 960270"/>
              <a:gd name="connsiteY205" fmla="*/ 701327 h 782104"/>
              <a:gd name="connsiteX206" fmla="*/ 669521 w 960270"/>
              <a:gd name="connsiteY206" fmla="*/ 698794 h 782104"/>
              <a:gd name="connsiteX207" fmla="*/ 664977 w 960270"/>
              <a:gd name="connsiteY207" fmla="*/ 695730 h 782104"/>
              <a:gd name="connsiteX208" fmla="*/ 664877 w 960270"/>
              <a:gd name="connsiteY208" fmla="*/ 695710 h 782104"/>
              <a:gd name="connsiteX209" fmla="*/ 657980 w 960270"/>
              <a:gd name="connsiteY209" fmla="*/ 691525 h 782104"/>
              <a:gd name="connsiteX210" fmla="*/ 657589 w 960270"/>
              <a:gd name="connsiteY210" fmla="*/ 691446 h 782104"/>
              <a:gd name="connsiteX211" fmla="*/ 655243 w 960270"/>
              <a:gd name="connsiteY211" fmla="*/ 689865 h 782104"/>
              <a:gd name="connsiteX212" fmla="*/ 645216 w 960270"/>
              <a:gd name="connsiteY212" fmla="*/ 683781 h 782104"/>
              <a:gd name="connsiteX213" fmla="*/ 644418 w 960270"/>
              <a:gd name="connsiteY213" fmla="*/ 683620 h 782104"/>
              <a:gd name="connsiteX214" fmla="*/ 639633 w 960270"/>
              <a:gd name="connsiteY214" fmla="*/ 680394 h 782104"/>
              <a:gd name="connsiteX215" fmla="*/ 631459 w 960270"/>
              <a:gd name="connsiteY215" fmla="*/ 675435 h 782104"/>
              <a:gd name="connsiteX216" fmla="*/ 630165 w 960270"/>
              <a:gd name="connsiteY216" fmla="*/ 674010 h 782104"/>
              <a:gd name="connsiteX217" fmla="*/ 624598 w 960270"/>
              <a:gd name="connsiteY217" fmla="*/ 670257 h 782104"/>
              <a:gd name="connsiteX218" fmla="*/ 624231 w 960270"/>
              <a:gd name="connsiteY218" fmla="*/ 670183 h 782104"/>
              <a:gd name="connsiteX219" fmla="*/ 618716 w 960270"/>
              <a:gd name="connsiteY219" fmla="*/ 666837 h 782104"/>
              <a:gd name="connsiteX220" fmla="*/ 617645 w 960270"/>
              <a:gd name="connsiteY220" fmla="*/ 666621 h 782104"/>
              <a:gd name="connsiteX221" fmla="*/ 611222 w 960270"/>
              <a:gd name="connsiteY221" fmla="*/ 662290 h 782104"/>
              <a:gd name="connsiteX222" fmla="*/ 589947 w 960270"/>
              <a:gd name="connsiteY222" fmla="*/ 649382 h 782104"/>
              <a:gd name="connsiteX223" fmla="*/ 589042 w 960270"/>
              <a:gd name="connsiteY223" fmla="*/ 648386 h 782104"/>
              <a:gd name="connsiteX224" fmla="*/ 572536 w 960270"/>
              <a:gd name="connsiteY224" fmla="*/ 637257 h 782104"/>
              <a:gd name="connsiteX225" fmla="*/ 570686 w 960270"/>
              <a:gd name="connsiteY225" fmla="*/ 636884 h 782104"/>
              <a:gd name="connsiteX226" fmla="*/ 535364 w 960270"/>
              <a:gd name="connsiteY226" fmla="*/ 615454 h 782104"/>
              <a:gd name="connsiteX227" fmla="*/ 532649 w 960270"/>
              <a:gd name="connsiteY227" fmla="*/ 612466 h 782104"/>
              <a:gd name="connsiteX228" fmla="*/ 525204 w 960270"/>
              <a:gd name="connsiteY228" fmla="*/ 607446 h 782104"/>
              <a:gd name="connsiteX229" fmla="*/ 523728 w 960270"/>
              <a:gd name="connsiteY229" fmla="*/ 607148 h 782104"/>
              <a:gd name="connsiteX230" fmla="*/ 487540 w 960270"/>
              <a:gd name="connsiteY230" fmla="*/ 585192 h 782104"/>
              <a:gd name="connsiteX231" fmla="*/ 484690 w 960270"/>
              <a:gd name="connsiteY231" fmla="*/ 582055 h 782104"/>
              <a:gd name="connsiteX232" fmla="*/ 484157 w 960270"/>
              <a:gd name="connsiteY232" fmla="*/ 581696 h 782104"/>
              <a:gd name="connsiteX233" fmla="*/ 483783 w 960270"/>
              <a:gd name="connsiteY233" fmla="*/ 581621 h 782104"/>
              <a:gd name="connsiteX234" fmla="*/ 446729 w 960270"/>
              <a:gd name="connsiteY234" fmla="*/ 559140 h 782104"/>
              <a:gd name="connsiteX235" fmla="*/ 444147 w 960270"/>
              <a:gd name="connsiteY235" fmla="*/ 556297 h 782104"/>
              <a:gd name="connsiteX236" fmla="*/ 443411 w 960270"/>
              <a:gd name="connsiteY236" fmla="*/ 556148 h 782104"/>
              <a:gd name="connsiteX237" fmla="*/ 405664 w 960270"/>
              <a:gd name="connsiteY237" fmla="*/ 533247 h 782104"/>
              <a:gd name="connsiteX238" fmla="*/ 402979 w 960270"/>
              <a:gd name="connsiteY238" fmla="*/ 530292 h 782104"/>
              <a:gd name="connsiteX239" fmla="*/ 397256 w 960270"/>
              <a:gd name="connsiteY239" fmla="*/ 526433 h 782104"/>
              <a:gd name="connsiteX240" fmla="*/ 397154 w 960270"/>
              <a:gd name="connsiteY240" fmla="*/ 526413 h 782104"/>
              <a:gd name="connsiteX241" fmla="*/ 390255 w 960270"/>
              <a:gd name="connsiteY241" fmla="*/ 522227 h 782104"/>
              <a:gd name="connsiteX242" fmla="*/ 389866 w 960270"/>
              <a:gd name="connsiteY242" fmla="*/ 522148 h 782104"/>
              <a:gd name="connsiteX243" fmla="*/ 387533 w 960270"/>
              <a:gd name="connsiteY243" fmla="*/ 520576 h 782104"/>
              <a:gd name="connsiteX244" fmla="*/ 377492 w 960270"/>
              <a:gd name="connsiteY244" fmla="*/ 514483 h 782104"/>
              <a:gd name="connsiteX245" fmla="*/ 376694 w 960270"/>
              <a:gd name="connsiteY245" fmla="*/ 514322 h 782104"/>
              <a:gd name="connsiteX246" fmla="*/ 371909 w 960270"/>
              <a:gd name="connsiteY246" fmla="*/ 511096 h 782104"/>
              <a:gd name="connsiteX247" fmla="*/ 358542 w 960270"/>
              <a:gd name="connsiteY247" fmla="*/ 502986 h 782104"/>
              <a:gd name="connsiteX248" fmla="*/ 356661 w 960270"/>
              <a:gd name="connsiteY248" fmla="*/ 500916 h 782104"/>
              <a:gd name="connsiteX249" fmla="*/ 356508 w 960270"/>
              <a:gd name="connsiteY249" fmla="*/ 500885 h 782104"/>
              <a:gd name="connsiteX250" fmla="*/ 350993 w 960270"/>
              <a:gd name="connsiteY250" fmla="*/ 497539 h 782104"/>
              <a:gd name="connsiteX251" fmla="*/ 349921 w 960270"/>
              <a:gd name="connsiteY251" fmla="*/ 497323 h 782104"/>
              <a:gd name="connsiteX252" fmla="*/ 343492 w 960270"/>
              <a:gd name="connsiteY252" fmla="*/ 492988 h 782104"/>
              <a:gd name="connsiteX253" fmla="*/ 317030 w 960270"/>
              <a:gd name="connsiteY253" fmla="*/ 476933 h 782104"/>
              <a:gd name="connsiteX254" fmla="*/ 315302 w 960270"/>
              <a:gd name="connsiteY254" fmla="*/ 475032 h 782104"/>
              <a:gd name="connsiteX255" fmla="*/ 304813 w 960270"/>
              <a:gd name="connsiteY255" fmla="*/ 467960 h 782104"/>
              <a:gd name="connsiteX256" fmla="*/ 302964 w 960270"/>
              <a:gd name="connsiteY256" fmla="*/ 467586 h 782104"/>
              <a:gd name="connsiteX257" fmla="*/ 262447 w 960270"/>
              <a:gd name="connsiteY257" fmla="*/ 443004 h 782104"/>
              <a:gd name="connsiteX258" fmla="*/ 258910 w 960270"/>
              <a:gd name="connsiteY258" fmla="*/ 439112 h 782104"/>
              <a:gd name="connsiteX259" fmla="*/ 251268 w 960270"/>
              <a:gd name="connsiteY259" fmla="*/ 433960 h 782104"/>
              <a:gd name="connsiteX260" fmla="*/ 249419 w 960270"/>
              <a:gd name="connsiteY260" fmla="*/ 433586 h 782104"/>
              <a:gd name="connsiteX261" fmla="*/ 207863 w 960270"/>
              <a:gd name="connsiteY261" fmla="*/ 408374 h 782104"/>
              <a:gd name="connsiteX262" fmla="*/ 204163 w 960270"/>
              <a:gd name="connsiteY262" fmla="*/ 404302 h 782104"/>
              <a:gd name="connsiteX263" fmla="*/ 203937 w 960270"/>
              <a:gd name="connsiteY263" fmla="*/ 404149 h 782104"/>
              <a:gd name="connsiteX264" fmla="*/ 202460 w 960270"/>
              <a:gd name="connsiteY264" fmla="*/ 403851 h 782104"/>
              <a:gd name="connsiteX265" fmla="*/ 160038 w 960270"/>
              <a:gd name="connsiteY265" fmla="*/ 378113 h 782104"/>
              <a:gd name="connsiteX266" fmla="*/ 156613 w 960270"/>
              <a:gd name="connsiteY266" fmla="*/ 374344 h 782104"/>
              <a:gd name="connsiteX267" fmla="*/ 156604 w 960270"/>
              <a:gd name="connsiteY267" fmla="*/ 374337 h 782104"/>
              <a:gd name="connsiteX268" fmla="*/ 155501 w 960270"/>
              <a:gd name="connsiteY268" fmla="*/ 374114 h 782104"/>
              <a:gd name="connsiteX269" fmla="*/ 112214 w 960270"/>
              <a:gd name="connsiteY269" fmla="*/ 347851 h 782104"/>
              <a:gd name="connsiteX270" fmla="*/ 108653 w 960270"/>
              <a:gd name="connsiteY270" fmla="*/ 343933 h 782104"/>
              <a:gd name="connsiteX271" fmla="*/ 58702 w 960270"/>
              <a:gd name="connsiteY271" fmla="*/ 310255 h 782104"/>
              <a:gd name="connsiteX272" fmla="*/ 57894 w 960270"/>
              <a:gd name="connsiteY272" fmla="*/ 309056 h 782104"/>
              <a:gd name="connsiteX273" fmla="*/ 52389 w 960270"/>
              <a:gd name="connsiteY273" fmla="*/ 305345 h 782104"/>
              <a:gd name="connsiteX274" fmla="*/ 0 w 960270"/>
              <a:gd name="connsiteY274" fmla="*/ 178867 h 782104"/>
              <a:gd name="connsiteX275" fmla="*/ 178867 w 960270"/>
              <a:gd name="connsiteY275" fmla="*/ 0 h 78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960270" h="782104">
                <a:moveTo>
                  <a:pt x="178867" y="0"/>
                </a:moveTo>
                <a:cubicBezTo>
                  <a:pt x="228259" y="0"/>
                  <a:pt x="272976" y="20020"/>
                  <a:pt x="305345" y="52389"/>
                </a:cubicBezTo>
                <a:lnTo>
                  <a:pt x="306153" y="53587"/>
                </a:lnTo>
                <a:lnTo>
                  <a:pt x="311658" y="57299"/>
                </a:lnTo>
                <a:lnTo>
                  <a:pt x="313492" y="60019"/>
                </a:lnTo>
                <a:lnTo>
                  <a:pt x="317475" y="62704"/>
                </a:lnTo>
                <a:lnTo>
                  <a:pt x="319309" y="65426"/>
                </a:lnTo>
                <a:lnTo>
                  <a:pt x="323292" y="68111"/>
                </a:lnTo>
                <a:lnTo>
                  <a:pt x="323676" y="68680"/>
                </a:lnTo>
                <a:lnTo>
                  <a:pt x="329810" y="72815"/>
                </a:lnTo>
                <a:lnTo>
                  <a:pt x="330617" y="74014"/>
                </a:lnTo>
                <a:lnTo>
                  <a:pt x="336123" y="77725"/>
                </a:lnTo>
                <a:lnTo>
                  <a:pt x="337956" y="80445"/>
                </a:lnTo>
                <a:lnTo>
                  <a:pt x="341940" y="83131"/>
                </a:lnTo>
                <a:lnTo>
                  <a:pt x="343131" y="84897"/>
                </a:lnTo>
                <a:lnTo>
                  <a:pt x="354771" y="92746"/>
                </a:lnTo>
                <a:lnTo>
                  <a:pt x="356607" y="95467"/>
                </a:lnTo>
                <a:lnTo>
                  <a:pt x="360588" y="98152"/>
                </a:lnTo>
                <a:lnTo>
                  <a:pt x="362422" y="100873"/>
                </a:lnTo>
                <a:lnTo>
                  <a:pt x="366405" y="103558"/>
                </a:lnTo>
                <a:lnTo>
                  <a:pt x="367372" y="104992"/>
                </a:lnTo>
                <a:lnTo>
                  <a:pt x="372223" y="108262"/>
                </a:lnTo>
                <a:lnTo>
                  <a:pt x="372447" y="108596"/>
                </a:lnTo>
                <a:lnTo>
                  <a:pt x="379237" y="113173"/>
                </a:lnTo>
                <a:lnTo>
                  <a:pt x="381071" y="115894"/>
                </a:lnTo>
                <a:lnTo>
                  <a:pt x="385053" y="118579"/>
                </a:lnTo>
                <a:lnTo>
                  <a:pt x="386888" y="121300"/>
                </a:lnTo>
                <a:lnTo>
                  <a:pt x="390871" y="123985"/>
                </a:lnTo>
                <a:lnTo>
                  <a:pt x="391838" y="125421"/>
                </a:lnTo>
                <a:lnTo>
                  <a:pt x="396687" y="128690"/>
                </a:lnTo>
                <a:lnTo>
                  <a:pt x="396910" y="129021"/>
                </a:lnTo>
                <a:lnTo>
                  <a:pt x="403702" y="133600"/>
                </a:lnTo>
                <a:lnTo>
                  <a:pt x="405536" y="136321"/>
                </a:lnTo>
                <a:lnTo>
                  <a:pt x="409518" y="139006"/>
                </a:lnTo>
                <a:lnTo>
                  <a:pt x="411353" y="141727"/>
                </a:lnTo>
                <a:lnTo>
                  <a:pt x="415336" y="144412"/>
                </a:lnTo>
                <a:lnTo>
                  <a:pt x="416303" y="145847"/>
                </a:lnTo>
                <a:lnTo>
                  <a:pt x="421153" y="149117"/>
                </a:lnTo>
                <a:lnTo>
                  <a:pt x="421377" y="149449"/>
                </a:lnTo>
                <a:lnTo>
                  <a:pt x="428167" y="154027"/>
                </a:lnTo>
                <a:lnTo>
                  <a:pt x="430001" y="156746"/>
                </a:lnTo>
                <a:lnTo>
                  <a:pt x="433985" y="159432"/>
                </a:lnTo>
                <a:lnTo>
                  <a:pt x="434952" y="160868"/>
                </a:lnTo>
                <a:lnTo>
                  <a:pt x="439801" y="164137"/>
                </a:lnTo>
                <a:lnTo>
                  <a:pt x="441637" y="166859"/>
                </a:lnTo>
                <a:lnTo>
                  <a:pt x="445617" y="169543"/>
                </a:lnTo>
                <a:lnTo>
                  <a:pt x="445840" y="169874"/>
                </a:lnTo>
                <a:lnTo>
                  <a:pt x="452632" y="174453"/>
                </a:lnTo>
                <a:lnTo>
                  <a:pt x="454468" y="177176"/>
                </a:lnTo>
                <a:lnTo>
                  <a:pt x="458449" y="179860"/>
                </a:lnTo>
                <a:lnTo>
                  <a:pt x="459416" y="181294"/>
                </a:lnTo>
                <a:lnTo>
                  <a:pt x="464267" y="184565"/>
                </a:lnTo>
                <a:lnTo>
                  <a:pt x="466101" y="187285"/>
                </a:lnTo>
                <a:lnTo>
                  <a:pt x="470083" y="189970"/>
                </a:lnTo>
                <a:lnTo>
                  <a:pt x="470307" y="190302"/>
                </a:lnTo>
                <a:lnTo>
                  <a:pt x="477097" y="194880"/>
                </a:lnTo>
                <a:lnTo>
                  <a:pt x="478932" y="197602"/>
                </a:lnTo>
                <a:lnTo>
                  <a:pt x="482915" y="200287"/>
                </a:lnTo>
                <a:lnTo>
                  <a:pt x="483882" y="201721"/>
                </a:lnTo>
                <a:lnTo>
                  <a:pt x="488732" y="204991"/>
                </a:lnTo>
                <a:lnTo>
                  <a:pt x="490566" y="207712"/>
                </a:lnTo>
                <a:lnTo>
                  <a:pt x="494548" y="210396"/>
                </a:lnTo>
                <a:lnTo>
                  <a:pt x="494771" y="210727"/>
                </a:lnTo>
                <a:lnTo>
                  <a:pt x="501563" y="215306"/>
                </a:lnTo>
                <a:lnTo>
                  <a:pt x="502531" y="216742"/>
                </a:lnTo>
                <a:lnTo>
                  <a:pt x="507379" y="220011"/>
                </a:lnTo>
                <a:lnTo>
                  <a:pt x="509214" y="222732"/>
                </a:lnTo>
                <a:lnTo>
                  <a:pt x="513197" y="225418"/>
                </a:lnTo>
                <a:lnTo>
                  <a:pt x="515033" y="228140"/>
                </a:lnTo>
                <a:lnTo>
                  <a:pt x="519014" y="230824"/>
                </a:lnTo>
                <a:lnTo>
                  <a:pt x="519237" y="231156"/>
                </a:lnTo>
                <a:lnTo>
                  <a:pt x="526028" y="235734"/>
                </a:lnTo>
                <a:lnTo>
                  <a:pt x="526995" y="237169"/>
                </a:lnTo>
                <a:lnTo>
                  <a:pt x="531845" y="240439"/>
                </a:lnTo>
                <a:lnTo>
                  <a:pt x="533680" y="243160"/>
                </a:lnTo>
                <a:lnTo>
                  <a:pt x="537662" y="245844"/>
                </a:lnTo>
                <a:lnTo>
                  <a:pt x="539496" y="248566"/>
                </a:lnTo>
                <a:lnTo>
                  <a:pt x="543479" y="251251"/>
                </a:lnTo>
                <a:lnTo>
                  <a:pt x="543703" y="251583"/>
                </a:lnTo>
                <a:lnTo>
                  <a:pt x="550493" y="256161"/>
                </a:lnTo>
                <a:lnTo>
                  <a:pt x="551460" y="257596"/>
                </a:lnTo>
                <a:lnTo>
                  <a:pt x="556310" y="260865"/>
                </a:lnTo>
                <a:lnTo>
                  <a:pt x="558143" y="263584"/>
                </a:lnTo>
                <a:lnTo>
                  <a:pt x="562128" y="266271"/>
                </a:lnTo>
                <a:lnTo>
                  <a:pt x="563319" y="268037"/>
                </a:lnTo>
                <a:lnTo>
                  <a:pt x="574959" y="275886"/>
                </a:lnTo>
                <a:lnTo>
                  <a:pt x="576795" y="278608"/>
                </a:lnTo>
                <a:lnTo>
                  <a:pt x="580776" y="281292"/>
                </a:lnTo>
                <a:lnTo>
                  <a:pt x="582612" y="284015"/>
                </a:lnTo>
                <a:lnTo>
                  <a:pt x="586592" y="286699"/>
                </a:lnTo>
                <a:lnTo>
                  <a:pt x="587783" y="288465"/>
                </a:lnTo>
                <a:lnTo>
                  <a:pt x="599424" y="296313"/>
                </a:lnTo>
                <a:lnTo>
                  <a:pt x="601257" y="299032"/>
                </a:lnTo>
                <a:lnTo>
                  <a:pt x="605241" y="301719"/>
                </a:lnTo>
                <a:lnTo>
                  <a:pt x="607077" y="304441"/>
                </a:lnTo>
                <a:lnTo>
                  <a:pt x="611058" y="307125"/>
                </a:lnTo>
                <a:lnTo>
                  <a:pt x="612249" y="308892"/>
                </a:lnTo>
                <a:lnTo>
                  <a:pt x="623889" y="316740"/>
                </a:lnTo>
                <a:lnTo>
                  <a:pt x="625723" y="319460"/>
                </a:lnTo>
                <a:lnTo>
                  <a:pt x="629706" y="322146"/>
                </a:lnTo>
                <a:lnTo>
                  <a:pt x="631542" y="324868"/>
                </a:lnTo>
                <a:lnTo>
                  <a:pt x="635523" y="327552"/>
                </a:lnTo>
                <a:lnTo>
                  <a:pt x="635905" y="328120"/>
                </a:lnTo>
                <a:lnTo>
                  <a:pt x="642041" y="332257"/>
                </a:lnTo>
                <a:lnTo>
                  <a:pt x="642849" y="333455"/>
                </a:lnTo>
                <a:lnTo>
                  <a:pt x="648354" y="337167"/>
                </a:lnTo>
                <a:lnTo>
                  <a:pt x="650189" y="339888"/>
                </a:lnTo>
                <a:lnTo>
                  <a:pt x="654172" y="342573"/>
                </a:lnTo>
                <a:lnTo>
                  <a:pt x="656005" y="345293"/>
                </a:lnTo>
                <a:lnTo>
                  <a:pt x="659988" y="347979"/>
                </a:lnTo>
                <a:lnTo>
                  <a:pt x="660371" y="348546"/>
                </a:lnTo>
                <a:lnTo>
                  <a:pt x="666507" y="352683"/>
                </a:lnTo>
                <a:lnTo>
                  <a:pt x="667315" y="353882"/>
                </a:lnTo>
                <a:lnTo>
                  <a:pt x="672820" y="357593"/>
                </a:lnTo>
                <a:lnTo>
                  <a:pt x="674655" y="360315"/>
                </a:lnTo>
                <a:lnTo>
                  <a:pt x="678636" y="363000"/>
                </a:lnTo>
                <a:lnTo>
                  <a:pt x="680469" y="365718"/>
                </a:lnTo>
                <a:lnTo>
                  <a:pt x="684454" y="368405"/>
                </a:lnTo>
                <a:lnTo>
                  <a:pt x="684838" y="368974"/>
                </a:lnTo>
                <a:lnTo>
                  <a:pt x="690972" y="373110"/>
                </a:lnTo>
                <a:lnTo>
                  <a:pt x="691780" y="374308"/>
                </a:lnTo>
                <a:lnTo>
                  <a:pt x="697285" y="378020"/>
                </a:lnTo>
                <a:lnTo>
                  <a:pt x="699120" y="380741"/>
                </a:lnTo>
                <a:lnTo>
                  <a:pt x="703102" y="383426"/>
                </a:lnTo>
                <a:lnTo>
                  <a:pt x="704070" y="384861"/>
                </a:lnTo>
                <a:lnTo>
                  <a:pt x="708919" y="388131"/>
                </a:lnTo>
                <a:lnTo>
                  <a:pt x="710169" y="389984"/>
                </a:lnTo>
                <a:lnTo>
                  <a:pt x="715438" y="393536"/>
                </a:lnTo>
                <a:lnTo>
                  <a:pt x="716247" y="394737"/>
                </a:lnTo>
                <a:lnTo>
                  <a:pt x="721751" y="398447"/>
                </a:lnTo>
                <a:lnTo>
                  <a:pt x="723585" y="401168"/>
                </a:lnTo>
                <a:lnTo>
                  <a:pt x="727567" y="403853"/>
                </a:lnTo>
                <a:lnTo>
                  <a:pt x="728534" y="405288"/>
                </a:lnTo>
                <a:lnTo>
                  <a:pt x="733384" y="408558"/>
                </a:lnTo>
                <a:lnTo>
                  <a:pt x="734635" y="410412"/>
                </a:lnTo>
                <a:lnTo>
                  <a:pt x="739903" y="413964"/>
                </a:lnTo>
                <a:lnTo>
                  <a:pt x="740712" y="415164"/>
                </a:lnTo>
                <a:lnTo>
                  <a:pt x="746215" y="418874"/>
                </a:lnTo>
                <a:lnTo>
                  <a:pt x="748048" y="421593"/>
                </a:lnTo>
                <a:lnTo>
                  <a:pt x="752033" y="424280"/>
                </a:lnTo>
                <a:lnTo>
                  <a:pt x="753001" y="425715"/>
                </a:lnTo>
                <a:lnTo>
                  <a:pt x="757850" y="428984"/>
                </a:lnTo>
                <a:lnTo>
                  <a:pt x="759100" y="430839"/>
                </a:lnTo>
                <a:lnTo>
                  <a:pt x="764368" y="434391"/>
                </a:lnTo>
                <a:lnTo>
                  <a:pt x="765176" y="435589"/>
                </a:lnTo>
                <a:lnTo>
                  <a:pt x="770681" y="439301"/>
                </a:lnTo>
                <a:lnTo>
                  <a:pt x="771649" y="440736"/>
                </a:lnTo>
                <a:lnTo>
                  <a:pt x="776498" y="444005"/>
                </a:lnTo>
                <a:lnTo>
                  <a:pt x="778331" y="446725"/>
                </a:lnTo>
                <a:lnTo>
                  <a:pt x="782315" y="449411"/>
                </a:lnTo>
                <a:lnTo>
                  <a:pt x="783566" y="451266"/>
                </a:lnTo>
                <a:lnTo>
                  <a:pt x="788834" y="454818"/>
                </a:lnTo>
                <a:lnTo>
                  <a:pt x="789641" y="456016"/>
                </a:lnTo>
                <a:lnTo>
                  <a:pt x="795147" y="459728"/>
                </a:lnTo>
                <a:lnTo>
                  <a:pt x="796114" y="461163"/>
                </a:lnTo>
                <a:lnTo>
                  <a:pt x="800963" y="464432"/>
                </a:lnTo>
                <a:lnTo>
                  <a:pt x="802798" y="467154"/>
                </a:lnTo>
                <a:lnTo>
                  <a:pt x="806780" y="469839"/>
                </a:lnTo>
                <a:lnTo>
                  <a:pt x="807971" y="471605"/>
                </a:lnTo>
                <a:lnTo>
                  <a:pt x="819611" y="479453"/>
                </a:lnTo>
                <a:lnTo>
                  <a:pt x="821444" y="482172"/>
                </a:lnTo>
                <a:lnTo>
                  <a:pt x="825429" y="484859"/>
                </a:lnTo>
                <a:lnTo>
                  <a:pt x="826681" y="486715"/>
                </a:lnTo>
                <a:lnTo>
                  <a:pt x="831947" y="490265"/>
                </a:lnTo>
                <a:lnTo>
                  <a:pt x="833722" y="492898"/>
                </a:lnTo>
                <a:lnTo>
                  <a:pt x="844077" y="499880"/>
                </a:lnTo>
                <a:lnTo>
                  <a:pt x="845911" y="502600"/>
                </a:lnTo>
                <a:lnTo>
                  <a:pt x="849894" y="505285"/>
                </a:lnTo>
                <a:lnTo>
                  <a:pt x="851144" y="507140"/>
                </a:lnTo>
                <a:lnTo>
                  <a:pt x="856412" y="510692"/>
                </a:lnTo>
                <a:lnTo>
                  <a:pt x="858188" y="513326"/>
                </a:lnTo>
                <a:lnTo>
                  <a:pt x="868542" y="520306"/>
                </a:lnTo>
                <a:lnTo>
                  <a:pt x="870377" y="523028"/>
                </a:lnTo>
                <a:lnTo>
                  <a:pt x="874359" y="525713"/>
                </a:lnTo>
                <a:lnTo>
                  <a:pt x="875609" y="527567"/>
                </a:lnTo>
                <a:lnTo>
                  <a:pt x="880877" y="531119"/>
                </a:lnTo>
                <a:lnTo>
                  <a:pt x="881844" y="532553"/>
                </a:lnTo>
                <a:lnTo>
                  <a:pt x="886694" y="535823"/>
                </a:lnTo>
                <a:lnTo>
                  <a:pt x="887502" y="537021"/>
                </a:lnTo>
                <a:lnTo>
                  <a:pt x="893008" y="540733"/>
                </a:lnTo>
                <a:lnTo>
                  <a:pt x="894843" y="543455"/>
                </a:lnTo>
                <a:lnTo>
                  <a:pt x="898824" y="546140"/>
                </a:lnTo>
                <a:lnTo>
                  <a:pt x="900074" y="547993"/>
                </a:lnTo>
                <a:lnTo>
                  <a:pt x="905343" y="551545"/>
                </a:lnTo>
                <a:lnTo>
                  <a:pt x="906310" y="552980"/>
                </a:lnTo>
                <a:lnTo>
                  <a:pt x="911159" y="556250"/>
                </a:lnTo>
                <a:lnTo>
                  <a:pt x="911967" y="557448"/>
                </a:lnTo>
                <a:lnTo>
                  <a:pt x="917472" y="561160"/>
                </a:lnTo>
                <a:lnTo>
                  <a:pt x="919307" y="563881"/>
                </a:lnTo>
                <a:lnTo>
                  <a:pt x="923290" y="566566"/>
                </a:lnTo>
                <a:cubicBezTo>
                  <a:pt x="946138" y="589415"/>
                  <a:pt x="960270" y="620980"/>
                  <a:pt x="960270" y="655845"/>
                </a:cubicBezTo>
                <a:cubicBezTo>
                  <a:pt x="960270" y="725576"/>
                  <a:pt x="903742" y="782104"/>
                  <a:pt x="834011" y="782104"/>
                </a:cubicBezTo>
                <a:cubicBezTo>
                  <a:pt x="816578" y="782104"/>
                  <a:pt x="799971" y="778571"/>
                  <a:pt x="784865" y="772182"/>
                </a:cubicBezTo>
                <a:lnTo>
                  <a:pt x="778653" y="767993"/>
                </a:lnTo>
                <a:lnTo>
                  <a:pt x="778279" y="767918"/>
                </a:lnTo>
                <a:cubicBezTo>
                  <a:pt x="766887" y="763100"/>
                  <a:pt x="756344" y="756666"/>
                  <a:pt x="746939" y="748903"/>
                </a:cubicBezTo>
                <a:lnTo>
                  <a:pt x="744441" y="746154"/>
                </a:lnTo>
                <a:lnTo>
                  <a:pt x="739082" y="742541"/>
                </a:lnTo>
                <a:lnTo>
                  <a:pt x="738607" y="742445"/>
                </a:lnTo>
                <a:lnTo>
                  <a:pt x="731710" y="738261"/>
                </a:lnTo>
                <a:lnTo>
                  <a:pt x="731321" y="738182"/>
                </a:lnTo>
                <a:lnTo>
                  <a:pt x="728984" y="736607"/>
                </a:lnTo>
                <a:lnTo>
                  <a:pt x="706575" y="723011"/>
                </a:lnTo>
                <a:lnTo>
                  <a:pt x="704995" y="721272"/>
                </a:lnTo>
                <a:lnTo>
                  <a:pt x="704548" y="721182"/>
                </a:lnTo>
                <a:cubicBezTo>
                  <a:pt x="692653" y="716150"/>
                  <a:pt x="681644" y="709432"/>
                  <a:pt x="671823" y="701327"/>
                </a:cubicBezTo>
                <a:lnTo>
                  <a:pt x="669521" y="698794"/>
                </a:lnTo>
                <a:lnTo>
                  <a:pt x="664977" y="695730"/>
                </a:lnTo>
                <a:lnTo>
                  <a:pt x="664877" y="695710"/>
                </a:lnTo>
                <a:lnTo>
                  <a:pt x="657980" y="691525"/>
                </a:lnTo>
                <a:lnTo>
                  <a:pt x="657589" y="691446"/>
                </a:lnTo>
                <a:lnTo>
                  <a:pt x="655243" y="689865"/>
                </a:lnTo>
                <a:lnTo>
                  <a:pt x="645216" y="683781"/>
                </a:lnTo>
                <a:lnTo>
                  <a:pt x="644418" y="683620"/>
                </a:lnTo>
                <a:lnTo>
                  <a:pt x="639633" y="680394"/>
                </a:lnTo>
                <a:lnTo>
                  <a:pt x="631459" y="675435"/>
                </a:lnTo>
                <a:lnTo>
                  <a:pt x="630165" y="674010"/>
                </a:lnTo>
                <a:lnTo>
                  <a:pt x="624598" y="670257"/>
                </a:lnTo>
                <a:lnTo>
                  <a:pt x="624231" y="670183"/>
                </a:lnTo>
                <a:lnTo>
                  <a:pt x="618716" y="666837"/>
                </a:lnTo>
                <a:lnTo>
                  <a:pt x="617645" y="666621"/>
                </a:lnTo>
                <a:lnTo>
                  <a:pt x="611222" y="662290"/>
                </a:lnTo>
                <a:lnTo>
                  <a:pt x="589947" y="649382"/>
                </a:lnTo>
                <a:lnTo>
                  <a:pt x="589042" y="648386"/>
                </a:lnTo>
                <a:lnTo>
                  <a:pt x="572536" y="637257"/>
                </a:lnTo>
                <a:lnTo>
                  <a:pt x="570686" y="636884"/>
                </a:lnTo>
                <a:cubicBezTo>
                  <a:pt x="557846" y="631453"/>
                  <a:pt x="545964" y="624202"/>
                  <a:pt x="535364" y="615454"/>
                </a:cubicBezTo>
                <a:lnTo>
                  <a:pt x="532649" y="612466"/>
                </a:lnTo>
                <a:lnTo>
                  <a:pt x="525204" y="607446"/>
                </a:lnTo>
                <a:lnTo>
                  <a:pt x="523728" y="607148"/>
                </a:lnTo>
                <a:cubicBezTo>
                  <a:pt x="510574" y="601584"/>
                  <a:pt x="498400" y="594155"/>
                  <a:pt x="487540" y="585192"/>
                </a:cubicBezTo>
                <a:lnTo>
                  <a:pt x="484690" y="582055"/>
                </a:lnTo>
                <a:lnTo>
                  <a:pt x="484157" y="581696"/>
                </a:lnTo>
                <a:lnTo>
                  <a:pt x="483783" y="581621"/>
                </a:lnTo>
                <a:cubicBezTo>
                  <a:pt x="470314" y="575924"/>
                  <a:pt x="457850" y="568317"/>
                  <a:pt x="446729" y="559140"/>
                </a:cubicBezTo>
                <a:lnTo>
                  <a:pt x="444147" y="556297"/>
                </a:lnTo>
                <a:lnTo>
                  <a:pt x="443411" y="556148"/>
                </a:lnTo>
                <a:cubicBezTo>
                  <a:pt x="429690" y="550345"/>
                  <a:pt x="416993" y="542596"/>
                  <a:pt x="405664" y="533247"/>
                </a:cubicBezTo>
                <a:lnTo>
                  <a:pt x="402979" y="530292"/>
                </a:lnTo>
                <a:lnTo>
                  <a:pt x="397256" y="526433"/>
                </a:lnTo>
                <a:lnTo>
                  <a:pt x="397154" y="526413"/>
                </a:lnTo>
                <a:lnTo>
                  <a:pt x="390255" y="522227"/>
                </a:lnTo>
                <a:lnTo>
                  <a:pt x="389866" y="522148"/>
                </a:lnTo>
                <a:lnTo>
                  <a:pt x="387533" y="520576"/>
                </a:lnTo>
                <a:lnTo>
                  <a:pt x="377492" y="514483"/>
                </a:lnTo>
                <a:lnTo>
                  <a:pt x="376694" y="514322"/>
                </a:lnTo>
                <a:lnTo>
                  <a:pt x="371909" y="511096"/>
                </a:lnTo>
                <a:lnTo>
                  <a:pt x="358542" y="502986"/>
                </a:lnTo>
                <a:lnTo>
                  <a:pt x="356661" y="500916"/>
                </a:lnTo>
                <a:lnTo>
                  <a:pt x="356508" y="500885"/>
                </a:lnTo>
                <a:lnTo>
                  <a:pt x="350993" y="497539"/>
                </a:lnTo>
                <a:lnTo>
                  <a:pt x="349921" y="497323"/>
                </a:lnTo>
                <a:lnTo>
                  <a:pt x="343492" y="492988"/>
                </a:lnTo>
                <a:lnTo>
                  <a:pt x="317030" y="476933"/>
                </a:lnTo>
                <a:lnTo>
                  <a:pt x="315302" y="475032"/>
                </a:lnTo>
                <a:lnTo>
                  <a:pt x="304813" y="467960"/>
                </a:lnTo>
                <a:lnTo>
                  <a:pt x="302964" y="467586"/>
                </a:lnTo>
                <a:cubicBezTo>
                  <a:pt x="288236" y="461357"/>
                  <a:pt x="274606" y="453039"/>
                  <a:pt x="262447" y="443004"/>
                </a:cubicBezTo>
                <a:lnTo>
                  <a:pt x="258910" y="439112"/>
                </a:lnTo>
                <a:lnTo>
                  <a:pt x="251268" y="433960"/>
                </a:lnTo>
                <a:lnTo>
                  <a:pt x="249419" y="433586"/>
                </a:lnTo>
                <a:cubicBezTo>
                  <a:pt x="234313" y="427197"/>
                  <a:pt x="220335" y="418666"/>
                  <a:pt x="207863" y="408374"/>
                </a:cubicBezTo>
                <a:lnTo>
                  <a:pt x="204163" y="404302"/>
                </a:lnTo>
                <a:lnTo>
                  <a:pt x="203937" y="404149"/>
                </a:lnTo>
                <a:lnTo>
                  <a:pt x="202460" y="403851"/>
                </a:lnTo>
                <a:cubicBezTo>
                  <a:pt x="187040" y="397329"/>
                  <a:pt x="172770" y="388620"/>
                  <a:pt x="160038" y="378113"/>
                </a:cubicBezTo>
                <a:lnTo>
                  <a:pt x="156613" y="374344"/>
                </a:lnTo>
                <a:lnTo>
                  <a:pt x="156604" y="374337"/>
                </a:lnTo>
                <a:lnTo>
                  <a:pt x="155501" y="374114"/>
                </a:lnTo>
                <a:cubicBezTo>
                  <a:pt x="139766" y="367459"/>
                  <a:pt x="125205" y="358573"/>
                  <a:pt x="112214" y="347851"/>
                </a:cubicBezTo>
                <a:lnTo>
                  <a:pt x="108653" y="343933"/>
                </a:lnTo>
                <a:lnTo>
                  <a:pt x="58702" y="310255"/>
                </a:lnTo>
                <a:lnTo>
                  <a:pt x="57894" y="309056"/>
                </a:lnTo>
                <a:lnTo>
                  <a:pt x="52389" y="305345"/>
                </a:lnTo>
                <a:cubicBezTo>
                  <a:pt x="20020" y="272976"/>
                  <a:pt x="0" y="228259"/>
                  <a:pt x="0" y="178867"/>
                </a:cubicBezTo>
                <a:cubicBezTo>
                  <a:pt x="0" y="80081"/>
                  <a:pt x="80081" y="0"/>
                  <a:pt x="178867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712" name="任意多边形: 形状 711"/>
          <p:cNvSpPr/>
          <p:nvPr>
            <p:custDataLst>
              <p:tags r:id="rId14"/>
            </p:custDataLst>
          </p:nvPr>
        </p:nvSpPr>
        <p:spPr>
          <a:xfrm>
            <a:off x="8422832" y="509136"/>
            <a:ext cx="374921" cy="117351"/>
          </a:xfrm>
          <a:custGeom>
            <a:avLst/>
            <a:gdLst>
              <a:gd name="connsiteX0" fmla="*/ 377374 w 468561"/>
              <a:gd name="connsiteY0" fmla="*/ 0 h 293202"/>
              <a:gd name="connsiteX1" fmla="*/ 468561 w 468561"/>
              <a:gd name="connsiteY1" fmla="*/ 91187 h 293202"/>
              <a:gd name="connsiteX2" fmla="*/ 412868 w 468561"/>
              <a:gd name="connsiteY2" fmla="*/ 175208 h 293202"/>
              <a:gd name="connsiteX3" fmla="*/ 403827 w 468561"/>
              <a:gd name="connsiteY3" fmla="*/ 177033 h 293202"/>
              <a:gd name="connsiteX4" fmla="*/ 402502 w 468561"/>
              <a:gd name="connsiteY4" fmla="*/ 178124 h 293202"/>
              <a:gd name="connsiteX5" fmla="*/ 394590 w 468561"/>
              <a:gd name="connsiteY5" fmla="*/ 179722 h 293202"/>
              <a:gd name="connsiteX6" fmla="*/ 392136 w 468561"/>
              <a:gd name="connsiteY6" fmla="*/ 181742 h 293202"/>
              <a:gd name="connsiteX7" fmla="*/ 385956 w 468561"/>
              <a:gd name="connsiteY7" fmla="*/ 182990 h 293202"/>
              <a:gd name="connsiteX8" fmla="*/ 384849 w 468561"/>
              <a:gd name="connsiteY8" fmla="*/ 183902 h 293202"/>
              <a:gd name="connsiteX9" fmla="*/ 381985 w 468561"/>
              <a:gd name="connsiteY9" fmla="*/ 184480 h 293202"/>
              <a:gd name="connsiteX10" fmla="*/ 381769 w 468561"/>
              <a:gd name="connsiteY10" fmla="*/ 184658 h 293202"/>
              <a:gd name="connsiteX11" fmla="*/ 376718 w 468561"/>
              <a:gd name="connsiteY11" fmla="*/ 185678 h 293202"/>
              <a:gd name="connsiteX12" fmla="*/ 374482 w 468561"/>
              <a:gd name="connsiteY12" fmla="*/ 187519 h 293202"/>
              <a:gd name="connsiteX13" fmla="*/ 371620 w 468561"/>
              <a:gd name="connsiteY13" fmla="*/ 188097 h 293202"/>
              <a:gd name="connsiteX14" fmla="*/ 371403 w 468561"/>
              <a:gd name="connsiteY14" fmla="*/ 188275 h 293202"/>
              <a:gd name="connsiteX15" fmla="*/ 369014 w 468561"/>
              <a:gd name="connsiteY15" fmla="*/ 188757 h 293202"/>
              <a:gd name="connsiteX16" fmla="*/ 367896 w 468561"/>
              <a:gd name="connsiteY16" fmla="*/ 189678 h 293202"/>
              <a:gd name="connsiteX17" fmla="*/ 361244 w 468561"/>
              <a:gd name="connsiteY17" fmla="*/ 191021 h 293202"/>
              <a:gd name="connsiteX18" fmla="*/ 361038 w 468561"/>
              <a:gd name="connsiteY18" fmla="*/ 191191 h 293202"/>
              <a:gd name="connsiteX19" fmla="*/ 358649 w 468561"/>
              <a:gd name="connsiteY19" fmla="*/ 191674 h 293202"/>
              <a:gd name="connsiteX20" fmla="*/ 357531 w 468561"/>
              <a:gd name="connsiteY20" fmla="*/ 192594 h 293202"/>
              <a:gd name="connsiteX21" fmla="*/ 355795 w 468561"/>
              <a:gd name="connsiteY21" fmla="*/ 192945 h 293202"/>
              <a:gd name="connsiteX22" fmla="*/ 354451 w 468561"/>
              <a:gd name="connsiteY22" fmla="*/ 194051 h 293202"/>
              <a:gd name="connsiteX23" fmla="*/ 352062 w 468561"/>
              <a:gd name="connsiteY23" fmla="*/ 194534 h 293202"/>
              <a:gd name="connsiteX24" fmla="*/ 350944 w 468561"/>
              <a:gd name="connsiteY24" fmla="*/ 195454 h 293202"/>
              <a:gd name="connsiteX25" fmla="*/ 344295 w 468561"/>
              <a:gd name="connsiteY25" fmla="*/ 196797 h 293202"/>
              <a:gd name="connsiteX26" fmla="*/ 344086 w 468561"/>
              <a:gd name="connsiteY26" fmla="*/ 196968 h 293202"/>
              <a:gd name="connsiteX27" fmla="*/ 341697 w 468561"/>
              <a:gd name="connsiteY27" fmla="*/ 197451 h 293202"/>
              <a:gd name="connsiteX28" fmla="*/ 340579 w 468561"/>
              <a:gd name="connsiteY28" fmla="*/ 198372 h 293202"/>
              <a:gd name="connsiteX29" fmla="*/ 337915 w 468561"/>
              <a:gd name="connsiteY29" fmla="*/ 198909 h 293202"/>
              <a:gd name="connsiteX30" fmla="*/ 336797 w 468561"/>
              <a:gd name="connsiteY30" fmla="*/ 199830 h 293202"/>
              <a:gd name="connsiteX31" fmla="*/ 334370 w 468561"/>
              <a:gd name="connsiteY31" fmla="*/ 200320 h 293202"/>
              <a:gd name="connsiteX32" fmla="*/ 333271 w 468561"/>
              <a:gd name="connsiteY32" fmla="*/ 201225 h 293202"/>
              <a:gd name="connsiteX33" fmla="*/ 330445 w 468561"/>
              <a:gd name="connsiteY33" fmla="*/ 201797 h 293202"/>
              <a:gd name="connsiteX34" fmla="*/ 330212 w 468561"/>
              <a:gd name="connsiteY34" fmla="*/ 201989 h 293202"/>
              <a:gd name="connsiteX35" fmla="*/ 324960 w 468561"/>
              <a:gd name="connsiteY35" fmla="*/ 203049 h 293202"/>
              <a:gd name="connsiteX36" fmla="*/ 323625 w 468561"/>
              <a:gd name="connsiteY36" fmla="*/ 204148 h 293202"/>
              <a:gd name="connsiteX37" fmla="*/ 318573 w 468561"/>
              <a:gd name="connsiteY37" fmla="*/ 205168 h 293202"/>
              <a:gd name="connsiteX38" fmla="*/ 316338 w 468561"/>
              <a:gd name="connsiteY38" fmla="*/ 207009 h 293202"/>
              <a:gd name="connsiteX39" fmla="*/ 313475 w 468561"/>
              <a:gd name="connsiteY39" fmla="*/ 207587 h 293202"/>
              <a:gd name="connsiteX40" fmla="*/ 313259 w 468561"/>
              <a:gd name="connsiteY40" fmla="*/ 207765 h 293202"/>
              <a:gd name="connsiteX41" fmla="*/ 307080 w 468561"/>
              <a:gd name="connsiteY41" fmla="*/ 209013 h 293202"/>
              <a:gd name="connsiteX42" fmla="*/ 305973 w 468561"/>
              <a:gd name="connsiteY42" fmla="*/ 209924 h 293202"/>
              <a:gd name="connsiteX43" fmla="*/ 303109 w 468561"/>
              <a:gd name="connsiteY43" fmla="*/ 210502 h 293202"/>
              <a:gd name="connsiteX44" fmla="*/ 302892 w 468561"/>
              <a:gd name="connsiteY44" fmla="*/ 210682 h 293202"/>
              <a:gd name="connsiteX45" fmla="*/ 300233 w 468561"/>
              <a:gd name="connsiteY45" fmla="*/ 211219 h 293202"/>
              <a:gd name="connsiteX46" fmla="*/ 299114 w 468561"/>
              <a:gd name="connsiteY46" fmla="*/ 212140 h 293202"/>
              <a:gd name="connsiteX47" fmla="*/ 296724 w 468561"/>
              <a:gd name="connsiteY47" fmla="*/ 212622 h 293202"/>
              <a:gd name="connsiteX48" fmla="*/ 295606 w 468561"/>
              <a:gd name="connsiteY48" fmla="*/ 213543 h 293202"/>
              <a:gd name="connsiteX49" fmla="*/ 292743 w 468561"/>
              <a:gd name="connsiteY49" fmla="*/ 214121 h 293202"/>
              <a:gd name="connsiteX50" fmla="*/ 292527 w 468561"/>
              <a:gd name="connsiteY50" fmla="*/ 214299 h 293202"/>
              <a:gd name="connsiteX51" fmla="*/ 290138 w 468561"/>
              <a:gd name="connsiteY51" fmla="*/ 214781 h 293202"/>
              <a:gd name="connsiteX52" fmla="*/ 289020 w 468561"/>
              <a:gd name="connsiteY52" fmla="*/ 215702 h 293202"/>
              <a:gd name="connsiteX53" fmla="*/ 282367 w 468561"/>
              <a:gd name="connsiteY53" fmla="*/ 217045 h 293202"/>
              <a:gd name="connsiteX54" fmla="*/ 282161 w 468561"/>
              <a:gd name="connsiteY54" fmla="*/ 217215 h 293202"/>
              <a:gd name="connsiteX55" fmla="*/ 280900 w 468561"/>
              <a:gd name="connsiteY55" fmla="*/ 217470 h 293202"/>
              <a:gd name="connsiteX56" fmla="*/ 278654 w 468561"/>
              <a:gd name="connsiteY56" fmla="*/ 219319 h 293202"/>
              <a:gd name="connsiteX57" fmla="*/ 273402 w 468561"/>
              <a:gd name="connsiteY57" fmla="*/ 220380 h 293202"/>
              <a:gd name="connsiteX58" fmla="*/ 272068 w 468561"/>
              <a:gd name="connsiteY58" fmla="*/ 221478 h 293202"/>
              <a:gd name="connsiteX59" fmla="*/ 264153 w 468561"/>
              <a:gd name="connsiteY59" fmla="*/ 223076 h 293202"/>
              <a:gd name="connsiteX60" fmla="*/ 261701 w 468561"/>
              <a:gd name="connsiteY60" fmla="*/ 225096 h 293202"/>
              <a:gd name="connsiteX61" fmla="*/ 255524 w 468561"/>
              <a:gd name="connsiteY61" fmla="*/ 226343 h 293202"/>
              <a:gd name="connsiteX62" fmla="*/ 254414 w 468561"/>
              <a:gd name="connsiteY62" fmla="*/ 227257 h 293202"/>
              <a:gd name="connsiteX63" fmla="*/ 251551 w 468561"/>
              <a:gd name="connsiteY63" fmla="*/ 227834 h 293202"/>
              <a:gd name="connsiteX64" fmla="*/ 251335 w 468561"/>
              <a:gd name="connsiteY64" fmla="*/ 228013 h 293202"/>
              <a:gd name="connsiteX65" fmla="*/ 246084 w 468561"/>
              <a:gd name="connsiteY65" fmla="*/ 229073 h 293202"/>
              <a:gd name="connsiteX66" fmla="*/ 244749 w 468561"/>
              <a:gd name="connsiteY66" fmla="*/ 230172 h 293202"/>
              <a:gd name="connsiteX67" fmla="*/ 242087 w 468561"/>
              <a:gd name="connsiteY67" fmla="*/ 230709 h 293202"/>
              <a:gd name="connsiteX68" fmla="*/ 240969 w 468561"/>
              <a:gd name="connsiteY68" fmla="*/ 231630 h 293202"/>
              <a:gd name="connsiteX69" fmla="*/ 238591 w 468561"/>
              <a:gd name="connsiteY69" fmla="*/ 232110 h 293202"/>
              <a:gd name="connsiteX70" fmla="*/ 237558 w 468561"/>
              <a:gd name="connsiteY70" fmla="*/ 232966 h 293202"/>
              <a:gd name="connsiteX71" fmla="*/ 234668 w 468561"/>
              <a:gd name="connsiteY71" fmla="*/ 233555 h 293202"/>
              <a:gd name="connsiteX72" fmla="*/ 234383 w 468561"/>
              <a:gd name="connsiteY72" fmla="*/ 233789 h 293202"/>
              <a:gd name="connsiteX73" fmla="*/ 228203 w 468561"/>
              <a:gd name="connsiteY73" fmla="*/ 235037 h 293202"/>
              <a:gd name="connsiteX74" fmla="*/ 227096 w 468561"/>
              <a:gd name="connsiteY74" fmla="*/ 235948 h 293202"/>
              <a:gd name="connsiteX75" fmla="*/ 225363 w 468561"/>
              <a:gd name="connsiteY75" fmla="*/ 236298 h 293202"/>
              <a:gd name="connsiteX76" fmla="*/ 224017 w 468561"/>
              <a:gd name="connsiteY76" fmla="*/ 237406 h 293202"/>
              <a:gd name="connsiteX77" fmla="*/ 217837 w 468561"/>
              <a:gd name="connsiteY77" fmla="*/ 238654 h 293202"/>
              <a:gd name="connsiteX78" fmla="*/ 216730 w 468561"/>
              <a:gd name="connsiteY78" fmla="*/ 239565 h 293202"/>
              <a:gd name="connsiteX79" fmla="*/ 213867 w 468561"/>
              <a:gd name="connsiteY79" fmla="*/ 240143 h 293202"/>
              <a:gd name="connsiteX80" fmla="*/ 213650 w 468561"/>
              <a:gd name="connsiteY80" fmla="*/ 240322 h 293202"/>
              <a:gd name="connsiteX81" fmla="*/ 211262 w 468561"/>
              <a:gd name="connsiteY81" fmla="*/ 240805 h 293202"/>
              <a:gd name="connsiteX82" fmla="*/ 210144 w 468561"/>
              <a:gd name="connsiteY82" fmla="*/ 241725 h 293202"/>
              <a:gd name="connsiteX83" fmla="*/ 207481 w 468561"/>
              <a:gd name="connsiteY83" fmla="*/ 242263 h 293202"/>
              <a:gd name="connsiteX84" fmla="*/ 206363 w 468561"/>
              <a:gd name="connsiteY84" fmla="*/ 243184 h 293202"/>
              <a:gd name="connsiteX85" fmla="*/ 203605 w 468561"/>
              <a:gd name="connsiteY85" fmla="*/ 243740 h 293202"/>
              <a:gd name="connsiteX86" fmla="*/ 203340 w 468561"/>
              <a:gd name="connsiteY86" fmla="*/ 243959 h 293202"/>
              <a:gd name="connsiteX87" fmla="*/ 200852 w 468561"/>
              <a:gd name="connsiteY87" fmla="*/ 244458 h 293202"/>
              <a:gd name="connsiteX88" fmla="*/ 199777 w 468561"/>
              <a:gd name="connsiteY88" fmla="*/ 245343 h 293202"/>
              <a:gd name="connsiteX89" fmla="*/ 194525 w 468561"/>
              <a:gd name="connsiteY89" fmla="*/ 246403 h 293202"/>
              <a:gd name="connsiteX90" fmla="*/ 193191 w 468561"/>
              <a:gd name="connsiteY90" fmla="*/ 247502 h 293202"/>
              <a:gd name="connsiteX91" fmla="*/ 186739 w 468561"/>
              <a:gd name="connsiteY91" fmla="*/ 248804 h 293202"/>
              <a:gd name="connsiteX92" fmla="*/ 185631 w 468561"/>
              <a:gd name="connsiteY92" fmla="*/ 249717 h 293202"/>
              <a:gd name="connsiteX93" fmla="*/ 184169 w 468561"/>
              <a:gd name="connsiteY93" fmla="*/ 250012 h 293202"/>
              <a:gd name="connsiteX94" fmla="*/ 182825 w 468561"/>
              <a:gd name="connsiteY94" fmla="*/ 251119 h 293202"/>
              <a:gd name="connsiteX95" fmla="*/ 176696 w 468561"/>
              <a:gd name="connsiteY95" fmla="*/ 252356 h 293202"/>
              <a:gd name="connsiteX96" fmla="*/ 175655 w 468561"/>
              <a:gd name="connsiteY96" fmla="*/ 253220 h 293202"/>
              <a:gd name="connsiteX97" fmla="*/ 172726 w 468561"/>
              <a:gd name="connsiteY97" fmla="*/ 253816 h 293202"/>
              <a:gd name="connsiteX98" fmla="*/ 172459 w 468561"/>
              <a:gd name="connsiteY98" fmla="*/ 254035 h 293202"/>
              <a:gd name="connsiteX99" fmla="*/ 169799 w 468561"/>
              <a:gd name="connsiteY99" fmla="*/ 254573 h 293202"/>
              <a:gd name="connsiteX100" fmla="*/ 168679 w 468561"/>
              <a:gd name="connsiteY100" fmla="*/ 255494 h 293202"/>
              <a:gd name="connsiteX101" fmla="*/ 166289 w 468561"/>
              <a:gd name="connsiteY101" fmla="*/ 255977 h 293202"/>
              <a:gd name="connsiteX102" fmla="*/ 165172 w 468561"/>
              <a:gd name="connsiteY102" fmla="*/ 256897 h 293202"/>
              <a:gd name="connsiteX103" fmla="*/ 162311 w 468561"/>
              <a:gd name="connsiteY103" fmla="*/ 257474 h 293202"/>
              <a:gd name="connsiteX104" fmla="*/ 162093 w 468561"/>
              <a:gd name="connsiteY104" fmla="*/ 257654 h 293202"/>
              <a:gd name="connsiteX105" fmla="*/ 159703 w 468561"/>
              <a:gd name="connsiteY105" fmla="*/ 258136 h 293202"/>
              <a:gd name="connsiteX106" fmla="*/ 158585 w 468561"/>
              <a:gd name="connsiteY106" fmla="*/ 259057 h 293202"/>
              <a:gd name="connsiteX107" fmla="*/ 151931 w 468561"/>
              <a:gd name="connsiteY107" fmla="*/ 260400 h 293202"/>
              <a:gd name="connsiteX108" fmla="*/ 151726 w 468561"/>
              <a:gd name="connsiteY108" fmla="*/ 260569 h 293202"/>
              <a:gd name="connsiteX109" fmla="*/ 150466 w 468561"/>
              <a:gd name="connsiteY109" fmla="*/ 260823 h 293202"/>
              <a:gd name="connsiteX110" fmla="*/ 148219 w 468561"/>
              <a:gd name="connsiteY110" fmla="*/ 262674 h 293202"/>
              <a:gd name="connsiteX111" fmla="*/ 141879 w 468561"/>
              <a:gd name="connsiteY111" fmla="*/ 263954 h 293202"/>
              <a:gd name="connsiteX112" fmla="*/ 140847 w 468561"/>
              <a:gd name="connsiteY112" fmla="*/ 264805 h 293202"/>
              <a:gd name="connsiteX113" fmla="*/ 138133 w 468561"/>
              <a:gd name="connsiteY113" fmla="*/ 265358 h 293202"/>
              <a:gd name="connsiteX114" fmla="*/ 137853 w 468561"/>
              <a:gd name="connsiteY114" fmla="*/ 265589 h 293202"/>
              <a:gd name="connsiteX115" fmla="*/ 133732 w 468561"/>
              <a:gd name="connsiteY115" fmla="*/ 266421 h 293202"/>
              <a:gd name="connsiteX116" fmla="*/ 131267 w 468561"/>
              <a:gd name="connsiteY116" fmla="*/ 268450 h 293202"/>
              <a:gd name="connsiteX117" fmla="*/ 124680 w 468561"/>
              <a:gd name="connsiteY117" fmla="*/ 269780 h 293202"/>
              <a:gd name="connsiteX118" fmla="*/ 124408 w 468561"/>
              <a:gd name="connsiteY118" fmla="*/ 269964 h 293202"/>
              <a:gd name="connsiteX119" fmla="*/ 122019 w 468561"/>
              <a:gd name="connsiteY119" fmla="*/ 270446 h 293202"/>
              <a:gd name="connsiteX120" fmla="*/ 120901 w 468561"/>
              <a:gd name="connsiteY120" fmla="*/ 271366 h 293202"/>
              <a:gd name="connsiteX121" fmla="*/ 115651 w 468561"/>
              <a:gd name="connsiteY121" fmla="*/ 272426 h 293202"/>
              <a:gd name="connsiteX122" fmla="*/ 114315 w 468561"/>
              <a:gd name="connsiteY122" fmla="*/ 273527 h 293202"/>
              <a:gd name="connsiteX123" fmla="*/ 111651 w 468561"/>
              <a:gd name="connsiteY123" fmla="*/ 274064 h 293202"/>
              <a:gd name="connsiteX124" fmla="*/ 110535 w 468561"/>
              <a:gd name="connsiteY124" fmla="*/ 274984 h 293202"/>
              <a:gd name="connsiteX125" fmla="*/ 107605 w 468561"/>
              <a:gd name="connsiteY125" fmla="*/ 275575 h 293202"/>
              <a:gd name="connsiteX126" fmla="*/ 107332 w 468561"/>
              <a:gd name="connsiteY126" fmla="*/ 275798 h 293202"/>
              <a:gd name="connsiteX127" fmla="*/ 105020 w 468561"/>
              <a:gd name="connsiteY127" fmla="*/ 276261 h 293202"/>
              <a:gd name="connsiteX128" fmla="*/ 103948 w 468561"/>
              <a:gd name="connsiteY128" fmla="*/ 277144 h 293202"/>
              <a:gd name="connsiteX129" fmla="*/ 97768 w 468561"/>
              <a:gd name="connsiteY129" fmla="*/ 278392 h 293202"/>
              <a:gd name="connsiteX130" fmla="*/ 96661 w 468561"/>
              <a:gd name="connsiteY130" fmla="*/ 279303 h 293202"/>
              <a:gd name="connsiteX131" fmla="*/ 94926 w 468561"/>
              <a:gd name="connsiteY131" fmla="*/ 279653 h 293202"/>
              <a:gd name="connsiteX132" fmla="*/ 93582 w 468561"/>
              <a:gd name="connsiteY132" fmla="*/ 280760 h 293202"/>
              <a:gd name="connsiteX133" fmla="*/ 87404 w 468561"/>
              <a:gd name="connsiteY133" fmla="*/ 282007 h 293202"/>
              <a:gd name="connsiteX134" fmla="*/ 86296 w 468561"/>
              <a:gd name="connsiteY134" fmla="*/ 282920 h 293202"/>
              <a:gd name="connsiteX135" fmla="*/ 83434 w 468561"/>
              <a:gd name="connsiteY135" fmla="*/ 283498 h 293202"/>
              <a:gd name="connsiteX136" fmla="*/ 83217 w 468561"/>
              <a:gd name="connsiteY136" fmla="*/ 283676 h 293202"/>
              <a:gd name="connsiteX137" fmla="*/ 80708 w 468561"/>
              <a:gd name="connsiteY137" fmla="*/ 284183 h 293202"/>
              <a:gd name="connsiteX138" fmla="*/ 79646 w 468561"/>
              <a:gd name="connsiteY138" fmla="*/ 285058 h 293202"/>
              <a:gd name="connsiteX139" fmla="*/ 76149 w 468561"/>
              <a:gd name="connsiteY139" fmla="*/ 285770 h 293202"/>
              <a:gd name="connsiteX140" fmla="*/ 76029 w 468561"/>
              <a:gd name="connsiteY140" fmla="*/ 285869 h 293202"/>
              <a:gd name="connsiteX141" fmla="*/ 74057 w 468561"/>
              <a:gd name="connsiteY141" fmla="*/ 286262 h 293202"/>
              <a:gd name="connsiteX142" fmla="*/ 72818 w 468561"/>
              <a:gd name="connsiteY142" fmla="*/ 287283 h 293202"/>
              <a:gd name="connsiteX143" fmla="*/ 70425 w 468561"/>
              <a:gd name="connsiteY143" fmla="*/ 287768 h 293202"/>
              <a:gd name="connsiteX144" fmla="*/ 69310 w 468561"/>
              <a:gd name="connsiteY144" fmla="*/ 288687 h 293202"/>
              <a:gd name="connsiteX145" fmla="*/ 66442 w 468561"/>
              <a:gd name="connsiteY145" fmla="*/ 289269 h 293202"/>
              <a:gd name="connsiteX146" fmla="*/ 66100 w 468561"/>
              <a:gd name="connsiteY146" fmla="*/ 289498 h 293202"/>
              <a:gd name="connsiteX147" fmla="*/ 47698 w 468561"/>
              <a:gd name="connsiteY147" fmla="*/ 293202 h 293202"/>
              <a:gd name="connsiteX148" fmla="*/ 0 w 468561"/>
              <a:gd name="connsiteY148" fmla="*/ 245504 h 293202"/>
              <a:gd name="connsiteX149" fmla="*/ 14116 w 468561"/>
              <a:gd name="connsiteY149" fmla="*/ 211659 h 293202"/>
              <a:gd name="connsiteX150" fmla="*/ 15954 w 468561"/>
              <a:gd name="connsiteY150" fmla="*/ 210431 h 293202"/>
              <a:gd name="connsiteX151" fmla="*/ 16308 w 468561"/>
              <a:gd name="connsiteY151" fmla="*/ 209906 h 293202"/>
              <a:gd name="connsiteX152" fmla="*/ 21672 w 468561"/>
              <a:gd name="connsiteY152" fmla="*/ 206285 h 293202"/>
              <a:gd name="connsiteX153" fmla="*/ 22007 w 468561"/>
              <a:gd name="connsiteY153" fmla="*/ 205785 h 293202"/>
              <a:gd name="connsiteX154" fmla="*/ 37603 w 468561"/>
              <a:gd name="connsiteY154" fmla="*/ 195318 h 293202"/>
              <a:gd name="connsiteX155" fmla="*/ 38238 w 468561"/>
              <a:gd name="connsiteY155" fmla="*/ 195192 h 293202"/>
              <a:gd name="connsiteX156" fmla="*/ 41001 w 468561"/>
              <a:gd name="connsiteY156" fmla="*/ 193324 h 293202"/>
              <a:gd name="connsiteX157" fmla="*/ 42186 w 468561"/>
              <a:gd name="connsiteY157" fmla="*/ 193082 h 293202"/>
              <a:gd name="connsiteX158" fmla="*/ 46979 w 468561"/>
              <a:gd name="connsiteY158" fmla="*/ 189851 h 293202"/>
              <a:gd name="connsiteX159" fmla="*/ 47083 w 468561"/>
              <a:gd name="connsiteY159" fmla="*/ 189830 h 293202"/>
              <a:gd name="connsiteX160" fmla="*/ 56252 w 468561"/>
              <a:gd name="connsiteY160" fmla="*/ 183648 h 293202"/>
              <a:gd name="connsiteX161" fmla="*/ 58289 w 468561"/>
              <a:gd name="connsiteY161" fmla="*/ 183237 h 293202"/>
              <a:gd name="connsiteX162" fmla="*/ 59760 w 468561"/>
              <a:gd name="connsiteY162" fmla="*/ 182245 h 293202"/>
              <a:gd name="connsiteX163" fmla="*/ 60038 w 468561"/>
              <a:gd name="connsiteY163" fmla="*/ 182189 h 293202"/>
              <a:gd name="connsiteX164" fmla="*/ 62994 w 468561"/>
              <a:gd name="connsiteY164" fmla="*/ 180196 h 293202"/>
              <a:gd name="connsiteX165" fmla="*/ 63101 w 468561"/>
              <a:gd name="connsiteY165" fmla="*/ 180174 h 293202"/>
              <a:gd name="connsiteX166" fmla="*/ 72269 w 468561"/>
              <a:gd name="connsiteY166" fmla="*/ 173993 h 293202"/>
              <a:gd name="connsiteX167" fmla="*/ 73302 w 468561"/>
              <a:gd name="connsiteY167" fmla="*/ 173785 h 293202"/>
              <a:gd name="connsiteX168" fmla="*/ 75074 w 468561"/>
              <a:gd name="connsiteY168" fmla="*/ 172590 h 293202"/>
              <a:gd name="connsiteX169" fmla="*/ 75350 w 468561"/>
              <a:gd name="connsiteY169" fmla="*/ 172535 h 293202"/>
              <a:gd name="connsiteX170" fmla="*/ 78307 w 468561"/>
              <a:gd name="connsiteY170" fmla="*/ 170541 h 293202"/>
              <a:gd name="connsiteX171" fmla="*/ 79267 w 468561"/>
              <a:gd name="connsiteY171" fmla="*/ 170347 h 293202"/>
              <a:gd name="connsiteX172" fmla="*/ 96240 w 468561"/>
              <a:gd name="connsiteY172" fmla="*/ 158865 h 293202"/>
              <a:gd name="connsiteX173" fmla="*/ 98102 w 468561"/>
              <a:gd name="connsiteY173" fmla="*/ 158486 h 293202"/>
              <a:gd name="connsiteX174" fmla="*/ 99662 w 468561"/>
              <a:gd name="connsiteY174" fmla="*/ 157434 h 293202"/>
              <a:gd name="connsiteX175" fmla="*/ 99768 w 468561"/>
              <a:gd name="connsiteY175" fmla="*/ 157413 h 293202"/>
              <a:gd name="connsiteX176" fmla="*/ 108936 w 468561"/>
              <a:gd name="connsiteY176" fmla="*/ 151231 h 293202"/>
              <a:gd name="connsiteX177" fmla="*/ 109214 w 468561"/>
              <a:gd name="connsiteY177" fmla="*/ 151175 h 293202"/>
              <a:gd name="connsiteX178" fmla="*/ 112170 w 468561"/>
              <a:gd name="connsiteY178" fmla="*/ 149182 h 293202"/>
              <a:gd name="connsiteX179" fmla="*/ 113484 w 468561"/>
              <a:gd name="connsiteY179" fmla="*/ 148917 h 293202"/>
              <a:gd name="connsiteX180" fmla="*/ 118210 w 468561"/>
              <a:gd name="connsiteY180" fmla="*/ 145731 h 293202"/>
              <a:gd name="connsiteX181" fmla="*/ 118377 w 468561"/>
              <a:gd name="connsiteY181" fmla="*/ 145697 h 293202"/>
              <a:gd name="connsiteX182" fmla="*/ 127365 w 468561"/>
              <a:gd name="connsiteY182" fmla="*/ 139587 h 293202"/>
              <a:gd name="connsiteX183" fmla="*/ 129451 w 468561"/>
              <a:gd name="connsiteY183" fmla="*/ 139163 h 293202"/>
              <a:gd name="connsiteX184" fmla="*/ 130990 w 468561"/>
              <a:gd name="connsiteY184" fmla="*/ 138125 h 293202"/>
              <a:gd name="connsiteX185" fmla="*/ 131098 w 468561"/>
              <a:gd name="connsiteY185" fmla="*/ 138103 h 293202"/>
              <a:gd name="connsiteX186" fmla="*/ 140265 w 468561"/>
              <a:gd name="connsiteY186" fmla="*/ 131922 h 293202"/>
              <a:gd name="connsiteX187" fmla="*/ 140541 w 468561"/>
              <a:gd name="connsiteY187" fmla="*/ 131866 h 293202"/>
              <a:gd name="connsiteX188" fmla="*/ 143499 w 468561"/>
              <a:gd name="connsiteY188" fmla="*/ 129872 h 293202"/>
              <a:gd name="connsiteX189" fmla="*/ 144536 w 468561"/>
              <a:gd name="connsiteY189" fmla="*/ 129663 h 293202"/>
              <a:gd name="connsiteX190" fmla="*/ 146305 w 468561"/>
              <a:gd name="connsiteY190" fmla="*/ 128470 h 293202"/>
              <a:gd name="connsiteX191" fmla="*/ 146582 w 468561"/>
              <a:gd name="connsiteY191" fmla="*/ 128414 h 293202"/>
              <a:gd name="connsiteX192" fmla="*/ 149540 w 468561"/>
              <a:gd name="connsiteY192" fmla="*/ 126420 h 293202"/>
              <a:gd name="connsiteX193" fmla="*/ 149644 w 468561"/>
              <a:gd name="connsiteY193" fmla="*/ 126399 h 293202"/>
              <a:gd name="connsiteX194" fmla="*/ 158813 w 468561"/>
              <a:gd name="connsiteY194" fmla="*/ 120217 h 293202"/>
              <a:gd name="connsiteX195" fmla="*/ 160128 w 468561"/>
              <a:gd name="connsiteY195" fmla="*/ 119952 h 293202"/>
              <a:gd name="connsiteX196" fmla="*/ 164854 w 468561"/>
              <a:gd name="connsiteY196" fmla="*/ 116766 h 293202"/>
              <a:gd name="connsiteX197" fmla="*/ 164960 w 468561"/>
              <a:gd name="connsiteY197" fmla="*/ 116744 h 293202"/>
              <a:gd name="connsiteX198" fmla="*/ 174129 w 468561"/>
              <a:gd name="connsiteY198" fmla="*/ 110563 h 293202"/>
              <a:gd name="connsiteX199" fmla="*/ 175808 w 468561"/>
              <a:gd name="connsiteY199" fmla="*/ 110224 h 293202"/>
              <a:gd name="connsiteX200" fmla="*/ 183306 w 468561"/>
              <a:gd name="connsiteY200" fmla="*/ 105129 h 293202"/>
              <a:gd name="connsiteX201" fmla="*/ 184132 w 468561"/>
              <a:gd name="connsiteY201" fmla="*/ 104961 h 293202"/>
              <a:gd name="connsiteX202" fmla="*/ 190143 w 468561"/>
              <a:gd name="connsiteY202" fmla="*/ 100908 h 293202"/>
              <a:gd name="connsiteX203" fmla="*/ 190735 w 468561"/>
              <a:gd name="connsiteY203" fmla="*/ 100789 h 293202"/>
              <a:gd name="connsiteX204" fmla="*/ 198716 w 468561"/>
              <a:gd name="connsiteY204" fmla="*/ 95408 h 293202"/>
              <a:gd name="connsiteX205" fmla="*/ 200578 w 468561"/>
              <a:gd name="connsiteY205" fmla="*/ 95032 h 293202"/>
              <a:gd name="connsiteX206" fmla="*/ 208262 w 468561"/>
              <a:gd name="connsiteY206" fmla="*/ 89851 h 293202"/>
              <a:gd name="connsiteX207" fmla="*/ 208540 w 468561"/>
              <a:gd name="connsiteY207" fmla="*/ 89794 h 293202"/>
              <a:gd name="connsiteX208" fmla="*/ 211496 w 468561"/>
              <a:gd name="connsiteY208" fmla="*/ 87802 h 293202"/>
              <a:gd name="connsiteX209" fmla="*/ 211774 w 468561"/>
              <a:gd name="connsiteY209" fmla="*/ 87746 h 293202"/>
              <a:gd name="connsiteX210" fmla="*/ 214731 w 468561"/>
              <a:gd name="connsiteY210" fmla="*/ 85752 h 293202"/>
              <a:gd name="connsiteX211" fmla="*/ 215768 w 468561"/>
              <a:gd name="connsiteY211" fmla="*/ 85542 h 293202"/>
              <a:gd name="connsiteX212" fmla="*/ 217537 w 468561"/>
              <a:gd name="connsiteY212" fmla="*/ 84350 h 293202"/>
              <a:gd name="connsiteX213" fmla="*/ 217644 w 468561"/>
              <a:gd name="connsiteY213" fmla="*/ 84328 h 293202"/>
              <a:gd name="connsiteX214" fmla="*/ 226812 w 468561"/>
              <a:gd name="connsiteY214" fmla="*/ 78147 h 293202"/>
              <a:gd name="connsiteX215" fmla="*/ 227086 w 468561"/>
              <a:gd name="connsiteY215" fmla="*/ 78092 h 293202"/>
              <a:gd name="connsiteX216" fmla="*/ 230044 w 468561"/>
              <a:gd name="connsiteY216" fmla="*/ 76097 h 293202"/>
              <a:gd name="connsiteX217" fmla="*/ 231360 w 468561"/>
              <a:gd name="connsiteY217" fmla="*/ 75832 h 293202"/>
              <a:gd name="connsiteX218" fmla="*/ 236085 w 468561"/>
              <a:gd name="connsiteY218" fmla="*/ 72645 h 293202"/>
              <a:gd name="connsiteX219" fmla="*/ 236191 w 468561"/>
              <a:gd name="connsiteY219" fmla="*/ 72624 h 293202"/>
              <a:gd name="connsiteX220" fmla="*/ 245359 w 468561"/>
              <a:gd name="connsiteY220" fmla="*/ 66443 h 293202"/>
              <a:gd name="connsiteX221" fmla="*/ 246950 w 468561"/>
              <a:gd name="connsiteY221" fmla="*/ 66121 h 293202"/>
              <a:gd name="connsiteX222" fmla="*/ 254632 w 468561"/>
              <a:gd name="connsiteY222" fmla="*/ 60942 h 293202"/>
              <a:gd name="connsiteX223" fmla="*/ 255182 w 468561"/>
              <a:gd name="connsiteY223" fmla="*/ 60831 h 293202"/>
              <a:gd name="connsiteX224" fmla="*/ 258139 w 468561"/>
              <a:gd name="connsiteY224" fmla="*/ 58837 h 293202"/>
              <a:gd name="connsiteX225" fmla="*/ 258419 w 468561"/>
              <a:gd name="connsiteY225" fmla="*/ 58780 h 293202"/>
              <a:gd name="connsiteX226" fmla="*/ 261374 w 468561"/>
              <a:gd name="connsiteY226" fmla="*/ 56788 h 293202"/>
              <a:gd name="connsiteX227" fmla="*/ 262010 w 468561"/>
              <a:gd name="connsiteY227" fmla="*/ 56659 h 293202"/>
              <a:gd name="connsiteX228" fmla="*/ 269966 w 468561"/>
              <a:gd name="connsiteY228" fmla="*/ 51293 h 293202"/>
              <a:gd name="connsiteX229" fmla="*/ 270758 w 468561"/>
              <a:gd name="connsiteY229" fmla="*/ 51133 h 293202"/>
              <a:gd name="connsiteX230" fmla="*/ 276689 w 468561"/>
              <a:gd name="connsiteY230" fmla="*/ 47133 h 293202"/>
              <a:gd name="connsiteX231" fmla="*/ 278001 w 468561"/>
              <a:gd name="connsiteY231" fmla="*/ 46868 h 293202"/>
              <a:gd name="connsiteX232" fmla="*/ 282728 w 468561"/>
              <a:gd name="connsiteY232" fmla="*/ 43681 h 293202"/>
              <a:gd name="connsiteX233" fmla="*/ 282835 w 468561"/>
              <a:gd name="connsiteY233" fmla="*/ 43660 h 293202"/>
              <a:gd name="connsiteX234" fmla="*/ 292003 w 468561"/>
              <a:gd name="connsiteY234" fmla="*/ 37479 h 293202"/>
              <a:gd name="connsiteX235" fmla="*/ 293314 w 468561"/>
              <a:gd name="connsiteY235" fmla="*/ 37214 h 293202"/>
              <a:gd name="connsiteX236" fmla="*/ 298043 w 468561"/>
              <a:gd name="connsiteY236" fmla="*/ 34026 h 293202"/>
              <a:gd name="connsiteX237" fmla="*/ 298322 w 468561"/>
              <a:gd name="connsiteY237" fmla="*/ 33969 h 293202"/>
              <a:gd name="connsiteX238" fmla="*/ 301277 w 468561"/>
              <a:gd name="connsiteY238" fmla="*/ 31977 h 293202"/>
              <a:gd name="connsiteX239" fmla="*/ 302588 w 468561"/>
              <a:gd name="connsiteY239" fmla="*/ 31712 h 293202"/>
              <a:gd name="connsiteX240" fmla="*/ 307316 w 468561"/>
              <a:gd name="connsiteY240" fmla="*/ 28525 h 293202"/>
              <a:gd name="connsiteX241" fmla="*/ 307423 w 468561"/>
              <a:gd name="connsiteY241" fmla="*/ 28503 h 293202"/>
              <a:gd name="connsiteX242" fmla="*/ 316591 w 468561"/>
              <a:gd name="connsiteY242" fmla="*/ 22322 h 293202"/>
              <a:gd name="connsiteX243" fmla="*/ 318453 w 468561"/>
              <a:gd name="connsiteY243" fmla="*/ 21946 h 293202"/>
              <a:gd name="connsiteX244" fmla="*/ 326137 w 468561"/>
              <a:gd name="connsiteY244" fmla="*/ 16765 h 293202"/>
              <a:gd name="connsiteX245" fmla="*/ 326417 w 468561"/>
              <a:gd name="connsiteY245" fmla="*/ 16709 h 293202"/>
              <a:gd name="connsiteX246" fmla="*/ 329372 w 468561"/>
              <a:gd name="connsiteY246" fmla="*/ 14717 h 293202"/>
              <a:gd name="connsiteX247" fmla="*/ 329650 w 468561"/>
              <a:gd name="connsiteY247" fmla="*/ 14660 h 293202"/>
              <a:gd name="connsiteX248" fmla="*/ 332606 w 468561"/>
              <a:gd name="connsiteY248" fmla="*/ 12668 h 293202"/>
              <a:gd name="connsiteX249" fmla="*/ 333640 w 468561"/>
              <a:gd name="connsiteY249" fmla="*/ 12459 h 293202"/>
              <a:gd name="connsiteX250" fmla="*/ 335411 w 468561"/>
              <a:gd name="connsiteY250" fmla="*/ 11265 h 293202"/>
              <a:gd name="connsiteX251" fmla="*/ 335691 w 468561"/>
              <a:gd name="connsiteY251" fmla="*/ 11208 h 293202"/>
              <a:gd name="connsiteX252" fmla="*/ 338646 w 468561"/>
              <a:gd name="connsiteY252" fmla="*/ 9216 h 293202"/>
              <a:gd name="connsiteX253" fmla="*/ 338922 w 468561"/>
              <a:gd name="connsiteY253" fmla="*/ 9160 h 293202"/>
              <a:gd name="connsiteX254" fmla="*/ 341880 w 468561"/>
              <a:gd name="connsiteY254" fmla="*/ 7166 h 293202"/>
              <a:gd name="connsiteX255" fmla="*/ 377374 w 468561"/>
              <a:gd name="connsiteY255" fmla="*/ 0 h 293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</a:cxnLst>
            <a:rect l="l" t="t" r="r" b="b"/>
            <a:pathLst>
              <a:path w="468561" h="293202">
                <a:moveTo>
                  <a:pt x="377374" y="0"/>
                </a:moveTo>
                <a:cubicBezTo>
                  <a:pt x="427735" y="0"/>
                  <a:pt x="468561" y="40826"/>
                  <a:pt x="468561" y="91187"/>
                </a:cubicBezTo>
                <a:cubicBezTo>
                  <a:pt x="468561" y="128958"/>
                  <a:pt x="445596" y="161365"/>
                  <a:pt x="412868" y="175208"/>
                </a:cubicBezTo>
                <a:lnTo>
                  <a:pt x="403827" y="177033"/>
                </a:lnTo>
                <a:lnTo>
                  <a:pt x="402502" y="178124"/>
                </a:lnTo>
                <a:lnTo>
                  <a:pt x="394590" y="179722"/>
                </a:lnTo>
                <a:lnTo>
                  <a:pt x="392136" y="181742"/>
                </a:lnTo>
                <a:lnTo>
                  <a:pt x="385956" y="182990"/>
                </a:lnTo>
                <a:lnTo>
                  <a:pt x="384849" y="183902"/>
                </a:lnTo>
                <a:lnTo>
                  <a:pt x="381985" y="184480"/>
                </a:lnTo>
                <a:lnTo>
                  <a:pt x="381769" y="184658"/>
                </a:lnTo>
                <a:lnTo>
                  <a:pt x="376718" y="185678"/>
                </a:lnTo>
                <a:lnTo>
                  <a:pt x="374482" y="187519"/>
                </a:lnTo>
                <a:lnTo>
                  <a:pt x="371620" y="188097"/>
                </a:lnTo>
                <a:lnTo>
                  <a:pt x="371403" y="188275"/>
                </a:lnTo>
                <a:lnTo>
                  <a:pt x="369014" y="188757"/>
                </a:lnTo>
                <a:lnTo>
                  <a:pt x="367896" y="189678"/>
                </a:lnTo>
                <a:lnTo>
                  <a:pt x="361244" y="191021"/>
                </a:lnTo>
                <a:lnTo>
                  <a:pt x="361038" y="191191"/>
                </a:lnTo>
                <a:lnTo>
                  <a:pt x="358649" y="191674"/>
                </a:lnTo>
                <a:lnTo>
                  <a:pt x="357531" y="192594"/>
                </a:lnTo>
                <a:lnTo>
                  <a:pt x="355795" y="192945"/>
                </a:lnTo>
                <a:lnTo>
                  <a:pt x="354451" y="194051"/>
                </a:lnTo>
                <a:lnTo>
                  <a:pt x="352062" y="194534"/>
                </a:lnTo>
                <a:lnTo>
                  <a:pt x="350944" y="195454"/>
                </a:lnTo>
                <a:lnTo>
                  <a:pt x="344295" y="196797"/>
                </a:lnTo>
                <a:lnTo>
                  <a:pt x="344086" y="196968"/>
                </a:lnTo>
                <a:lnTo>
                  <a:pt x="341697" y="197451"/>
                </a:lnTo>
                <a:lnTo>
                  <a:pt x="340579" y="198372"/>
                </a:lnTo>
                <a:lnTo>
                  <a:pt x="337915" y="198909"/>
                </a:lnTo>
                <a:lnTo>
                  <a:pt x="336797" y="199830"/>
                </a:lnTo>
                <a:lnTo>
                  <a:pt x="334370" y="200320"/>
                </a:lnTo>
                <a:lnTo>
                  <a:pt x="333271" y="201225"/>
                </a:lnTo>
                <a:lnTo>
                  <a:pt x="330445" y="201797"/>
                </a:lnTo>
                <a:lnTo>
                  <a:pt x="330212" y="201989"/>
                </a:lnTo>
                <a:lnTo>
                  <a:pt x="324960" y="203049"/>
                </a:lnTo>
                <a:lnTo>
                  <a:pt x="323625" y="204148"/>
                </a:lnTo>
                <a:lnTo>
                  <a:pt x="318573" y="205168"/>
                </a:lnTo>
                <a:lnTo>
                  <a:pt x="316338" y="207009"/>
                </a:lnTo>
                <a:lnTo>
                  <a:pt x="313475" y="207587"/>
                </a:lnTo>
                <a:lnTo>
                  <a:pt x="313259" y="207765"/>
                </a:lnTo>
                <a:lnTo>
                  <a:pt x="307080" y="209013"/>
                </a:lnTo>
                <a:lnTo>
                  <a:pt x="305973" y="209924"/>
                </a:lnTo>
                <a:lnTo>
                  <a:pt x="303109" y="210502"/>
                </a:lnTo>
                <a:lnTo>
                  <a:pt x="302892" y="210682"/>
                </a:lnTo>
                <a:lnTo>
                  <a:pt x="300233" y="211219"/>
                </a:lnTo>
                <a:lnTo>
                  <a:pt x="299114" y="212140"/>
                </a:lnTo>
                <a:lnTo>
                  <a:pt x="296724" y="212622"/>
                </a:lnTo>
                <a:lnTo>
                  <a:pt x="295606" y="213543"/>
                </a:lnTo>
                <a:lnTo>
                  <a:pt x="292743" y="214121"/>
                </a:lnTo>
                <a:lnTo>
                  <a:pt x="292527" y="214299"/>
                </a:lnTo>
                <a:lnTo>
                  <a:pt x="290138" y="214781"/>
                </a:lnTo>
                <a:lnTo>
                  <a:pt x="289020" y="215702"/>
                </a:lnTo>
                <a:lnTo>
                  <a:pt x="282367" y="217045"/>
                </a:lnTo>
                <a:lnTo>
                  <a:pt x="282161" y="217215"/>
                </a:lnTo>
                <a:lnTo>
                  <a:pt x="280900" y="217470"/>
                </a:lnTo>
                <a:lnTo>
                  <a:pt x="278654" y="219319"/>
                </a:lnTo>
                <a:lnTo>
                  <a:pt x="273402" y="220380"/>
                </a:lnTo>
                <a:lnTo>
                  <a:pt x="272068" y="221478"/>
                </a:lnTo>
                <a:lnTo>
                  <a:pt x="264153" y="223076"/>
                </a:lnTo>
                <a:lnTo>
                  <a:pt x="261701" y="225096"/>
                </a:lnTo>
                <a:lnTo>
                  <a:pt x="255524" y="226343"/>
                </a:lnTo>
                <a:lnTo>
                  <a:pt x="254414" y="227257"/>
                </a:lnTo>
                <a:lnTo>
                  <a:pt x="251551" y="227834"/>
                </a:lnTo>
                <a:lnTo>
                  <a:pt x="251335" y="228013"/>
                </a:lnTo>
                <a:lnTo>
                  <a:pt x="246084" y="229073"/>
                </a:lnTo>
                <a:lnTo>
                  <a:pt x="244749" y="230172"/>
                </a:lnTo>
                <a:lnTo>
                  <a:pt x="242087" y="230709"/>
                </a:lnTo>
                <a:lnTo>
                  <a:pt x="240969" y="231630"/>
                </a:lnTo>
                <a:lnTo>
                  <a:pt x="238591" y="232110"/>
                </a:lnTo>
                <a:lnTo>
                  <a:pt x="237558" y="232966"/>
                </a:lnTo>
                <a:lnTo>
                  <a:pt x="234668" y="233555"/>
                </a:lnTo>
                <a:lnTo>
                  <a:pt x="234383" y="233789"/>
                </a:lnTo>
                <a:lnTo>
                  <a:pt x="228203" y="235037"/>
                </a:lnTo>
                <a:lnTo>
                  <a:pt x="227096" y="235948"/>
                </a:lnTo>
                <a:lnTo>
                  <a:pt x="225363" y="236298"/>
                </a:lnTo>
                <a:lnTo>
                  <a:pt x="224017" y="237406"/>
                </a:lnTo>
                <a:lnTo>
                  <a:pt x="217837" y="238654"/>
                </a:lnTo>
                <a:lnTo>
                  <a:pt x="216730" y="239565"/>
                </a:lnTo>
                <a:lnTo>
                  <a:pt x="213867" y="240143"/>
                </a:lnTo>
                <a:lnTo>
                  <a:pt x="213650" y="240322"/>
                </a:lnTo>
                <a:lnTo>
                  <a:pt x="211262" y="240805"/>
                </a:lnTo>
                <a:lnTo>
                  <a:pt x="210144" y="241725"/>
                </a:lnTo>
                <a:lnTo>
                  <a:pt x="207481" y="242263"/>
                </a:lnTo>
                <a:lnTo>
                  <a:pt x="206363" y="243184"/>
                </a:lnTo>
                <a:lnTo>
                  <a:pt x="203605" y="243740"/>
                </a:lnTo>
                <a:lnTo>
                  <a:pt x="203340" y="243959"/>
                </a:lnTo>
                <a:lnTo>
                  <a:pt x="200852" y="244458"/>
                </a:lnTo>
                <a:lnTo>
                  <a:pt x="199777" y="245343"/>
                </a:lnTo>
                <a:lnTo>
                  <a:pt x="194525" y="246403"/>
                </a:lnTo>
                <a:lnTo>
                  <a:pt x="193191" y="247502"/>
                </a:lnTo>
                <a:lnTo>
                  <a:pt x="186739" y="248804"/>
                </a:lnTo>
                <a:lnTo>
                  <a:pt x="185631" y="249717"/>
                </a:lnTo>
                <a:lnTo>
                  <a:pt x="184169" y="250012"/>
                </a:lnTo>
                <a:lnTo>
                  <a:pt x="182825" y="251119"/>
                </a:lnTo>
                <a:lnTo>
                  <a:pt x="176696" y="252356"/>
                </a:lnTo>
                <a:lnTo>
                  <a:pt x="175655" y="253220"/>
                </a:lnTo>
                <a:lnTo>
                  <a:pt x="172726" y="253816"/>
                </a:lnTo>
                <a:lnTo>
                  <a:pt x="172459" y="254035"/>
                </a:lnTo>
                <a:lnTo>
                  <a:pt x="169799" y="254573"/>
                </a:lnTo>
                <a:lnTo>
                  <a:pt x="168679" y="255494"/>
                </a:lnTo>
                <a:lnTo>
                  <a:pt x="166289" y="255977"/>
                </a:lnTo>
                <a:lnTo>
                  <a:pt x="165172" y="256897"/>
                </a:lnTo>
                <a:lnTo>
                  <a:pt x="162311" y="257474"/>
                </a:lnTo>
                <a:lnTo>
                  <a:pt x="162093" y="257654"/>
                </a:lnTo>
                <a:lnTo>
                  <a:pt x="159703" y="258136"/>
                </a:lnTo>
                <a:lnTo>
                  <a:pt x="158585" y="259057"/>
                </a:lnTo>
                <a:lnTo>
                  <a:pt x="151931" y="260400"/>
                </a:lnTo>
                <a:lnTo>
                  <a:pt x="151726" y="260569"/>
                </a:lnTo>
                <a:lnTo>
                  <a:pt x="150466" y="260823"/>
                </a:lnTo>
                <a:lnTo>
                  <a:pt x="148219" y="262674"/>
                </a:lnTo>
                <a:lnTo>
                  <a:pt x="141879" y="263954"/>
                </a:lnTo>
                <a:lnTo>
                  <a:pt x="140847" y="264805"/>
                </a:lnTo>
                <a:lnTo>
                  <a:pt x="138133" y="265358"/>
                </a:lnTo>
                <a:lnTo>
                  <a:pt x="137853" y="265589"/>
                </a:lnTo>
                <a:lnTo>
                  <a:pt x="133732" y="266421"/>
                </a:lnTo>
                <a:lnTo>
                  <a:pt x="131267" y="268450"/>
                </a:lnTo>
                <a:lnTo>
                  <a:pt x="124680" y="269780"/>
                </a:lnTo>
                <a:lnTo>
                  <a:pt x="124408" y="269964"/>
                </a:lnTo>
                <a:lnTo>
                  <a:pt x="122019" y="270446"/>
                </a:lnTo>
                <a:lnTo>
                  <a:pt x="120901" y="271366"/>
                </a:lnTo>
                <a:lnTo>
                  <a:pt x="115651" y="272426"/>
                </a:lnTo>
                <a:lnTo>
                  <a:pt x="114315" y="273527"/>
                </a:lnTo>
                <a:lnTo>
                  <a:pt x="111651" y="274064"/>
                </a:lnTo>
                <a:lnTo>
                  <a:pt x="110535" y="274984"/>
                </a:lnTo>
                <a:lnTo>
                  <a:pt x="107605" y="275575"/>
                </a:lnTo>
                <a:lnTo>
                  <a:pt x="107332" y="275798"/>
                </a:lnTo>
                <a:lnTo>
                  <a:pt x="105020" y="276261"/>
                </a:lnTo>
                <a:lnTo>
                  <a:pt x="103948" y="277144"/>
                </a:lnTo>
                <a:lnTo>
                  <a:pt x="97768" y="278392"/>
                </a:lnTo>
                <a:lnTo>
                  <a:pt x="96661" y="279303"/>
                </a:lnTo>
                <a:lnTo>
                  <a:pt x="94926" y="279653"/>
                </a:lnTo>
                <a:lnTo>
                  <a:pt x="93582" y="280760"/>
                </a:lnTo>
                <a:lnTo>
                  <a:pt x="87404" y="282007"/>
                </a:lnTo>
                <a:lnTo>
                  <a:pt x="86296" y="282920"/>
                </a:lnTo>
                <a:lnTo>
                  <a:pt x="83434" y="283498"/>
                </a:lnTo>
                <a:lnTo>
                  <a:pt x="83217" y="283676"/>
                </a:lnTo>
                <a:lnTo>
                  <a:pt x="80708" y="284183"/>
                </a:lnTo>
                <a:lnTo>
                  <a:pt x="79646" y="285058"/>
                </a:lnTo>
                <a:lnTo>
                  <a:pt x="76149" y="285770"/>
                </a:lnTo>
                <a:lnTo>
                  <a:pt x="76029" y="285869"/>
                </a:lnTo>
                <a:lnTo>
                  <a:pt x="74057" y="286262"/>
                </a:lnTo>
                <a:lnTo>
                  <a:pt x="72818" y="287283"/>
                </a:lnTo>
                <a:lnTo>
                  <a:pt x="70425" y="287768"/>
                </a:lnTo>
                <a:lnTo>
                  <a:pt x="69310" y="288687"/>
                </a:lnTo>
                <a:lnTo>
                  <a:pt x="66442" y="289269"/>
                </a:lnTo>
                <a:lnTo>
                  <a:pt x="66100" y="289498"/>
                </a:lnTo>
                <a:cubicBezTo>
                  <a:pt x="60412" y="291887"/>
                  <a:pt x="54186" y="293202"/>
                  <a:pt x="47698" y="293202"/>
                </a:cubicBezTo>
                <a:cubicBezTo>
                  <a:pt x="21043" y="293202"/>
                  <a:pt x="0" y="271457"/>
                  <a:pt x="0" y="245504"/>
                </a:cubicBezTo>
                <a:cubicBezTo>
                  <a:pt x="0" y="232177"/>
                  <a:pt x="5436" y="220252"/>
                  <a:pt x="14116" y="211659"/>
                </a:cubicBezTo>
                <a:lnTo>
                  <a:pt x="15954" y="210431"/>
                </a:lnTo>
                <a:lnTo>
                  <a:pt x="16308" y="209906"/>
                </a:lnTo>
                <a:lnTo>
                  <a:pt x="21672" y="206285"/>
                </a:lnTo>
                <a:lnTo>
                  <a:pt x="22007" y="205785"/>
                </a:lnTo>
                <a:cubicBezTo>
                  <a:pt x="26435" y="201357"/>
                  <a:pt x="31718" y="197784"/>
                  <a:pt x="37603" y="195318"/>
                </a:cubicBezTo>
                <a:lnTo>
                  <a:pt x="38238" y="195192"/>
                </a:lnTo>
                <a:lnTo>
                  <a:pt x="41001" y="193324"/>
                </a:lnTo>
                <a:lnTo>
                  <a:pt x="42186" y="193082"/>
                </a:lnTo>
                <a:lnTo>
                  <a:pt x="46979" y="189851"/>
                </a:lnTo>
                <a:lnTo>
                  <a:pt x="47083" y="189830"/>
                </a:lnTo>
                <a:lnTo>
                  <a:pt x="56252" y="183648"/>
                </a:lnTo>
                <a:lnTo>
                  <a:pt x="58289" y="183237"/>
                </a:lnTo>
                <a:lnTo>
                  <a:pt x="59760" y="182245"/>
                </a:lnTo>
                <a:lnTo>
                  <a:pt x="60038" y="182189"/>
                </a:lnTo>
                <a:lnTo>
                  <a:pt x="62994" y="180196"/>
                </a:lnTo>
                <a:lnTo>
                  <a:pt x="63101" y="180174"/>
                </a:lnTo>
                <a:lnTo>
                  <a:pt x="72269" y="173993"/>
                </a:lnTo>
                <a:lnTo>
                  <a:pt x="73302" y="173785"/>
                </a:lnTo>
                <a:lnTo>
                  <a:pt x="75074" y="172590"/>
                </a:lnTo>
                <a:lnTo>
                  <a:pt x="75350" y="172535"/>
                </a:lnTo>
                <a:lnTo>
                  <a:pt x="78307" y="170541"/>
                </a:lnTo>
                <a:lnTo>
                  <a:pt x="79267" y="170347"/>
                </a:lnTo>
                <a:lnTo>
                  <a:pt x="96240" y="158865"/>
                </a:lnTo>
                <a:lnTo>
                  <a:pt x="98102" y="158486"/>
                </a:lnTo>
                <a:lnTo>
                  <a:pt x="99662" y="157434"/>
                </a:lnTo>
                <a:lnTo>
                  <a:pt x="99768" y="157413"/>
                </a:lnTo>
                <a:lnTo>
                  <a:pt x="108936" y="151231"/>
                </a:lnTo>
                <a:lnTo>
                  <a:pt x="109214" y="151175"/>
                </a:lnTo>
                <a:lnTo>
                  <a:pt x="112170" y="149182"/>
                </a:lnTo>
                <a:lnTo>
                  <a:pt x="113484" y="148917"/>
                </a:lnTo>
                <a:lnTo>
                  <a:pt x="118210" y="145731"/>
                </a:lnTo>
                <a:lnTo>
                  <a:pt x="118377" y="145697"/>
                </a:lnTo>
                <a:lnTo>
                  <a:pt x="127365" y="139587"/>
                </a:lnTo>
                <a:lnTo>
                  <a:pt x="129451" y="139163"/>
                </a:lnTo>
                <a:lnTo>
                  <a:pt x="130990" y="138125"/>
                </a:lnTo>
                <a:lnTo>
                  <a:pt x="131098" y="138103"/>
                </a:lnTo>
                <a:lnTo>
                  <a:pt x="140265" y="131922"/>
                </a:lnTo>
                <a:lnTo>
                  <a:pt x="140541" y="131866"/>
                </a:lnTo>
                <a:lnTo>
                  <a:pt x="143499" y="129872"/>
                </a:lnTo>
                <a:lnTo>
                  <a:pt x="144536" y="129663"/>
                </a:lnTo>
                <a:lnTo>
                  <a:pt x="146305" y="128470"/>
                </a:lnTo>
                <a:lnTo>
                  <a:pt x="146582" y="128414"/>
                </a:lnTo>
                <a:lnTo>
                  <a:pt x="149540" y="126420"/>
                </a:lnTo>
                <a:lnTo>
                  <a:pt x="149644" y="126399"/>
                </a:lnTo>
                <a:lnTo>
                  <a:pt x="158813" y="120217"/>
                </a:lnTo>
                <a:lnTo>
                  <a:pt x="160128" y="119952"/>
                </a:lnTo>
                <a:lnTo>
                  <a:pt x="164854" y="116766"/>
                </a:lnTo>
                <a:lnTo>
                  <a:pt x="164960" y="116744"/>
                </a:lnTo>
                <a:lnTo>
                  <a:pt x="174129" y="110563"/>
                </a:lnTo>
                <a:lnTo>
                  <a:pt x="175808" y="110224"/>
                </a:lnTo>
                <a:lnTo>
                  <a:pt x="183306" y="105129"/>
                </a:lnTo>
                <a:lnTo>
                  <a:pt x="184132" y="104961"/>
                </a:lnTo>
                <a:lnTo>
                  <a:pt x="190143" y="100908"/>
                </a:lnTo>
                <a:lnTo>
                  <a:pt x="190735" y="100789"/>
                </a:lnTo>
                <a:lnTo>
                  <a:pt x="198716" y="95408"/>
                </a:lnTo>
                <a:lnTo>
                  <a:pt x="200578" y="95032"/>
                </a:lnTo>
                <a:lnTo>
                  <a:pt x="208262" y="89851"/>
                </a:lnTo>
                <a:lnTo>
                  <a:pt x="208540" y="89794"/>
                </a:lnTo>
                <a:lnTo>
                  <a:pt x="211496" y="87802"/>
                </a:lnTo>
                <a:lnTo>
                  <a:pt x="211774" y="87746"/>
                </a:lnTo>
                <a:lnTo>
                  <a:pt x="214731" y="85752"/>
                </a:lnTo>
                <a:lnTo>
                  <a:pt x="215768" y="85542"/>
                </a:lnTo>
                <a:lnTo>
                  <a:pt x="217537" y="84350"/>
                </a:lnTo>
                <a:lnTo>
                  <a:pt x="217644" y="84328"/>
                </a:lnTo>
                <a:lnTo>
                  <a:pt x="226812" y="78147"/>
                </a:lnTo>
                <a:lnTo>
                  <a:pt x="227086" y="78092"/>
                </a:lnTo>
                <a:lnTo>
                  <a:pt x="230044" y="76097"/>
                </a:lnTo>
                <a:lnTo>
                  <a:pt x="231360" y="75832"/>
                </a:lnTo>
                <a:lnTo>
                  <a:pt x="236085" y="72645"/>
                </a:lnTo>
                <a:lnTo>
                  <a:pt x="236191" y="72624"/>
                </a:lnTo>
                <a:lnTo>
                  <a:pt x="245359" y="66443"/>
                </a:lnTo>
                <a:lnTo>
                  <a:pt x="246950" y="66121"/>
                </a:lnTo>
                <a:lnTo>
                  <a:pt x="254632" y="60942"/>
                </a:lnTo>
                <a:lnTo>
                  <a:pt x="255182" y="60831"/>
                </a:lnTo>
                <a:lnTo>
                  <a:pt x="258139" y="58837"/>
                </a:lnTo>
                <a:lnTo>
                  <a:pt x="258419" y="58780"/>
                </a:lnTo>
                <a:lnTo>
                  <a:pt x="261374" y="56788"/>
                </a:lnTo>
                <a:lnTo>
                  <a:pt x="262010" y="56659"/>
                </a:lnTo>
                <a:lnTo>
                  <a:pt x="269966" y="51293"/>
                </a:lnTo>
                <a:lnTo>
                  <a:pt x="270758" y="51133"/>
                </a:lnTo>
                <a:lnTo>
                  <a:pt x="276689" y="47133"/>
                </a:lnTo>
                <a:lnTo>
                  <a:pt x="278001" y="46868"/>
                </a:lnTo>
                <a:lnTo>
                  <a:pt x="282728" y="43681"/>
                </a:lnTo>
                <a:lnTo>
                  <a:pt x="282835" y="43660"/>
                </a:lnTo>
                <a:lnTo>
                  <a:pt x="292003" y="37479"/>
                </a:lnTo>
                <a:lnTo>
                  <a:pt x="293314" y="37214"/>
                </a:lnTo>
                <a:lnTo>
                  <a:pt x="298043" y="34026"/>
                </a:lnTo>
                <a:lnTo>
                  <a:pt x="298322" y="33969"/>
                </a:lnTo>
                <a:lnTo>
                  <a:pt x="301277" y="31977"/>
                </a:lnTo>
                <a:lnTo>
                  <a:pt x="302588" y="31712"/>
                </a:lnTo>
                <a:lnTo>
                  <a:pt x="307316" y="28525"/>
                </a:lnTo>
                <a:lnTo>
                  <a:pt x="307423" y="28503"/>
                </a:lnTo>
                <a:lnTo>
                  <a:pt x="316591" y="22322"/>
                </a:lnTo>
                <a:lnTo>
                  <a:pt x="318453" y="21946"/>
                </a:lnTo>
                <a:lnTo>
                  <a:pt x="326137" y="16765"/>
                </a:lnTo>
                <a:lnTo>
                  <a:pt x="326417" y="16709"/>
                </a:lnTo>
                <a:lnTo>
                  <a:pt x="329372" y="14717"/>
                </a:lnTo>
                <a:lnTo>
                  <a:pt x="329650" y="14660"/>
                </a:lnTo>
                <a:lnTo>
                  <a:pt x="332606" y="12668"/>
                </a:lnTo>
                <a:lnTo>
                  <a:pt x="333640" y="12459"/>
                </a:lnTo>
                <a:lnTo>
                  <a:pt x="335411" y="11265"/>
                </a:lnTo>
                <a:lnTo>
                  <a:pt x="335691" y="11208"/>
                </a:lnTo>
                <a:lnTo>
                  <a:pt x="338646" y="9216"/>
                </a:lnTo>
                <a:lnTo>
                  <a:pt x="338922" y="9160"/>
                </a:lnTo>
                <a:lnTo>
                  <a:pt x="341880" y="7166"/>
                </a:lnTo>
                <a:cubicBezTo>
                  <a:pt x="352789" y="2552"/>
                  <a:pt x="364784" y="0"/>
                  <a:pt x="37737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/>
              </a:gs>
            </a:gsLst>
            <a:lin ang="4875235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09" name="任意多边形: 形状 708"/>
          <p:cNvSpPr/>
          <p:nvPr>
            <p:custDataLst>
              <p:tags r:id="rId15"/>
            </p:custDataLst>
          </p:nvPr>
        </p:nvSpPr>
        <p:spPr>
          <a:xfrm>
            <a:off x="3730484" y="2340959"/>
            <a:ext cx="366767" cy="237732"/>
          </a:xfrm>
          <a:custGeom>
            <a:avLst/>
            <a:gdLst>
              <a:gd name="connsiteX0" fmla="*/ 384784 w 458370"/>
              <a:gd name="connsiteY0" fmla="*/ 638 h 593976"/>
              <a:gd name="connsiteX1" fmla="*/ 449195 w 458370"/>
              <a:gd name="connsiteY1" fmla="*/ 30920 h 593976"/>
              <a:gd name="connsiteX2" fmla="*/ 456473 w 458370"/>
              <a:gd name="connsiteY2" fmla="*/ 79583 h 593976"/>
              <a:gd name="connsiteX3" fmla="*/ 454637 w 458370"/>
              <a:gd name="connsiteY3" fmla="*/ 83571 h 593976"/>
              <a:gd name="connsiteX4" fmla="*/ 454631 w 458370"/>
              <a:gd name="connsiteY4" fmla="*/ 83704 h 593976"/>
              <a:gd name="connsiteX5" fmla="*/ 444329 w 458370"/>
              <a:gd name="connsiteY5" fmla="*/ 106238 h 593976"/>
              <a:gd name="connsiteX6" fmla="*/ 443619 w 458370"/>
              <a:gd name="connsiteY6" fmla="*/ 106884 h 593976"/>
              <a:gd name="connsiteX7" fmla="*/ 441932 w 458370"/>
              <a:gd name="connsiteY7" fmla="*/ 110517 h 593976"/>
              <a:gd name="connsiteX8" fmla="*/ 441042 w 458370"/>
              <a:gd name="connsiteY8" fmla="*/ 114922 h 593976"/>
              <a:gd name="connsiteX9" fmla="*/ 436563 w 458370"/>
              <a:gd name="connsiteY9" fmla="*/ 121566 h 593976"/>
              <a:gd name="connsiteX10" fmla="*/ 435715 w 458370"/>
              <a:gd name="connsiteY10" fmla="*/ 123434 h 593976"/>
              <a:gd name="connsiteX11" fmla="*/ 434592 w 458370"/>
              <a:gd name="connsiteY11" fmla="*/ 124490 h 593976"/>
              <a:gd name="connsiteX12" fmla="*/ 433624 w 458370"/>
              <a:gd name="connsiteY12" fmla="*/ 125926 h 593976"/>
              <a:gd name="connsiteX13" fmla="*/ 430607 w 458370"/>
              <a:gd name="connsiteY13" fmla="*/ 132432 h 593976"/>
              <a:gd name="connsiteX14" fmla="*/ 430433 w 458370"/>
              <a:gd name="connsiteY14" fmla="*/ 132592 h 593976"/>
              <a:gd name="connsiteX15" fmla="*/ 424392 w 458370"/>
              <a:gd name="connsiteY15" fmla="*/ 145529 h 593976"/>
              <a:gd name="connsiteX16" fmla="*/ 423459 w 458370"/>
              <a:gd name="connsiteY16" fmla="*/ 146367 h 593976"/>
              <a:gd name="connsiteX17" fmla="*/ 415778 w 458370"/>
              <a:gd name="connsiteY17" fmla="*/ 162824 h 593976"/>
              <a:gd name="connsiteX18" fmla="*/ 414208 w 458370"/>
              <a:gd name="connsiteY18" fmla="*/ 164269 h 593976"/>
              <a:gd name="connsiteX19" fmla="*/ 410742 w 458370"/>
              <a:gd name="connsiteY19" fmla="*/ 171728 h 593976"/>
              <a:gd name="connsiteX20" fmla="*/ 410275 w 458370"/>
              <a:gd name="connsiteY20" fmla="*/ 174041 h 593976"/>
              <a:gd name="connsiteX21" fmla="*/ 407636 w 458370"/>
              <a:gd name="connsiteY21" fmla="*/ 177955 h 593976"/>
              <a:gd name="connsiteX22" fmla="*/ 406363 w 458370"/>
              <a:gd name="connsiteY22" fmla="*/ 180721 h 593976"/>
              <a:gd name="connsiteX23" fmla="*/ 405556 w 458370"/>
              <a:gd name="connsiteY23" fmla="*/ 181463 h 593976"/>
              <a:gd name="connsiteX24" fmla="*/ 403952 w 458370"/>
              <a:gd name="connsiteY24" fmla="*/ 184919 h 593976"/>
              <a:gd name="connsiteX25" fmla="*/ 403905 w 458370"/>
              <a:gd name="connsiteY25" fmla="*/ 184961 h 593976"/>
              <a:gd name="connsiteX26" fmla="*/ 403369 w 458370"/>
              <a:gd name="connsiteY26" fmla="*/ 186126 h 593976"/>
              <a:gd name="connsiteX27" fmla="*/ 403150 w 458370"/>
              <a:gd name="connsiteY27" fmla="*/ 187213 h 593976"/>
              <a:gd name="connsiteX28" fmla="*/ 402264 w 458370"/>
              <a:gd name="connsiteY28" fmla="*/ 188527 h 593976"/>
              <a:gd name="connsiteX29" fmla="*/ 400150 w 458370"/>
              <a:gd name="connsiteY29" fmla="*/ 193118 h 593976"/>
              <a:gd name="connsiteX30" fmla="*/ 399177 w 458370"/>
              <a:gd name="connsiteY30" fmla="*/ 194020 h 593976"/>
              <a:gd name="connsiteX31" fmla="*/ 398095 w 458370"/>
              <a:gd name="connsiteY31" fmla="*/ 196379 h 593976"/>
              <a:gd name="connsiteX32" fmla="*/ 397372 w 458370"/>
              <a:gd name="connsiteY32" fmla="*/ 199957 h 593976"/>
              <a:gd name="connsiteX33" fmla="*/ 393668 w 458370"/>
              <a:gd name="connsiteY33" fmla="*/ 205450 h 593976"/>
              <a:gd name="connsiteX34" fmla="*/ 393571 w 458370"/>
              <a:gd name="connsiteY34" fmla="*/ 205658 h 593976"/>
              <a:gd name="connsiteX35" fmla="*/ 393054 w 458370"/>
              <a:gd name="connsiteY35" fmla="*/ 208218 h 593976"/>
              <a:gd name="connsiteX36" fmla="*/ 389472 w 458370"/>
              <a:gd name="connsiteY36" fmla="*/ 213532 h 593976"/>
              <a:gd name="connsiteX37" fmla="*/ 388790 w 458370"/>
              <a:gd name="connsiteY37" fmla="*/ 216909 h 593976"/>
              <a:gd name="connsiteX38" fmla="*/ 384156 w 458370"/>
              <a:gd name="connsiteY38" fmla="*/ 223781 h 593976"/>
              <a:gd name="connsiteX39" fmla="*/ 381814 w 458370"/>
              <a:gd name="connsiteY39" fmla="*/ 228814 h 593976"/>
              <a:gd name="connsiteX40" fmla="*/ 380899 w 458370"/>
              <a:gd name="connsiteY40" fmla="*/ 229646 h 593976"/>
              <a:gd name="connsiteX41" fmla="*/ 374248 w 458370"/>
              <a:gd name="connsiteY41" fmla="*/ 244038 h 593976"/>
              <a:gd name="connsiteX42" fmla="*/ 373729 w 458370"/>
              <a:gd name="connsiteY42" fmla="*/ 246605 h 593976"/>
              <a:gd name="connsiteX43" fmla="*/ 371938 w 458370"/>
              <a:gd name="connsiteY43" fmla="*/ 249261 h 593976"/>
              <a:gd name="connsiteX44" fmla="*/ 371570 w 458370"/>
              <a:gd name="connsiteY44" fmla="*/ 251086 h 593976"/>
              <a:gd name="connsiteX45" fmla="*/ 366984 w 458370"/>
              <a:gd name="connsiteY45" fmla="*/ 256655 h 593976"/>
              <a:gd name="connsiteX46" fmla="*/ 365630 w 458370"/>
              <a:gd name="connsiteY46" fmla="*/ 259569 h 593976"/>
              <a:gd name="connsiteX47" fmla="*/ 364955 w 458370"/>
              <a:gd name="connsiteY47" fmla="*/ 261033 h 593976"/>
              <a:gd name="connsiteX48" fmla="*/ 364446 w 458370"/>
              <a:gd name="connsiteY48" fmla="*/ 263556 h 593976"/>
              <a:gd name="connsiteX49" fmla="*/ 362654 w 458370"/>
              <a:gd name="connsiteY49" fmla="*/ 266214 h 593976"/>
              <a:gd name="connsiteX50" fmla="*/ 362286 w 458370"/>
              <a:gd name="connsiteY50" fmla="*/ 268038 h 593976"/>
              <a:gd name="connsiteX51" fmla="*/ 360529 w 458370"/>
              <a:gd name="connsiteY51" fmla="*/ 270643 h 593976"/>
              <a:gd name="connsiteX52" fmla="*/ 359674 w 458370"/>
              <a:gd name="connsiteY52" fmla="*/ 272500 h 593976"/>
              <a:gd name="connsiteX53" fmla="*/ 359578 w 458370"/>
              <a:gd name="connsiteY53" fmla="*/ 272589 h 593976"/>
              <a:gd name="connsiteX54" fmla="*/ 359293 w 458370"/>
              <a:gd name="connsiteY54" fmla="*/ 273201 h 593976"/>
              <a:gd name="connsiteX55" fmla="*/ 358668 w 458370"/>
              <a:gd name="connsiteY55" fmla="*/ 276301 h 593976"/>
              <a:gd name="connsiteX56" fmla="*/ 355876 w 458370"/>
              <a:gd name="connsiteY56" fmla="*/ 280441 h 593976"/>
              <a:gd name="connsiteX57" fmla="*/ 355863 w 458370"/>
              <a:gd name="connsiteY57" fmla="*/ 280509 h 593976"/>
              <a:gd name="connsiteX58" fmla="*/ 354071 w 458370"/>
              <a:gd name="connsiteY58" fmla="*/ 283166 h 593976"/>
              <a:gd name="connsiteX59" fmla="*/ 353702 w 458370"/>
              <a:gd name="connsiteY59" fmla="*/ 284990 h 593976"/>
              <a:gd name="connsiteX60" fmla="*/ 352041 w 458370"/>
              <a:gd name="connsiteY60" fmla="*/ 287008 h 593976"/>
              <a:gd name="connsiteX61" fmla="*/ 351543 w 458370"/>
              <a:gd name="connsiteY61" fmla="*/ 289472 h 593976"/>
              <a:gd name="connsiteX62" fmla="*/ 347299 w 458370"/>
              <a:gd name="connsiteY62" fmla="*/ 294626 h 593976"/>
              <a:gd name="connsiteX63" fmla="*/ 345767 w 458370"/>
              <a:gd name="connsiteY63" fmla="*/ 302216 h 593976"/>
              <a:gd name="connsiteX64" fmla="*/ 340982 w 458370"/>
              <a:gd name="connsiteY64" fmla="*/ 309313 h 593976"/>
              <a:gd name="connsiteX65" fmla="*/ 340802 w 458370"/>
              <a:gd name="connsiteY65" fmla="*/ 310205 h 593976"/>
              <a:gd name="connsiteX66" fmla="*/ 339010 w 458370"/>
              <a:gd name="connsiteY66" fmla="*/ 312863 h 593976"/>
              <a:gd name="connsiteX67" fmla="*/ 338642 w 458370"/>
              <a:gd name="connsiteY67" fmla="*/ 314686 h 593976"/>
              <a:gd name="connsiteX68" fmla="*/ 334960 w 458370"/>
              <a:gd name="connsiteY68" fmla="*/ 320147 h 593976"/>
              <a:gd name="connsiteX69" fmla="*/ 332723 w 458370"/>
              <a:gd name="connsiteY69" fmla="*/ 324987 h 593976"/>
              <a:gd name="connsiteX70" fmla="*/ 332641 w 458370"/>
              <a:gd name="connsiteY70" fmla="*/ 325063 h 593976"/>
              <a:gd name="connsiteX71" fmla="*/ 332218 w 458370"/>
              <a:gd name="connsiteY71" fmla="*/ 327157 h 593976"/>
              <a:gd name="connsiteX72" fmla="*/ 330428 w 458370"/>
              <a:gd name="connsiteY72" fmla="*/ 329812 h 593976"/>
              <a:gd name="connsiteX73" fmla="*/ 330059 w 458370"/>
              <a:gd name="connsiteY73" fmla="*/ 331638 h 593976"/>
              <a:gd name="connsiteX74" fmla="*/ 327201 w 458370"/>
              <a:gd name="connsiteY74" fmla="*/ 335877 h 593976"/>
              <a:gd name="connsiteX75" fmla="*/ 326301 w 458370"/>
              <a:gd name="connsiteY75" fmla="*/ 337827 h 593976"/>
              <a:gd name="connsiteX76" fmla="*/ 325741 w 458370"/>
              <a:gd name="connsiteY76" fmla="*/ 340602 h 593976"/>
              <a:gd name="connsiteX77" fmla="*/ 323949 w 458370"/>
              <a:gd name="connsiteY77" fmla="*/ 343260 h 593976"/>
              <a:gd name="connsiteX78" fmla="*/ 323581 w 458370"/>
              <a:gd name="connsiteY78" fmla="*/ 345084 h 593976"/>
              <a:gd name="connsiteX79" fmla="*/ 318418 w 458370"/>
              <a:gd name="connsiteY79" fmla="*/ 352741 h 593976"/>
              <a:gd name="connsiteX80" fmla="*/ 317192 w 458370"/>
              <a:gd name="connsiteY80" fmla="*/ 355380 h 593976"/>
              <a:gd name="connsiteX81" fmla="*/ 317093 w 458370"/>
              <a:gd name="connsiteY81" fmla="*/ 355471 h 593976"/>
              <a:gd name="connsiteX82" fmla="*/ 313281 w 458370"/>
              <a:gd name="connsiteY82" fmla="*/ 363621 h 593976"/>
              <a:gd name="connsiteX83" fmla="*/ 312838 w 458370"/>
              <a:gd name="connsiteY83" fmla="*/ 365816 h 593976"/>
              <a:gd name="connsiteX84" fmla="*/ 310934 w 458370"/>
              <a:gd name="connsiteY84" fmla="*/ 368641 h 593976"/>
              <a:gd name="connsiteX85" fmla="*/ 310682 w 458370"/>
              <a:gd name="connsiteY85" fmla="*/ 369178 h 593976"/>
              <a:gd name="connsiteX86" fmla="*/ 310396 w 458370"/>
              <a:gd name="connsiteY86" fmla="*/ 369438 h 593976"/>
              <a:gd name="connsiteX87" fmla="*/ 309659 w 458370"/>
              <a:gd name="connsiteY87" fmla="*/ 370531 h 593976"/>
              <a:gd name="connsiteX88" fmla="*/ 309159 w 458370"/>
              <a:gd name="connsiteY88" fmla="*/ 371614 h 593976"/>
              <a:gd name="connsiteX89" fmla="*/ 308575 w 458370"/>
              <a:gd name="connsiteY89" fmla="*/ 374506 h 593976"/>
              <a:gd name="connsiteX90" fmla="*/ 305094 w 458370"/>
              <a:gd name="connsiteY90" fmla="*/ 379669 h 593976"/>
              <a:gd name="connsiteX91" fmla="*/ 304717 w 458370"/>
              <a:gd name="connsiteY91" fmla="*/ 380483 h 593976"/>
              <a:gd name="connsiteX92" fmla="*/ 304256 w 458370"/>
              <a:gd name="connsiteY92" fmla="*/ 382768 h 593976"/>
              <a:gd name="connsiteX93" fmla="*/ 300797 w 458370"/>
              <a:gd name="connsiteY93" fmla="*/ 387897 h 593976"/>
              <a:gd name="connsiteX94" fmla="*/ 300645 w 458370"/>
              <a:gd name="connsiteY94" fmla="*/ 388225 h 593976"/>
              <a:gd name="connsiteX95" fmla="*/ 299937 w 458370"/>
              <a:gd name="connsiteY95" fmla="*/ 391731 h 593976"/>
              <a:gd name="connsiteX96" fmla="*/ 295947 w 458370"/>
              <a:gd name="connsiteY96" fmla="*/ 397649 h 593976"/>
              <a:gd name="connsiteX97" fmla="*/ 295054 w 458370"/>
              <a:gd name="connsiteY97" fmla="*/ 399570 h 593976"/>
              <a:gd name="connsiteX98" fmla="*/ 294313 w 458370"/>
              <a:gd name="connsiteY98" fmla="*/ 400246 h 593976"/>
              <a:gd name="connsiteX99" fmla="*/ 293514 w 458370"/>
              <a:gd name="connsiteY99" fmla="*/ 404202 h 593976"/>
              <a:gd name="connsiteX100" fmla="*/ 291722 w 458370"/>
              <a:gd name="connsiteY100" fmla="*/ 406860 h 593976"/>
              <a:gd name="connsiteX101" fmla="*/ 291354 w 458370"/>
              <a:gd name="connsiteY101" fmla="*/ 408683 h 593976"/>
              <a:gd name="connsiteX102" fmla="*/ 289564 w 458370"/>
              <a:gd name="connsiteY102" fmla="*/ 411338 h 593976"/>
              <a:gd name="connsiteX103" fmla="*/ 289195 w 458370"/>
              <a:gd name="connsiteY103" fmla="*/ 413165 h 593976"/>
              <a:gd name="connsiteX104" fmla="*/ 287103 w 458370"/>
              <a:gd name="connsiteY104" fmla="*/ 416613 h 593976"/>
              <a:gd name="connsiteX105" fmla="*/ 287036 w 458370"/>
              <a:gd name="connsiteY105" fmla="*/ 416945 h 593976"/>
              <a:gd name="connsiteX106" fmla="*/ 285691 w 458370"/>
              <a:gd name="connsiteY106" fmla="*/ 418939 h 593976"/>
              <a:gd name="connsiteX107" fmla="*/ 283342 w 458370"/>
              <a:gd name="connsiteY107" fmla="*/ 422812 h 593976"/>
              <a:gd name="connsiteX108" fmla="*/ 282772 w 458370"/>
              <a:gd name="connsiteY108" fmla="*/ 425636 h 593976"/>
              <a:gd name="connsiteX109" fmla="*/ 275405 w 458370"/>
              <a:gd name="connsiteY109" fmla="*/ 436563 h 593976"/>
              <a:gd name="connsiteX110" fmla="*/ 274133 w 458370"/>
              <a:gd name="connsiteY110" fmla="*/ 442860 h 593976"/>
              <a:gd name="connsiteX111" fmla="*/ 268560 w 458370"/>
              <a:gd name="connsiteY111" fmla="*/ 451127 h 593976"/>
              <a:gd name="connsiteX112" fmla="*/ 267711 w 458370"/>
              <a:gd name="connsiteY112" fmla="*/ 455331 h 593976"/>
              <a:gd name="connsiteX113" fmla="*/ 260995 w 458370"/>
              <a:gd name="connsiteY113" fmla="*/ 465293 h 593976"/>
              <a:gd name="connsiteX114" fmla="*/ 253274 w 458370"/>
              <a:gd name="connsiteY114" fmla="*/ 481945 h 593976"/>
              <a:gd name="connsiteX115" fmla="*/ 251934 w 458370"/>
              <a:gd name="connsiteY115" fmla="*/ 483181 h 593976"/>
              <a:gd name="connsiteX116" fmla="*/ 250390 w 458370"/>
              <a:gd name="connsiteY116" fmla="*/ 486539 h 593976"/>
              <a:gd name="connsiteX117" fmla="*/ 249845 w 458370"/>
              <a:gd name="connsiteY117" fmla="*/ 489235 h 593976"/>
              <a:gd name="connsiteX118" fmla="*/ 247071 w 458370"/>
              <a:gd name="connsiteY118" fmla="*/ 493350 h 593976"/>
              <a:gd name="connsiteX119" fmla="*/ 245964 w 458370"/>
              <a:gd name="connsiteY119" fmla="*/ 495745 h 593976"/>
              <a:gd name="connsiteX120" fmla="*/ 244631 w 458370"/>
              <a:gd name="connsiteY120" fmla="*/ 496969 h 593976"/>
              <a:gd name="connsiteX121" fmla="*/ 244500 w 458370"/>
              <a:gd name="connsiteY121" fmla="*/ 497163 h 593976"/>
              <a:gd name="connsiteX122" fmla="*/ 243257 w 458370"/>
              <a:gd name="connsiteY122" fmla="*/ 499843 h 593976"/>
              <a:gd name="connsiteX123" fmla="*/ 243249 w 458370"/>
              <a:gd name="connsiteY123" fmla="*/ 499851 h 593976"/>
              <a:gd name="connsiteX124" fmla="*/ 241448 w 458370"/>
              <a:gd name="connsiteY124" fmla="*/ 503745 h 593976"/>
              <a:gd name="connsiteX125" fmla="*/ 241151 w 458370"/>
              <a:gd name="connsiteY125" fmla="*/ 504018 h 593976"/>
              <a:gd name="connsiteX126" fmla="*/ 239048 w 458370"/>
              <a:gd name="connsiteY126" fmla="*/ 508545 h 593976"/>
              <a:gd name="connsiteX127" fmla="*/ 238593 w 458370"/>
              <a:gd name="connsiteY127" fmla="*/ 508959 h 593976"/>
              <a:gd name="connsiteX128" fmla="*/ 234840 w 458370"/>
              <a:gd name="connsiteY128" fmla="*/ 517138 h 593976"/>
              <a:gd name="connsiteX129" fmla="*/ 234630 w 458370"/>
              <a:gd name="connsiteY129" fmla="*/ 517333 h 593976"/>
              <a:gd name="connsiteX130" fmla="*/ 232834 w 458370"/>
              <a:gd name="connsiteY130" fmla="*/ 521237 h 593976"/>
              <a:gd name="connsiteX131" fmla="*/ 232613 w 458370"/>
              <a:gd name="connsiteY131" fmla="*/ 521442 h 593976"/>
              <a:gd name="connsiteX132" fmla="*/ 230433 w 458370"/>
              <a:gd name="connsiteY132" fmla="*/ 526136 h 593976"/>
              <a:gd name="connsiteX133" fmla="*/ 230066 w 458370"/>
              <a:gd name="connsiteY133" fmla="*/ 526473 h 593976"/>
              <a:gd name="connsiteX134" fmla="*/ 228330 w 458370"/>
              <a:gd name="connsiteY134" fmla="*/ 530235 h 593976"/>
              <a:gd name="connsiteX135" fmla="*/ 227191 w 458370"/>
              <a:gd name="connsiteY135" fmla="*/ 531283 h 593976"/>
              <a:gd name="connsiteX136" fmla="*/ 227149 w 458370"/>
              <a:gd name="connsiteY136" fmla="*/ 531375 h 593976"/>
              <a:gd name="connsiteX137" fmla="*/ 223518 w 458370"/>
              <a:gd name="connsiteY137" fmla="*/ 539233 h 593976"/>
              <a:gd name="connsiteX138" fmla="*/ 223492 w 458370"/>
              <a:gd name="connsiteY138" fmla="*/ 539257 h 593976"/>
              <a:gd name="connsiteX139" fmla="*/ 221414 w 458370"/>
              <a:gd name="connsiteY139" fmla="*/ 543737 h 593976"/>
              <a:gd name="connsiteX140" fmla="*/ 185454 w 458370"/>
              <a:gd name="connsiteY140" fmla="*/ 576639 h 593976"/>
              <a:gd name="connsiteX141" fmla="*/ 17811 w 458370"/>
              <a:gd name="connsiteY141" fmla="*/ 535254 h 593976"/>
              <a:gd name="connsiteX142" fmla="*/ 23235 w 458370"/>
              <a:gd name="connsiteY142" fmla="*/ 400513 h 593976"/>
              <a:gd name="connsiteX143" fmla="*/ 26178 w 458370"/>
              <a:gd name="connsiteY143" fmla="*/ 397821 h 593976"/>
              <a:gd name="connsiteX144" fmla="*/ 26742 w 458370"/>
              <a:gd name="connsiteY144" fmla="*/ 396599 h 593976"/>
              <a:gd name="connsiteX145" fmla="*/ 28006 w 458370"/>
              <a:gd name="connsiteY145" fmla="*/ 395434 h 593976"/>
              <a:gd name="connsiteX146" fmla="*/ 29646 w 458370"/>
              <a:gd name="connsiteY146" fmla="*/ 392281 h 593976"/>
              <a:gd name="connsiteX147" fmla="*/ 32867 w 458370"/>
              <a:gd name="connsiteY147" fmla="*/ 389315 h 593976"/>
              <a:gd name="connsiteX148" fmla="*/ 33154 w 458370"/>
              <a:gd name="connsiteY148" fmla="*/ 388763 h 593976"/>
              <a:gd name="connsiteX149" fmla="*/ 35121 w 458370"/>
              <a:gd name="connsiteY149" fmla="*/ 386953 h 593976"/>
              <a:gd name="connsiteX150" fmla="*/ 35959 w 458370"/>
              <a:gd name="connsiteY150" fmla="*/ 385147 h 593976"/>
              <a:gd name="connsiteX151" fmla="*/ 38604 w 458370"/>
              <a:gd name="connsiteY151" fmla="*/ 382719 h 593976"/>
              <a:gd name="connsiteX152" fmla="*/ 39171 w 458370"/>
              <a:gd name="connsiteY152" fmla="*/ 381628 h 593976"/>
              <a:gd name="connsiteX153" fmla="*/ 41340 w 458370"/>
              <a:gd name="connsiteY153" fmla="*/ 379615 h 593976"/>
              <a:gd name="connsiteX154" fmla="*/ 42075 w 458370"/>
              <a:gd name="connsiteY154" fmla="*/ 378012 h 593976"/>
              <a:gd name="connsiteX155" fmla="*/ 46664 w 458370"/>
              <a:gd name="connsiteY155" fmla="*/ 373756 h 593976"/>
              <a:gd name="connsiteX156" fmla="*/ 48387 w 458370"/>
              <a:gd name="connsiteY156" fmla="*/ 370471 h 593976"/>
              <a:gd name="connsiteX157" fmla="*/ 51051 w 458370"/>
              <a:gd name="connsiteY157" fmla="*/ 368041 h 593976"/>
              <a:gd name="connsiteX158" fmla="*/ 51599 w 458370"/>
              <a:gd name="connsiteY158" fmla="*/ 366855 h 593976"/>
              <a:gd name="connsiteX159" fmla="*/ 53734 w 458370"/>
              <a:gd name="connsiteY159" fmla="*/ 364891 h 593976"/>
              <a:gd name="connsiteX160" fmla="*/ 54702 w 458370"/>
              <a:gd name="connsiteY160" fmla="*/ 363041 h 593976"/>
              <a:gd name="connsiteX161" fmla="*/ 57888 w 458370"/>
              <a:gd name="connsiteY161" fmla="*/ 360112 h 593976"/>
              <a:gd name="connsiteX162" fmla="*/ 57937 w 458370"/>
              <a:gd name="connsiteY162" fmla="*/ 360040 h 593976"/>
              <a:gd name="connsiteX163" fmla="*/ 58011 w 458370"/>
              <a:gd name="connsiteY163" fmla="*/ 359989 h 593976"/>
              <a:gd name="connsiteX164" fmla="*/ 58307 w 458370"/>
              <a:gd name="connsiteY164" fmla="*/ 359424 h 593976"/>
              <a:gd name="connsiteX165" fmla="*/ 60986 w 458370"/>
              <a:gd name="connsiteY165" fmla="*/ 356964 h 593976"/>
              <a:gd name="connsiteX166" fmla="*/ 61518 w 458370"/>
              <a:gd name="connsiteY166" fmla="*/ 355806 h 593976"/>
              <a:gd name="connsiteX167" fmla="*/ 62700 w 458370"/>
              <a:gd name="connsiteY167" fmla="*/ 354712 h 593976"/>
              <a:gd name="connsiteX168" fmla="*/ 64324 w 458370"/>
              <a:gd name="connsiteY168" fmla="*/ 351588 h 593976"/>
              <a:gd name="connsiteX169" fmla="*/ 67530 w 458370"/>
              <a:gd name="connsiteY169" fmla="*/ 348619 h 593976"/>
              <a:gd name="connsiteX170" fmla="*/ 67831 w 458370"/>
              <a:gd name="connsiteY170" fmla="*/ 347970 h 593976"/>
              <a:gd name="connsiteX171" fmla="*/ 72989 w 458370"/>
              <a:gd name="connsiteY171" fmla="*/ 343211 h 593976"/>
              <a:gd name="connsiteX172" fmla="*/ 73946 w 458370"/>
              <a:gd name="connsiteY172" fmla="*/ 341132 h 593976"/>
              <a:gd name="connsiteX173" fmla="*/ 75917 w 458370"/>
              <a:gd name="connsiteY173" fmla="*/ 339317 h 593976"/>
              <a:gd name="connsiteX174" fmla="*/ 76752 w 458370"/>
              <a:gd name="connsiteY174" fmla="*/ 337514 h 593976"/>
              <a:gd name="connsiteX175" fmla="*/ 80276 w 458370"/>
              <a:gd name="connsiteY175" fmla="*/ 334281 h 593976"/>
              <a:gd name="connsiteX176" fmla="*/ 81804 w 458370"/>
              <a:gd name="connsiteY176" fmla="*/ 332015 h 593976"/>
              <a:gd name="connsiteX177" fmla="*/ 83164 w 458370"/>
              <a:gd name="connsiteY177" fmla="*/ 329383 h 593976"/>
              <a:gd name="connsiteX178" fmla="*/ 86377 w 458370"/>
              <a:gd name="connsiteY178" fmla="*/ 326403 h 593976"/>
              <a:gd name="connsiteX179" fmla="*/ 86671 w 458370"/>
              <a:gd name="connsiteY179" fmla="*/ 325765 h 593976"/>
              <a:gd name="connsiteX180" fmla="*/ 88481 w 458370"/>
              <a:gd name="connsiteY180" fmla="*/ 324094 h 593976"/>
              <a:gd name="connsiteX181" fmla="*/ 88634 w 458370"/>
              <a:gd name="connsiteY181" fmla="*/ 323865 h 593976"/>
              <a:gd name="connsiteX182" fmla="*/ 89477 w 458370"/>
              <a:gd name="connsiteY182" fmla="*/ 322247 h 593976"/>
              <a:gd name="connsiteX183" fmla="*/ 90135 w 458370"/>
              <a:gd name="connsiteY183" fmla="*/ 321639 h 593976"/>
              <a:gd name="connsiteX184" fmla="*/ 91364 w 458370"/>
              <a:gd name="connsiteY184" fmla="*/ 319817 h 593976"/>
              <a:gd name="connsiteX185" fmla="*/ 94122 w 458370"/>
              <a:gd name="connsiteY185" fmla="*/ 317957 h 593976"/>
              <a:gd name="connsiteX186" fmla="*/ 94646 w 458370"/>
              <a:gd name="connsiteY186" fmla="*/ 317473 h 593976"/>
              <a:gd name="connsiteX187" fmla="*/ 95592 w 458370"/>
              <a:gd name="connsiteY187" fmla="*/ 315408 h 593976"/>
              <a:gd name="connsiteX188" fmla="*/ 101964 w 458370"/>
              <a:gd name="connsiteY188" fmla="*/ 309535 h 593976"/>
              <a:gd name="connsiteX189" fmla="*/ 104572 w 458370"/>
              <a:gd name="connsiteY189" fmla="*/ 305668 h 593976"/>
              <a:gd name="connsiteX190" fmla="*/ 104692 w 458370"/>
              <a:gd name="connsiteY190" fmla="*/ 305587 h 593976"/>
              <a:gd name="connsiteX191" fmla="*/ 109978 w 458370"/>
              <a:gd name="connsiteY191" fmla="*/ 297746 h 593976"/>
              <a:gd name="connsiteX192" fmla="*/ 111917 w 458370"/>
              <a:gd name="connsiteY192" fmla="*/ 296439 h 593976"/>
              <a:gd name="connsiteX193" fmla="*/ 112484 w 458370"/>
              <a:gd name="connsiteY193" fmla="*/ 295915 h 593976"/>
              <a:gd name="connsiteX194" fmla="*/ 113280 w 458370"/>
              <a:gd name="connsiteY194" fmla="*/ 294735 h 593976"/>
              <a:gd name="connsiteX195" fmla="*/ 114744 w 458370"/>
              <a:gd name="connsiteY195" fmla="*/ 293748 h 593976"/>
              <a:gd name="connsiteX196" fmla="*/ 116581 w 458370"/>
              <a:gd name="connsiteY196" fmla="*/ 291023 h 593976"/>
              <a:gd name="connsiteX197" fmla="*/ 118046 w 458370"/>
              <a:gd name="connsiteY197" fmla="*/ 290035 h 593976"/>
              <a:gd name="connsiteX198" fmla="*/ 119883 w 458370"/>
              <a:gd name="connsiteY198" fmla="*/ 287310 h 593976"/>
              <a:gd name="connsiteX199" fmla="*/ 120705 w 458370"/>
              <a:gd name="connsiteY199" fmla="*/ 286756 h 593976"/>
              <a:gd name="connsiteX200" fmla="*/ 121349 w 458370"/>
              <a:gd name="connsiteY200" fmla="*/ 285367 h 593976"/>
              <a:gd name="connsiteX201" fmla="*/ 124437 w 458370"/>
              <a:gd name="connsiteY201" fmla="*/ 282539 h 593976"/>
              <a:gd name="connsiteX202" fmla="*/ 128591 w 458370"/>
              <a:gd name="connsiteY202" fmla="*/ 276377 h 593976"/>
              <a:gd name="connsiteX203" fmla="*/ 131519 w 458370"/>
              <a:gd name="connsiteY203" fmla="*/ 274403 h 593976"/>
              <a:gd name="connsiteX204" fmla="*/ 133696 w 458370"/>
              <a:gd name="connsiteY204" fmla="*/ 271175 h 593976"/>
              <a:gd name="connsiteX205" fmla="*/ 133777 w 458370"/>
              <a:gd name="connsiteY205" fmla="*/ 270998 h 593976"/>
              <a:gd name="connsiteX206" fmla="*/ 133875 w 458370"/>
              <a:gd name="connsiteY206" fmla="*/ 270908 h 593976"/>
              <a:gd name="connsiteX207" fmla="*/ 135194 w 458370"/>
              <a:gd name="connsiteY207" fmla="*/ 268952 h 593976"/>
              <a:gd name="connsiteX208" fmla="*/ 138213 w 458370"/>
              <a:gd name="connsiteY208" fmla="*/ 266916 h 593976"/>
              <a:gd name="connsiteX209" fmla="*/ 138902 w 458370"/>
              <a:gd name="connsiteY209" fmla="*/ 266283 h 593976"/>
              <a:gd name="connsiteX210" fmla="*/ 140485 w 458370"/>
              <a:gd name="connsiteY210" fmla="*/ 262867 h 593976"/>
              <a:gd name="connsiteX211" fmla="*/ 141691 w 458370"/>
              <a:gd name="connsiteY211" fmla="*/ 261760 h 593976"/>
              <a:gd name="connsiteX212" fmla="*/ 142995 w 458370"/>
              <a:gd name="connsiteY212" fmla="*/ 259250 h 593976"/>
              <a:gd name="connsiteX213" fmla="*/ 145334 w 458370"/>
              <a:gd name="connsiteY213" fmla="*/ 257080 h 593976"/>
              <a:gd name="connsiteX214" fmla="*/ 147204 w 458370"/>
              <a:gd name="connsiteY214" fmla="*/ 254307 h 593976"/>
              <a:gd name="connsiteX215" fmla="*/ 150005 w 458370"/>
              <a:gd name="connsiteY215" fmla="*/ 252418 h 593976"/>
              <a:gd name="connsiteX216" fmla="*/ 150009 w 458370"/>
              <a:gd name="connsiteY216" fmla="*/ 252410 h 593976"/>
              <a:gd name="connsiteX217" fmla="*/ 153980 w 458370"/>
              <a:gd name="connsiteY217" fmla="*/ 248799 h 593976"/>
              <a:gd name="connsiteX218" fmla="*/ 154898 w 458370"/>
              <a:gd name="connsiteY218" fmla="*/ 247948 h 593976"/>
              <a:gd name="connsiteX219" fmla="*/ 157423 w 458370"/>
              <a:gd name="connsiteY219" fmla="*/ 244203 h 593976"/>
              <a:gd name="connsiteX220" fmla="*/ 158930 w 458370"/>
              <a:gd name="connsiteY220" fmla="*/ 240958 h 593976"/>
              <a:gd name="connsiteX221" fmla="*/ 160715 w 458370"/>
              <a:gd name="connsiteY221" fmla="*/ 239321 h 593976"/>
              <a:gd name="connsiteX222" fmla="*/ 162515 w 458370"/>
              <a:gd name="connsiteY222" fmla="*/ 236651 h 593976"/>
              <a:gd name="connsiteX223" fmla="*/ 163980 w 458370"/>
              <a:gd name="connsiteY223" fmla="*/ 235663 h 593976"/>
              <a:gd name="connsiteX224" fmla="*/ 165817 w 458370"/>
              <a:gd name="connsiteY224" fmla="*/ 232938 h 593976"/>
              <a:gd name="connsiteX225" fmla="*/ 168061 w 458370"/>
              <a:gd name="connsiteY225" fmla="*/ 231425 h 593976"/>
              <a:gd name="connsiteX226" fmla="*/ 168850 w 458370"/>
              <a:gd name="connsiteY226" fmla="*/ 229910 h 593976"/>
              <a:gd name="connsiteX227" fmla="*/ 170342 w 458370"/>
              <a:gd name="connsiteY227" fmla="*/ 228530 h 593976"/>
              <a:gd name="connsiteX228" fmla="*/ 171656 w 458370"/>
              <a:gd name="connsiteY228" fmla="*/ 225690 h 593976"/>
              <a:gd name="connsiteX229" fmla="*/ 175488 w 458370"/>
              <a:gd name="connsiteY229" fmla="*/ 222148 h 593976"/>
              <a:gd name="connsiteX230" fmla="*/ 175722 w 458370"/>
              <a:gd name="connsiteY230" fmla="*/ 221800 h 593976"/>
              <a:gd name="connsiteX231" fmla="*/ 176246 w 458370"/>
              <a:gd name="connsiteY231" fmla="*/ 221447 h 593976"/>
              <a:gd name="connsiteX232" fmla="*/ 179037 w 458370"/>
              <a:gd name="connsiteY232" fmla="*/ 218867 h 593976"/>
              <a:gd name="connsiteX233" fmla="*/ 180822 w 458370"/>
              <a:gd name="connsiteY233" fmla="*/ 216219 h 593976"/>
              <a:gd name="connsiteX234" fmla="*/ 181277 w 458370"/>
              <a:gd name="connsiteY234" fmla="*/ 215234 h 593976"/>
              <a:gd name="connsiteX235" fmla="*/ 181826 w 458370"/>
              <a:gd name="connsiteY235" fmla="*/ 214730 h 593976"/>
              <a:gd name="connsiteX236" fmla="*/ 184430 w 458370"/>
              <a:gd name="connsiteY236" fmla="*/ 210868 h 593976"/>
              <a:gd name="connsiteX237" fmla="*/ 185895 w 458370"/>
              <a:gd name="connsiteY237" fmla="*/ 209880 h 593976"/>
              <a:gd name="connsiteX238" fmla="*/ 186708 w 458370"/>
              <a:gd name="connsiteY238" fmla="*/ 208674 h 593976"/>
              <a:gd name="connsiteX239" fmla="*/ 187295 w 458370"/>
              <a:gd name="connsiteY239" fmla="*/ 207397 h 593976"/>
              <a:gd name="connsiteX240" fmla="*/ 189279 w 458370"/>
              <a:gd name="connsiteY240" fmla="*/ 205557 h 593976"/>
              <a:gd name="connsiteX241" fmla="*/ 190199 w 458370"/>
              <a:gd name="connsiteY241" fmla="*/ 203781 h 593976"/>
              <a:gd name="connsiteX242" fmla="*/ 192993 w 458370"/>
              <a:gd name="connsiteY242" fmla="*/ 201191 h 593976"/>
              <a:gd name="connsiteX243" fmla="*/ 193839 w 458370"/>
              <a:gd name="connsiteY243" fmla="*/ 199936 h 593976"/>
              <a:gd name="connsiteX244" fmla="*/ 195703 w 458370"/>
              <a:gd name="connsiteY244" fmla="*/ 198679 h 593976"/>
              <a:gd name="connsiteX245" fmla="*/ 198771 w 458370"/>
              <a:gd name="connsiteY245" fmla="*/ 195835 h 593976"/>
              <a:gd name="connsiteX246" fmla="*/ 203043 w 458370"/>
              <a:gd name="connsiteY246" fmla="*/ 189499 h 593976"/>
              <a:gd name="connsiteX247" fmla="*/ 204506 w 458370"/>
              <a:gd name="connsiteY247" fmla="*/ 188513 h 593976"/>
              <a:gd name="connsiteX248" fmla="*/ 205743 w 458370"/>
              <a:gd name="connsiteY248" fmla="*/ 186678 h 593976"/>
              <a:gd name="connsiteX249" fmla="*/ 206431 w 458370"/>
              <a:gd name="connsiteY249" fmla="*/ 185193 h 593976"/>
              <a:gd name="connsiteX250" fmla="*/ 209251 w 458370"/>
              <a:gd name="connsiteY250" fmla="*/ 182613 h 593976"/>
              <a:gd name="connsiteX251" fmla="*/ 212452 w 458370"/>
              <a:gd name="connsiteY251" fmla="*/ 177866 h 593976"/>
              <a:gd name="connsiteX252" fmla="*/ 214961 w 458370"/>
              <a:gd name="connsiteY252" fmla="*/ 176174 h 593976"/>
              <a:gd name="connsiteX253" fmla="*/ 215765 w 458370"/>
              <a:gd name="connsiteY253" fmla="*/ 174982 h 593976"/>
              <a:gd name="connsiteX254" fmla="*/ 215955 w 458370"/>
              <a:gd name="connsiteY254" fmla="*/ 174441 h 593976"/>
              <a:gd name="connsiteX255" fmla="*/ 216414 w 458370"/>
              <a:gd name="connsiteY255" fmla="*/ 174019 h 593976"/>
              <a:gd name="connsiteX256" fmla="*/ 218354 w 458370"/>
              <a:gd name="connsiteY256" fmla="*/ 171141 h 593976"/>
              <a:gd name="connsiteX257" fmla="*/ 219353 w 458370"/>
              <a:gd name="connsiteY257" fmla="*/ 170468 h 593976"/>
              <a:gd name="connsiteX258" fmla="*/ 220027 w 458370"/>
              <a:gd name="connsiteY258" fmla="*/ 169845 h 593976"/>
              <a:gd name="connsiteX259" fmla="*/ 221657 w 458370"/>
              <a:gd name="connsiteY259" fmla="*/ 167428 h 593976"/>
              <a:gd name="connsiteX260" fmla="*/ 225316 w 458370"/>
              <a:gd name="connsiteY260" fmla="*/ 164961 h 593976"/>
              <a:gd name="connsiteX261" fmla="*/ 225430 w 458370"/>
              <a:gd name="connsiteY261" fmla="*/ 164856 h 593976"/>
              <a:gd name="connsiteX262" fmla="*/ 228260 w 458370"/>
              <a:gd name="connsiteY262" fmla="*/ 160658 h 593976"/>
              <a:gd name="connsiteX263" fmla="*/ 228680 w 458370"/>
              <a:gd name="connsiteY263" fmla="*/ 159471 h 593976"/>
              <a:gd name="connsiteX264" fmla="*/ 229668 w 458370"/>
              <a:gd name="connsiteY264" fmla="*/ 158570 h 593976"/>
              <a:gd name="connsiteX265" fmla="*/ 231066 w 458370"/>
              <a:gd name="connsiteY265" fmla="*/ 156496 h 593976"/>
              <a:gd name="connsiteX266" fmla="*/ 231448 w 458370"/>
              <a:gd name="connsiteY266" fmla="*/ 156239 h 593976"/>
              <a:gd name="connsiteX267" fmla="*/ 231584 w 458370"/>
              <a:gd name="connsiteY267" fmla="*/ 155853 h 593976"/>
              <a:gd name="connsiteX268" fmla="*/ 233435 w 458370"/>
              <a:gd name="connsiteY268" fmla="*/ 154166 h 593976"/>
              <a:gd name="connsiteX269" fmla="*/ 234367 w 458370"/>
              <a:gd name="connsiteY269" fmla="*/ 152784 h 593976"/>
              <a:gd name="connsiteX270" fmla="*/ 234723 w 458370"/>
              <a:gd name="connsiteY270" fmla="*/ 152544 h 593976"/>
              <a:gd name="connsiteX271" fmla="*/ 234795 w 458370"/>
              <a:gd name="connsiteY271" fmla="*/ 152335 h 593976"/>
              <a:gd name="connsiteX272" fmla="*/ 238112 w 458370"/>
              <a:gd name="connsiteY272" fmla="*/ 149264 h 593976"/>
              <a:gd name="connsiteX273" fmla="*/ 238303 w 458370"/>
              <a:gd name="connsiteY273" fmla="*/ 148718 h 593976"/>
              <a:gd name="connsiteX274" fmla="*/ 240199 w 458370"/>
              <a:gd name="connsiteY274" fmla="*/ 146972 h 593976"/>
              <a:gd name="connsiteX275" fmla="*/ 241108 w 458370"/>
              <a:gd name="connsiteY275" fmla="*/ 144400 h 593976"/>
              <a:gd name="connsiteX276" fmla="*/ 244176 w 458370"/>
              <a:gd name="connsiteY276" fmla="*/ 141587 h 593976"/>
              <a:gd name="connsiteX277" fmla="*/ 244419 w 458370"/>
              <a:gd name="connsiteY277" fmla="*/ 140882 h 593976"/>
              <a:gd name="connsiteX278" fmla="*/ 249883 w 458370"/>
              <a:gd name="connsiteY278" fmla="*/ 135767 h 593976"/>
              <a:gd name="connsiteX279" fmla="*/ 250732 w 458370"/>
              <a:gd name="connsiteY279" fmla="*/ 133944 h 593976"/>
              <a:gd name="connsiteX280" fmla="*/ 254201 w 458370"/>
              <a:gd name="connsiteY280" fmla="*/ 130788 h 593976"/>
              <a:gd name="connsiteX281" fmla="*/ 256282 w 458370"/>
              <a:gd name="connsiteY281" fmla="*/ 127702 h 593976"/>
              <a:gd name="connsiteX282" fmla="*/ 256402 w 458370"/>
              <a:gd name="connsiteY282" fmla="*/ 127621 h 593976"/>
              <a:gd name="connsiteX283" fmla="*/ 256413 w 458370"/>
              <a:gd name="connsiteY283" fmla="*/ 127604 h 593976"/>
              <a:gd name="connsiteX284" fmla="*/ 257044 w 458370"/>
              <a:gd name="connsiteY284" fmla="*/ 125813 h 593976"/>
              <a:gd name="connsiteX285" fmla="*/ 258562 w 458370"/>
              <a:gd name="connsiteY285" fmla="*/ 124418 h 593976"/>
              <a:gd name="connsiteX286" fmla="*/ 261688 w 458370"/>
              <a:gd name="connsiteY286" fmla="*/ 119781 h 593976"/>
              <a:gd name="connsiteX287" fmla="*/ 263819 w 458370"/>
              <a:gd name="connsiteY287" fmla="*/ 118344 h 593976"/>
              <a:gd name="connsiteX288" fmla="*/ 265714 w 458370"/>
              <a:gd name="connsiteY288" fmla="*/ 116604 h 593976"/>
              <a:gd name="connsiteX289" fmla="*/ 266262 w 458370"/>
              <a:gd name="connsiteY289" fmla="*/ 115060 h 593976"/>
              <a:gd name="connsiteX290" fmla="*/ 268029 w 458370"/>
              <a:gd name="connsiteY290" fmla="*/ 113445 h 593976"/>
              <a:gd name="connsiteX291" fmla="*/ 268291 w 458370"/>
              <a:gd name="connsiteY291" fmla="*/ 113057 h 593976"/>
              <a:gd name="connsiteX292" fmla="*/ 268916 w 458370"/>
              <a:gd name="connsiteY292" fmla="*/ 112636 h 593976"/>
              <a:gd name="connsiteX293" fmla="*/ 271586 w 458370"/>
              <a:gd name="connsiteY293" fmla="*/ 110197 h 593976"/>
              <a:gd name="connsiteX294" fmla="*/ 272377 w 458370"/>
              <a:gd name="connsiteY294" fmla="*/ 107925 h 593976"/>
              <a:gd name="connsiteX295" fmla="*/ 275387 w 458370"/>
              <a:gd name="connsiteY295" fmla="*/ 105130 h 593976"/>
              <a:gd name="connsiteX296" fmla="*/ 275885 w 458370"/>
              <a:gd name="connsiteY296" fmla="*/ 103706 h 593976"/>
              <a:gd name="connsiteX297" fmla="*/ 281044 w 458370"/>
              <a:gd name="connsiteY297" fmla="*/ 98919 h 593976"/>
              <a:gd name="connsiteX298" fmla="*/ 281902 w 458370"/>
              <a:gd name="connsiteY298" fmla="*/ 96472 h 593976"/>
              <a:gd name="connsiteX299" fmla="*/ 285239 w 458370"/>
              <a:gd name="connsiteY299" fmla="*/ 93458 h 593976"/>
              <a:gd name="connsiteX300" fmla="*/ 286905 w 458370"/>
              <a:gd name="connsiteY300" fmla="*/ 90987 h 593976"/>
              <a:gd name="connsiteX301" fmla="*/ 288377 w 458370"/>
              <a:gd name="connsiteY301" fmla="*/ 89994 h 593976"/>
              <a:gd name="connsiteX302" fmla="*/ 288609 w 458370"/>
              <a:gd name="connsiteY302" fmla="*/ 89337 h 593976"/>
              <a:gd name="connsiteX303" fmla="*/ 291165 w 458370"/>
              <a:gd name="connsiteY303" fmla="*/ 87000 h 593976"/>
              <a:gd name="connsiteX304" fmla="*/ 291820 w 458370"/>
              <a:gd name="connsiteY304" fmla="*/ 85117 h 593976"/>
              <a:gd name="connsiteX305" fmla="*/ 294103 w 458370"/>
              <a:gd name="connsiteY305" fmla="*/ 82992 h 593976"/>
              <a:gd name="connsiteX306" fmla="*/ 294626 w 458370"/>
              <a:gd name="connsiteY306" fmla="*/ 81500 h 593976"/>
              <a:gd name="connsiteX307" fmla="*/ 297938 w 458370"/>
              <a:gd name="connsiteY307" fmla="*/ 78434 h 593976"/>
              <a:gd name="connsiteX308" fmla="*/ 298133 w 458370"/>
              <a:gd name="connsiteY308" fmla="*/ 77884 h 593976"/>
              <a:gd name="connsiteX309" fmla="*/ 300180 w 458370"/>
              <a:gd name="connsiteY309" fmla="*/ 75999 h 593976"/>
              <a:gd name="connsiteX310" fmla="*/ 300742 w 458370"/>
              <a:gd name="connsiteY310" fmla="*/ 74366 h 593976"/>
              <a:gd name="connsiteX311" fmla="*/ 304241 w 458370"/>
              <a:gd name="connsiteY311" fmla="*/ 71068 h 593976"/>
              <a:gd name="connsiteX312" fmla="*/ 304249 w 458370"/>
              <a:gd name="connsiteY312" fmla="*/ 71045 h 593976"/>
              <a:gd name="connsiteX313" fmla="*/ 304868 w 458370"/>
              <a:gd name="connsiteY313" fmla="*/ 70476 h 593976"/>
              <a:gd name="connsiteX314" fmla="*/ 306533 w 458370"/>
              <a:gd name="connsiteY314" fmla="*/ 68907 h 593976"/>
              <a:gd name="connsiteX315" fmla="*/ 307055 w 458370"/>
              <a:gd name="connsiteY315" fmla="*/ 67428 h 593976"/>
              <a:gd name="connsiteX316" fmla="*/ 309876 w 458370"/>
              <a:gd name="connsiteY316" fmla="*/ 64854 h 593976"/>
              <a:gd name="connsiteX317" fmla="*/ 310562 w 458370"/>
              <a:gd name="connsiteY317" fmla="*/ 62912 h 593976"/>
              <a:gd name="connsiteX318" fmla="*/ 312957 w 458370"/>
              <a:gd name="connsiteY318" fmla="*/ 60762 h 593976"/>
              <a:gd name="connsiteX319" fmla="*/ 313466 w 458370"/>
              <a:gd name="connsiteY319" fmla="*/ 59296 h 593976"/>
              <a:gd name="connsiteX320" fmla="*/ 316838 w 458370"/>
              <a:gd name="connsiteY320" fmla="*/ 56167 h 593976"/>
              <a:gd name="connsiteX321" fmla="*/ 316973 w 458370"/>
              <a:gd name="connsiteY321" fmla="*/ 55778 h 593976"/>
              <a:gd name="connsiteX322" fmla="*/ 319249 w 458370"/>
              <a:gd name="connsiteY322" fmla="*/ 53667 h 593976"/>
              <a:gd name="connsiteX323" fmla="*/ 319779 w 458370"/>
              <a:gd name="connsiteY323" fmla="*/ 52161 h 593976"/>
              <a:gd name="connsiteX324" fmla="*/ 326168 w 458370"/>
              <a:gd name="connsiteY324" fmla="*/ 46270 h 593976"/>
              <a:gd name="connsiteX325" fmla="*/ 326597 w 458370"/>
              <a:gd name="connsiteY325" fmla="*/ 45026 h 593976"/>
              <a:gd name="connsiteX326" fmla="*/ 327887 w 458370"/>
              <a:gd name="connsiteY326" fmla="*/ 43814 h 593976"/>
              <a:gd name="connsiteX327" fmla="*/ 328990 w 458370"/>
              <a:gd name="connsiteY327" fmla="*/ 42177 h 593976"/>
              <a:gd name="connsiteX328" fmla="*/ 329402 w 458370"/>
              <a:gd name="connsiteY328" fmla="*/ 41003 h 593976"/>
              <a:gd name="connsiteX329" fmla="*/ 332747 w 458370"/>
              <a:gd name="connsiteY329" fmla="*/ 37948 h 593976"/>
              <a:gd name="connsiteX330" fmla="*/ 332910 w 458370"/>
              <a:gd name="connsiteY330" fmla="*/ 37485 h 593976"/>
              <a:gd name="connsiteX331" fmla="*/ 334742 w 458370"/>
              <a:gd name="connsiteY331" fmla="*/ 35813 h 593976"/>
              <a:gd name="connsiteX332" fmla="*/ 335420 w 458370"/>
              <a:gd name="connsiteY332" fmla="*/ 33868 h 593976"/>
              <a:gd name="connsiteX333" fmla="*/ 338735 w 458370"/>
              <a:gd name="connsiteY333" fmla="*/ 30796 h 593976"/>
              <a:gd name="connsiteX334" fmla="*/ 339025 w 458370"/>
              <a:gd name="connsiteY334" fmla="*/ 29957 h 593976"/>
              <a:gd name="connsiteX335" fmla="*/ 341576 w 458370"/>
              <a:gd name="connsiteY335" fmla="*/ 27635 h 593976"/>
              <a:gd name="connsiteX336" fmla="*/ 342127 w 458370"/>
              <a:gd name="connsiteY336" fmla="*/ 26438 h 593976"/>
              <a:gd name="connsiteX337" fmla="*/ 360814 w 458370"/>
              <a:gd name="connsiteY337" fmla="*/ 9175 h 593976"/>
              <a:gd name="connsiteX338" fmla="*/ 384784 w 458370"/>
              <a:gd name="connsiteY338" fmla="*/ 638 h 59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</a:cxnLst>
            <a:rect l="l" t="t" r="r" b="b"/>
            <a:pathLst>
              <a:path w="458370" h="593976">
                <a:moveTo>
                  <a:pt x="384784" y="638"/>
                </a:moveTo>
                <a:cubicBezTo>
                  <a:pt x="409608" y="-2881"/>
                  <a:pt x="435517" y="8299"/>
                  <a:pt x="449195" y="30920"/>
                </a:cubicBezTo>
                <a:cubicBezTo>
                  <a:pt x="458314" y="46001"/>
                  <a:pt x="460418" y="63537"/>
                  <a:pt x="456473" y="79583"/>
                </a:cubicBezTo>
                <a:lnTo>
                  <a:pt x="454637" y="83571"/>
                </a:lnTo>
                <a:lnTo>
                  <a:pt x="454631" y="83704"/>
                </a:lnTo>
                <a:cubicBezTo>
                  <a:pt x="452702" y="91771"/>
                  <a:pt x="449239" y="99443"/>
                  <a:pt x="444329" y="106238"/>
                </a:cubicBezTo>
                <a:lnTo>
                  <a:pt x="443619" y="106884"/>
                </a:lnTo>
                <a:lnTo>
                  <a:pt x="441932" y="110517"/>
                </a:lnTo>
                <a:lnTo>
                  <a:pt x="441042" y="114922"/>
                </a:lnTo>
                <a:lnTo>
                  <a:pt x="436563" y="121566"/>
                </a:lnTo>
                <a:lnTo>
                  <a:pt x="435715" y="123434"/>
                </a:lnTo>
                <a:lnTo>
                  <a:pt x="434592" y="124490"/>
                </a:lnTo>
                <a:lnTo>
                  <a:pt x="433624" y="125926"/>
                </a:lnTo>
                <a:lnTo>
                  <a:pt x="430607" y="132432"/>
                </a:lnTo>
                <a:lnTo>
                  <a:pt x="430433" y="132592"/>
                </a:lnTo>
                <a:lnTo>
                  <a:pt x="424392" y="145529"/>
                </a:lnTo>
                <a:lnTo>
                  <a:pt x="423459" y="146367"/>
                </a:lnTo>
                <a:lnTo>
                  <a:pt x="415778" y="162824"/>
                </a:lnTo>
                <a:lnTo>
                  <a:pt x="414208" y="164269"/>
                </a:lnTo>
                <a:lnTo>
                  <a:pt x="410742" y="171728"/>
                </a:lnTo>
                <a:lnTo>
                  <a:pt x="410275" y="174041"/>
                </a:lnTo>
                <a:lnTo>
                  <a:pt x="407636" y="177955"/>
                </a:lnTo>
                <a:lnTo>
                  <a:pt x="406363" y="180721"/>
                </a:lnTo>
                <a:lnTo>
                  <a:pt x="405556" y="181463"/>
                </a:lnTo>
                <a:lnTo>
                  <a:pt x="403952" y="184919"/>
                </a:lnTo>
                <a:lnTo>
                  <a:pt x="403905" y="184961"/>
                </a:lnTo>
                <a:lnTo>
                  <a:pt x="403369" y="186126"/>
                </a:lnTo>
                <a:lnTo>
                  <a:pt x="403150" y="187213"/>
                </a:lnTo>
                <a:lnTo>
                  <a:pt x="402264" y="188527"/>
                </a:lnTo>
                <a:lnTo>
                  <a:pt x="400150" y="193118"/>
                </a:lnTo>
                <a:lnTo>
                  <a:pt x="399177" y="194020"/>
                </a:lnTo>
                <a:lnTo>
                  <a:pt x="398095" y="196379"/>
                </a:lnTo>
                <a:lnTo>
                  <a:pt x="397372" y="199957"/>
                </a:lnTo>
                <a:lnTo>
                  <a:pt x="393668" y="205450"/>
                </a:lnTo>
                <a:lnTo>
                  <a:pt x="393571" y="205658"/>
                </a:lnTo>
                <a:lnTo>
                  <a:pt x="393054" y="208218"/>
                </a:lnTo>
                <a:lnTo>
                  <a:pt x="389472" y="213532"/>
                </a:lnTo>
                <a:lnTo>
                  <a:pt x="388790" y="216909"/>
                </a:lnTo>
                <a:lnTo>
                  <a:pt x="384156" y="223781"/>
                </a:lnTo>
                <a:lnTo>
                  <a:pt x="381814" y="228814"/>
                </a:lnTo>
                <a:lnTo>
                  <a:pt x="380899" y="229646"/>
                </a:lnTo>
                <a:lnTo>
                  <a:pt x="374248" y="244038"/>
                </a:lnTo>
                <a:lnTo>
                  <a:pt x="373729" y="246605"/>
                </a:lnTo>
                <a:lnTo>
                  <a:pt x="371938" y="249261"/>
                </a:lnTo>
                <a:lnTo>
                  <a:pt x="371570" y="251086"/>
                </a:lnTo>
                <a:lnTo>
                  <a:pt x="366984" y="256655"/>
                </a:lnTo>
                <a:lnTo>
                  <a:pt x="365630" y="259569"/>
                </a:lnTo>
                <a:lnTo>
                  <a:pt x="364955" y="261033"/>
                </a:lnTo>
                <a:lnTo>
                  <a:pt x="364446" y="263556"/>
                </a:lnTo>
                <a:lnTo>
                  <a:pt x="362654" y="266214"/>
                </a:lnTo>
                <a:lnTo>
                  <a:pt x="362286" y="268038"/>
                </a:lnTo>
                <a:lnTo>
                  <a:pt x="360529" y="270643"/>
                </a:lnTo>
                <a:lnTo>
                  <a:pt x="359674" y="272500"/>
                </a:lnTo>
                <a:lnTo>
                  <a:pt x="359578" y="272589"/>
                </a:lnTo>
                <a:lnTo>
                  <a:pt x="359293" y="273201"/>
                </a:lnTo>
                <a:lnTo>
                  <a:pt x="358668" y="276301"/>
                </a:lnTo>
                <a:lnTo>
                  <a:pt x="355876" y="280441"/>
                </a:lnTo>
                <a:lnTo>
                  <a:pt x="355863" y="280509"/>
                </a:lnTo>
                <a:lnTo>
                  <a:pt x="354071" y="283166"/>
                </a:lnTo>
                <a:lnTo>
                  <a:pt x="353702" y="284990"/>
                </a:lnTo>
                <a:lnTo>
                  <a:pt x="352041" y="287008"/>
                </a:lnTo>
                <a:lnTo>
                  <a:pt x="351543" y="289472"/>
                </a:lnTo>
                <a:lnTo>
                  <a:pt x="347299" y="294626"/>
                </a:lnTo>
                <a:lnTo>
                  <a:pt x="345767" y="302216"/>
                </a:lnTo>
                <a:lnTo>
                  <a:pt x="340982" y="309313"/>
                </a:lnTo>
                <a:lnTo>
                  <a:pt x="340802" y="310205"/>
                </a:lnTo>
                <a:lnTo>
                  <a:pt x="339010" y="312863"/>
                </a:lnTo>
                <a:lnTo>
                  <a:pt x="338642" y="314686"/>
                </a:lnTo>
                <a:lnTo>
                  <a:pt x="334960" y="320147"/>
                </a:lnTo>
                <a:lnTo>
                  <a:pt x="332723" y="324987"/>
                </a:lnTo>
                <a:lnTo>
                  <a:pt x="332641" y="325063"/>
                </a:lnTo>
                <a:lnTo>
                  <a:pt x="332218" y="327157"/>
                </a:lnTo>
                <a:lnTo>
                  <a:pt x="330428" y="329812"/>
                </a:lnTo>
                <a:lnTo>
                  <a:pt x="330059" y="331638"/>
                </a:lnTo>
                <a:lnTo>
                  <a:pt x="327201" y="335877"/>
                </a:lnTo>
                <a:lnTo>
                  <a:pt x="326301" y="337827"/>
                </a:lnTo>
                <a:lnTo>
                  <a:pt x="325741" y="340602"/>
                </a:lnTo>
                <a:lnTo>
                  <a:pt x="323949" y="343260"/>
                </a:lnTo>
                <a:lnTo>
                  <a:pt x="323581" y="345084"/>
                </a:lnTo>
                <a:lnTo>
                  <a:pt x="318418" y="352741"/>
                </a:lnTo>
                <a:lnTo>
                  <a:pt x="317192" y="355380"/>
                </a:lnTo>
                <a:lnTo>
                  <a:pt x="317093" y="355471"/>
                </a:lnTo>
                <a:lnTo>
                  <a:pt x="313281" y="363621"/>
                </a:lnTo>
                <a:lnTo>
                  <a:pt x="312838" y="365816"/>
                </a:lnTo>
                <a:lnTo>
                  <a:pt x="310934" y="368641"/>
                </a:lnTo>
                <a:lnTo>
                  <a:pt x="310682" y="369178"/>
                </a:lnTo>
                <a:lnTo>
                  <a:pt x="310396" y="369438"/>
                </a:lnTo>
                <a:lnTo>
                  <a:pt x="309659" y="370531"/>
                </a:lnTo>
                <a:lnTo>
                  <a:pt x="309159" y="371614"/>
                </a:lnTo>
                <a:lnTo>
                  <a:pt x="308575" y="374506"/>
                </a:lnTo>
                <a:lnTo>
                  <a:pt x="305094" y="379669"/>
                </a:lnTo>
                <a:lnTo>
                  <a:pt x="304717" y="380483"/>
                </a:lnTo>
                <a:lnTo>
                  <a:pt x="304256" y="382768"/>
                </a:lnTo>
                <a:lnTo>
                  <a:pt x="300797" y="387897"/>
                </a:lnTo>
                <a:lnTo>
                  <a:pt x="300645" y="388225"/>
                </a:lnTo>
                <a:lnTo>
                  <a:pt x="299937" y="391731"/>
                </a:lnTo>
                <a:lnTo>
                  <a:pt x="295947" y="397649"/>
                </a:lnTo>
                <a:lnTo>
                  <a:pt x="295054" y="399570"/>
                </a:lnTo>
                <a:lnTo>
                  <a:pt x="294313" y="400246"/>
                </a:lnTo>
                <a:lnTo>
                  <a:pt x="293514" y="404202"/>
                </a:lnTo>
                <a:lnTo>
                  <a:pt x="291722" y="406860"/>
                </a:lnTo>
                <a:lnTo>
                  <a:pt x="291354" y="408683"/>
                </a:lnTo>
                <a:lnTo>
                  <a:pt x="289564" y="411338"/>
                </a:lnTo>
                <a:lnTo>
                  <a:pt x="289195" y="413165"/>
                </a:lnTo>
                <a:lnTo>
                  <a:pt x="287103" y="416613"/>
                </a:lnTo>
                <a:lnTo>
                  <a:pt x="287036" y="416945"/>
                </a:lnTo>
                <a:lnTo>
                  <a:pt x="285691" y="418939"/>
                </a:lnTo>
                <a:lnTo>
                  <a:pt x="283342" y="422812"/>
                </a:lnTo>
                <a:lnTo>
                  <a:pt x="282772" y="425636"/>
                </a:lnTo>
                <a:lnTo>
                  <a:pt x="275405" y="436563"/>
                </a:lnTo>
                <a:lnTo>
                  <a:pt x="274133" y="442860"/>
                </a:lnTo>
                <a:lnTo>
                  <a:pt x="268560" y="451127"/>
                </a:lnTo>
                <a:lnTo>
                  <a:pt x="267711" y="455331"/>
                </a:lnTo>
                <a:lnTo>
                  <a:pt x="260995" y="465293"/>
                </a:lnTo>
                <a:lnTo>
                  <a:pt x="253274" y="481945"/>
                </a:lnTo>
                <a:lnTo>
                  <a:pt x="251934" y="483181"/>
                </a:lnTo>
                <a:lnTo>
                  <a:pt x="250390" y="486539"/>
                </a:lnTo>
                <a:lnTo>
                  <a:pt x="249845" y="489235"/>
                </a:lnTo>
                <a:lnTo>
                  <a:pt x="247071" y="493350"/>
                </a:lnTo>
                <a:lnTo>
                  <a:pt x="245964" y="495745"/>
                </a:lnTo>
                <a:lnTo>
                  <a:pt x="244631" y="496969"/>
                </a:lnTo>
                <a:lnTo>
                  <a:pt x="244500" y="497163"/>
                </a:lnTo>
                <a:lnTo>
                  <a:pt x="243257" y="499843"/>
                </a:lnTo>
                <a:lnTo>
                  <a:pt x="243249" y="499851"/>
                </a:lnTo>
                <a:lnTo>
                  <a:pt x="241448" y="503745"/>
                </a:lnTo>
                <a:lnTo>
                  <a:pt x="241151" y="504018"/>
                </a:lnTo>
                <a:lnTo>
                  <a:pt x="239048" y="508545"/>
                </a:lnTo>
                <a:lnTo>
                  <a:pt x="238593" y="508959"/>
                </a:lnTo>
                <a:lnTo>
                  <a:pt x="234840" y="517138"/>
                </a:lnTo>
                <a:lnTo>
                  <a:pt x="234630" y="517333"/>
                </a:lnTo>
                <a:lnTo>
                  <a:pt x="232834" y="521237"/>
                </a:lnTo>
                <a:lnTo>
                  <a:pt x="232613" y="521442"/>
                </a:lnTo>
                <a:lnTo>
                  <a:pt x="230433" y="526136"/>
                </a:lnTo>
                <a:lnTo>
                  <a:pt x="230066" y="526473"/>
                </a:lnTo>
                <a:lnTo>
                  <a:pt x="228330" y="530235"/>
                </a:lnTo>
                <a:lnTo>
                  <a:pt x="227191" y="531283"/>
                </a:lnTo>
                <a:lnTo>
                  <a:pt x="227149" y="531375"/>
                </a:lnTo>
                <a:lnTo>
                  <a:pt x="223518" y="539233"/>
                </a:lnTo>
                <a:lnTo>
                  <a:pt x="223492" y="539257"/>
                </a:lnTo>
                <a:lnTo>
                  <a:pt x="221414" y="543737"/>
                </a:lnTo>
                <a:cubicBezTo>
                  <a:pt x="212065" y="556604"/>
                  <a:pt x="200009" y="567871"/>
                  <a:pt x="185454" y="576639"/>
                </a:cubicBezTo>
                <a:cubicBezTo>
                  <a:pt x="127936" y="611010"/>
                  <a:pt x="52882" y="592772"/>
                  <a:pt x="17811" y="535254"/>
                </a:cubicBezTo>
                <a:cubicBezTo>
                  <a:pt x="-8493" y="492116"/>
                  <a:pt x="-4811" y="439114"/>
                  <a:pt x="23235" y="400513"/>
                </a:cubicBezTo>
                <a:lnTo>
                  <a:pt x="26178" y="397821"/>
                </a:lnTo>
                <a:lnTo>
                  <a:pt x="26742" y="396599"/>
                </a:lnTo>
                <a:lnTo>
                  <a:pt x="28006" y="395434"/>
                </a:lnTo>
                <a:lnTo>
                  <a:pt x="29646" y="392281"/>
                </a:lnTo>
                <a:lnTo>
                  <a:pt x="32867" y="389315"/>
                </a:lnTo>
                <a:lnTo>
                  <a:pt x="33154" y="388763"/>
                </a:lnTo>
                <a:lnTo>
                  <a:pt x="35121" y="386953"/>
                </a:lnTo>
                <a:lnTo>
                  <a:pt x="35959" y="385147"/>
                </a:lnTo>
                <a:lnTo>
                  <a:pt x="38604" y="382719"/>
                </a:lnTo>
                <a:lnTo>
                  <a:pt x="39171" y="381628"/>
                </a:lnTo>
                <a:lnTo>
                  <a:pt x="41340" y="379615"/>
                </a:lnTo>
                <a:lnTo>
                  <a:pt x="42075" y="378012"/>
                </a:lnTo>
                <a:lnTo>
                  <a:pt x="46664" y="373756"/>
                </a:lnTo>
                <a:lnTo>
                  <a:pt x="48387" y="370471"/>
                </a:lnTo>
                <a:lnTo>
                  <a:pt x="51051" y="368041"/>
                </a:lnTo>
                <a:lnTo>
                  <a:pt x="51599" y="366855"/>
                </a:lnTo>
                <a:lnTo>
                  <a:pt x="53734" y="364891"/>
                </a:lnTo>
                <a:lnTo>
                  <a:pt x="54702" y="363041"/>
                </a:lnTo>
                <a:lnTo>
                  <a:pt x="57888" y="360112"/>
                </a:lnTo>
                <a:lnTo>
                  <a:pt x="57937" y="360040"/>
                </a:lnTo>
                <a:lnTo>
                  <a:pt x="58011" y="359989"/>
                </a:lnTo>
                <a:lnTo>
                  <a:pt x="58307" y="359424"/>
                </a:lnTo>
                <a:lnTo>
                  <a:pt x="60986" y="356964"/>
                </a:lnTo>
                <a:lnTo>
                  <a:pt x="61518" y="355806"/>
                </a:lnTo>
                <a:lnTo>
                  <a:pt x="62700" y="354712"/>
                </a:lnTo>
                <a:lnTo>
                  <a:pt x="64324" y="351588"/>
                </a:lnTo>
                <a:lnTo>
                  <a:pt x="67530" y="348619"/>
                </a:lnTo>
                <a:lnTo>
                  <a:pt x="67831" y="347970"/>
                </a:lnTo>
                <a:lnTo>
                  <a:pt x="72989" y="343211"/>
                </a:lnTo>
                <a:lnTo>
                  <a:pt x="73946" y="341132"/>
                </a:lnTo>
                <a:lnTo>
                  <a:pt x="75917" y="339317"/>
                </a:lnTo>
                <a:lnTo>
                  <a:pt x="76752" y="337514"/>
                </a:lnTo>
                <a:lnTo>
                  <a:pt x="80276" y="334281"/>
                </a:lnTo>
                <a:lnTo>
                  <a:pt x="81804" y="332015"/>
                </a:lnTo>
                <a:lnTo>
                  <a:pt x="83164" y="329383"/>
                </a:lnTo>
                <a:lnTo>
                  <a:pt x="86377" y="326403"/>
                </a:lnTo>
                <a:lnTo>
                  <a:pt x="86671" y="325765"/>
                </a:lnTo>
                <a:lnTo>
                  <a:pt x="88481" y="324094"/>
                </a:lnTo>
                <a:lnTo>
                  <a:pt x="88634" y="323865"/>
                </a:lnTo>
                <a:lnTo>
                  <a:pt x="89477" y="322247"/>
                </a:lnTo>
                <a:lnTo>
                  <a:pt x="90135" y="321639"/>
                </a:lnTo>
                <a:lnTo>
                  <a:pt x="91364" y="319817"/>
                </a:lnTo>
                <a:lnTo>
                  <a:pt x="94122" y="317957"/>
                </a:lnTo>
                <a:lnTo>
                  <a:pt x="94646" y="317473"/>
                </a:lnTo>
                <a:lnTo>
                  <a:pt x="95592" y="315408"/>
                </a:lnTo>
                <a:lnTo>
                  <a:pt x="101964" y="309535"/>
                </a:lnTo>
                <a:lnTo>
                  <a:pt x="104572" y="305668"/>
                </a:lnTo>
                <a:lnTo>
                  <a:pt x="104692" y="305587"/>
                </a:lnTo>
                <a:lnTo>
                  <a:pt x="109978" y="297746"/>
                </a:lnTo>
                <a:lnTo>
                  <a:pt x="111917" y="296439"/>
                </a:lnTo>
                <a:lnTo>
                  <a:pt x="112484" y="295915"/>
                </a:lnTo>
                <a:lnTo>
                  <a:pt x="113280" y="294735"/>
                </a:lnTo>
                <a:lnTo>
                  <a:pt x="114744" y="293748"/>
                </a:lnTo>
                <a:lnTo>
                  <a:pt x="116581" y="291023"/>
                </a:lnTo>
                <a:lnTo>
                  <a:pt x="118046" y="290035"/>
                </a:lnTo>
                <a:lnTo>
                  <a:pt x="119883" y="287310"/>
                </a:lnTo>
                <a:lnTo>
                  <a:pt x="120705" y="286756"/>
                </a:lnTo>
                <a:lnTo>
                  <a:pt x="121349" y="285367"/>
                </a:lnTo>
                <a:lnTo>
                  <a:pt x="124437" y="282539"/>
                </a:lnTo>
                <a:lnTo>
                  <a:pt x="128591" y="276377"/>
                </a:lnTo>
                <a:lnTo>
                  <a:pt x="131519" y="274403"/>
                </a:lnTo>
                <a:lnTo>
                  <a:pt x="133696" y="271175"/>
                </a:lnTo>
                <a:lnTo>
                  <a:pt x="133777" y="270998"/>
                </a:lnTo>
                <a:lnTo>
                  <a:pt x="133875" y="270908"/>
                </a:lnTo>
                <a:lnTo>
                  <a:pt x="135194" y="268952"/>
                </a:lnTo>
                <a:lnTo>
                  <a:pt x="138213" y="266916"/>
                </a:lnTo>
                <a:lnTo>
                  <a:pt x="138902" y="266283"/>
                </a:lnTo>
                <a:lnTo>
                  <a:pt x="140485" y="262867"/>
                </a:lnTo>
                <a:lnTo>
                  <a:pt x="141691" y="261760"/>
                </a:lnTo>
                <a:lnTo>
                  <a:pt x="142995" y="259250"/>
                </a:lnTo>
                <a:lnTo>
                  <a:pt x="145334" y="257080"/>
                </a:lnTo>
                <a:lnTo>
                  <a:pt x="147204" y="254307"/>
                </a:lnTo>
                <a:lnTo>
                  <a:pt x="150005" y="252418"/>
                </a:lnTo>
                <a:lnTo>
                  <a:pt x="150009" y="252410"/>
                </a:lnTo>
                <a:lnTo>
                  <a:pt x="153980" y="248799"/>
                </a:lnTo>
                <a:lnTo>
                  <a:pt x="154898" y="247948"/>
                </a:lnTo>
                <a:lnTo>
                  <a:pt x="157423" y="244203"/>
                </a:lnTo>
                <a:lnTo>
                  <a:pt x="158930" y="240958"/>
                </a:lnTo>
                <a:lnTo>
                  <a:pt x="160715" y="239321"/>
                </a:lnTo>
                <a:lnTo>
                  <a:pt x="162515" y="236651"/>
                </a:lnTo>
                <a:lnTo>
                  <a:pt x="163980" y="235663"/>
                </a:lnTo>
                <a:lnTo>
                  <a:pt x="165817" y="232938"/>
                </a:lnTo>
                <a:lnTo>
                  <a:pt x="168061" y="231425"/>
                </a:lnTo>
                <a:lnTo>
                  <a:pt x="168850" y="229910"/>
                </a:lnTo>
                <a:lnTo>
                  <a:pt x="170342" y="228530"/>
                </a:lnTo>
                <a:lnTo>
                  <a:pt x="171656" y="225690"/>
                </a:lnTo>
                <a:lnTo>
                  <a:pt x="175488" y="222148"/>
                </a:lnTo>
                <a:lnTo>
                  <a:pt x="175722" y="221800"/>
                </a:lnTo>
                <a:lnTo>
                  <a:pt x="176246" y="221447"/>
                </a:lnTo>
                <a:lnTo>
                  <a:pt x="179037" y="218867"/>
                </a:lnTo>
                <a:lnTo>
                  <a:pt x="180822" y="216219"/>
                </a:lnTo>
                <a:lnTo>
                  <a:pt x="181277" y="215234"/>
                </a:lnTo>
                <a:lnTo>
                  <a:pt x="181826" y="214730"/>
                </a:lnTo>
                <a:lnTo>
                  <a:pt x="184430" y="210868"/>
                </a:lnTo>
                <a:lnTo>
                  <a:pt x="185895" y="209880"/>
                </a:lnTo>
                <a:lnTo>
                  <a:pt x="186708" y="208674"/>
                </a:lnTo>
                <a:lnTo>
                  <a:pt x="187295" y="207397"/>
                </a:lnTo>
                <a:lnTo>
                  <a:pt x="189279" y="205557"/>
                </a:lnTo>
                <a:lnTo>
                  <a:pt x="190199" y="203781"/>
                </a:lnTo>
                <a:lnTo>
                  <a:pt x="192993" y="201191"/>
                </a:lnTo>
                <a:lnTo>
                  <a:pt x="193839" y="199936"/>
                </a:lnTo>
                <a:lnTo>
                  <a:pt x="195703" y="198679"/>
                </a:lnTo>
                <a:lnTo>
                  <a:pt x="198771" y="195835"/>
                </a:lnTo>
                <a:lnTo>
                  <a:pt x="203043" y="189499"/>
                </a:lnTo>
                <a:lnTo>
                  <a:pt x="204506" y="188513"/>
                </a:lnTo>
                <a:lnTo>
                  <a:pt x="205743" y="186678"/>
                </a:lnTo>
                <a:lnTo>
                  <a:pt x="206431" y="185193"/>
                </a:lnTo>
                <a:lnTo>
                  <a:pt x="209251" y="182613"/>
                </a:lnTo>
                <a:lnTo>
                  <a:pt x="212452" y="177866"/>
                </a:lnTo>
                <a:lnTo>
                  <a:pt x="214961" y="176174"/>
                </a:lnTo>
                <a:lnTo>
                  <a:pt x="215765" y="174982"/>
                </a:lnTo>
                <a:lnTo>
                  <a:pt x="215955" y="174441"/>
                </a:lnTo>
                <a:lnTo>
                  <a:pt x="216414" y="174019"/>
                </a:lnTo>
                <a:lnTo>
                  <a:pt x="218354" y="171141"/>
                </a:lnTo>
                <a:lnTo>
                  <a:pt x="219353" y="170468"/>
                </a:lnTo>
                <a:lnTo>
                  <a:pt x="220027" y="169845"/>
                </a:lnTo>
                <a:lnTo>
                  <a:pt x="221657" y="167428"/>
                </a:lnTo>
                <a:lnTo>
                  <a:pt x="225316" y="164961"/>
                </a:lnTo>
                <a:lnTo>
                  <a:pt x="225430" y="164856"/>
                </a:lnTo>
                <a:lnTo>
                  <a:pt x="228260" y="160658"/>
                </a:lnTo>
                <a:lnTo>
                  <a:pt x="228680" y="159471"/>
                </a:lnTo>
                <a:lnTo>
                  <a:pt x="229668" y="158570"/>
                </a:lnTo>
                <a:lnTo>
                  <a:pt x="231066" y="156496"/>
                </a:lnTo>
                <a:lnTo>
                  <a:pt x="231448" y="156239"/>
                </a:lnTo>
                <a:lnTo>
                  <a:pt x="231584" y="155853"/>
                </a:lnTo>
                <a:lnTo>
                  <a:pt x="233435" y="154166"/>
                </a:lnTo>
                <a:lnTo>
                  <a:pt x="234367" y="152784"/>
                </a:lnTo>
                <a:lnTo>
                  <a:pt x="234723" y="152544"/>
                </a:lnTo>
                <a:lnTo>
                  <a:pt x="234795" y="152335"/>
                </a:lnTo>
                <a:lnTo>
                  <a:pt x="238112" y="149264"/>
                </a:lnTo>
                <a:lnTo>
                  <a:pt x="238303" y="148718"/>
                </a:lnTo>
                <a:lnTo>
                  <a:pt x="240199" y="146972"/>
                </a:lnTo>
                <a:lnTo>
                  <a:pt x="241108" y="144400"/>
                </a:lnTo>
                <a:lnTo>
                  <a:pt x="244176" y="141587"/>
                </a:lnTo>
                <a:lnTo>
                  <a:pt x="244419" y="140882"/>
                </a:lnTo>
                <a:lnTo>
                  <a:pt x="249883" y="135767"/>
                </a:lnTo>
                <a:lnTo>
                  <a:pt x="250732" y="133944"/>
                </a:lnTo>
                <a:lnTo>
                  <a:pt x="254201" y="130788"/>
                </a:lnTo>
                <a:lnTo>
                  <a:pt x="256282" y="127702"/>
                </a:lnTo>
                <a:lnTo>
                  <a:pt x="256402" y="127621"/>
                </a:lnTo>
                <a:lnTo>
                  <a:pt x="256413" y="127604"/>
                </a:lnTo>
                <a:lnTo>
                  <a:pt x="257044" y="125813"/>
                </a:lnTo>
                <a:lnTo>
                  <a:pt x="258562" y="124418"/>
                </a:lnTo>
                <a:lnTo>
                  <a:pt x="261688" y="119781"/>
                </a:lnTo>
                <a:lnTo>
                  <a:pt x="263819" y="118344"/>
                </a:lnTo>
                <a:lnTo>
                  <a:pt x="265714" y="116604"/>
                </a:lnTo>
                <a:lnTo>
                  <a:pt x="266262" y="115060"/>
                </a:lnTo>
                <a:lnTo>
                  <a:pt x="268029" y="113445"/>
                </a:lnTo>
                <a:lnTo>
                  <a:pt x="268291" y="113057"/>
                </a:lnTo>
                <a:lnTo>
                  <a:pt x="268916" y="112636"/>
                </a:lnTo>
                <a:lnTo>
                  <a:pt x="271586" y="110197"/>
                </a:lnTo>
                <a:lnTo>
                  <a:pt x="272377" y="107925"/>
                </a:lnTo>
                <a:lnTo>
                  <a:pt x="275387" y="105130"/>
                </a:lnTo>
                <a:lnTo>
                  <a:pt x="275885" y="103706"/>
                </a:lnTo>
                <a:lnTo>
                  <a:pt x="281044" y="98919"/>
                </a:lnTo>
                <a:lnTo>
                  <a:pt x="281902" y="96472"/>
                </a:lnTo>
                <a:lnTo>
                  <a:pt x="285239" y="93458"/>
                </a:lnTo>
                <a:lnTo>
                  <a:pt x="286905" y="90987"/>
                </a:lnTo>
                <a:lnTo>
                  <a:pt x="288377" y="89994"/>
                </a:lnTo>
                <a:lnTo>
                  <a:pt x="288609" y="89337"/>
                </a:lnTo>
                <a:lnTo>
                  <a:pt x="291165" y="87000"/>
                </a:lnTo>
                <a:lnTo>
                  <a:pt x="291820" y="85117"/>
                </a:lnTo>
                <a:lnTo>
                  <a:pt x="294103" y="82992"/>
                </a:lnTo>
                <a:lnTo>
                  <a:pt x="294626" y="81500"/>
                </a:lnTo>
                <a:lnTo>
                  <a:pt x="297938" y="78434"/>
                </a:lnTo>
                <a:lnTo>
                  <a:pt x="298133" y="77884"/>
                </a:lnTo>
                <a:lnTo>
                  <a:pt x="300180" y="75999"/>
                </a:lnTo>
                <a:lnTo>
                  <a:pt x="300742" y="74366"/>
                </a:lnTo>
                <a:lnTo>
                  <a:pt x="304241" y="71068"/>
                </a:lnTo>
                <a:lnTo>
                  <a:pt x="304249" y="71045"/>
                </a:lnTo>
                <a:lnTo>
                  <a:pt x="304868" y="70476"/>
                </a:lnTo>
                <a:lnTo>
                  <a:pt x="306533" y="68907"/>
                </a:lnTo>
                <a:lnTo>
                  <a:pt x="307055" y="67428"/>
                </a:lnTo>
                <a:lnTo>
                  <a:pt x="309876" y="64854"/>
                </a:lnTo>
                <a:lnTo>
                  <a:pt x="310562" y="62912"/>
                </a:lnTo>
                <a:lnTo>
                  <a:pt x="312957" y="60762"/>
                </a:lnTo>
                <a:lnTo>
                  <a:pt x="313466" y="59296"/>
                </a:lnTo>
                <a:lnTo>
                  <a:pt x="316838" y="56167"/>
                </a:lnTo>
                <a:lnTo>
                  <a:pt x="316973" y="55778"/>
                </a:lnTo>
                <a:lnTo>
                  <a:pt x="319249" y="53667"/>
                </a:lnTo>
                <a:lnTo>
                  <a:pt x="319779" y="52161"/>
                </a:lnTo>
                <a:lnTo>
                  <a:pt x="326168" y="46270"/>
                </a:lnTo>
                <a:lnTo>
                  <a:pt x="326597" y="45026"/>
                </a:lnTo>
                <a:lnTo>
                  <a:pt x="327887" y="43814"/>
                </a:lnTo>
                <a:lnTo>
                  <a:pt x="328990" y="42177"/>
                </a:lnTo>
                <a:lnTo>
                  <a:pt x="329402" y="41003"/>
                </a:lnTo>
                <a:lnTo>
                  <a:pt x="332747" y="37948"/>
                </a:lnTo>
                <a:lnTo>
                  <a:pt x="332910" y="37485"/>
                </a:lnTo>
                <a:lnTo>
                  <a:pt x="334742" y="35813"/>
                </a:lnTo>
                <a:lnTo>
                  <a:pt x="335420" y="33868"/>
                </a:lnTo>
                <a:lnTo>
                  <a:pt x="338735" y="30796"/>
                </a:lnTo>
                <a:lnTo>
                  <a:pt x="339025" y="29957"/>
                </a:lnTo>
                <a:lnTo>
                  <a:pt x="341576" y="27635"/>
                </a:lnTo>
                <a:lnTo>
                  <a:pt x="342127" y="26438"/>
                </a:lnTo>
                <a:cubicBezTo>
                  <a:pt x="347005" y="19653"/>
                  <a:pt x="353274" y="13735"/>
                  <a:pt x="360814" y="9175"/>
                </a:cubicBezTo>
                <a:cubicBezTo>
                  <a:pt x="368355" y="4616"/>
                  <a:pt x="376509" y="1810"/>
                  <a:pt x="384784" y="638"/>
                </a:cubicBezTo>
                <a:close/>
              </a:path>
            </a:pathLst>
          </a:custGeom>
          <a:gradFill>
            <a:gsLst>
              <a:gs pos="10000">
                <a:schemeClr val="accent2"/>
              </a:gs>
              <a:gs pos="100000">
                <a:srgbClr val="FFFFFF"/>
              </a:gs>
            </a:gsLst>
            <a:lin ang="12760497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00" name="任意多边形: 形状 699"/>
          <p:cNvSpPr/>
          <p:nvPr>
            <p:custDataLst>
              <p:tags r:id="rId16"/>
            </p:custDataLst>
          </p:nvPr>
        </p:nvSpPr>
        <p:spPr>
          <a:xfrm>
            <a:off x="3402243" y="499723"/>
            <a:ext cx="4705071" cy="1960686"/>
          </a:xfrm>
          <a:custGeom>
            <a:avLst/>
            <a:gdLst>
              <a:gd name="connsiteX0" fmla="*/ 3082710 w 5880205"/>
              <a:gd name="connsiteY0" fmla="*/ 4898799 h 4898798"/>
              <a:gd name="connsiteX1" fmla="*/ 0 w 5880205"/>
              <a:gd name="connsiteY1" fmla="*/ 756080 h 4898798"/>
              <a:gd name="connsiteX2" fmla="*/ 5880206 w 5880205"/>
              <a:gd name="connsiteY2" fmla="*/ 0 h 4898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80205" h="4898798">
                <a:moveTo>
                  <a:pt x="3082710" y="4898799"/>
                </a:moveTo>
                <a:lnTo>
                  <a:pt x="0" y="756080"/>
                </a:lnTo>
                <a:lnTo>
                  <a:pt x="588020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95000">
                <a:schemeClr val="accent6"/>
              </a:gs>
            </a:gsLst>
            <a:lin ang="6111468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02" name="任意多边形: 形状 701"/>
          <p:cNvSpPr/>
          <p:nvPr>
            <p:custDataLst>
              <p:tags r:id="rId17"/>
            </p:custDataLst>
          </p:nvPr>
        </p:nvSpPr>
        <p:spPr>
          <a:xfrm>
            <a:off x="5242942" y="2159594"/>
            <a:ext cx="1224337" cy="508148"/>
          </a:xfrm>
          <a:custGeom>
            <a:avLst/>
            <a:gdLst>
              <a:gd name="connsiteX0" fmla="*/ 813722 w 1530126"/>
              <a:gd name="connsiteY0" fmla="*/ 1269615 h 1269615"/>
              <a:gd name="connsiteX1" fmla="*/ 0 w 1530126"/>
              <a:gd name="connsiteY1" fmla="*/ 176668 h 1269615"/>
              <a:gd name="connsiteX2" fmla="*/ 23955 w 1530126"/>
              <a:gd name="connsiteY2" fmla="*/ 158702 h 1269615"/>
              <a:gd name="connsiteX3" fmla="*/ 809979 w 1530126"/>
              <a:gd name="connsiteY3" fmla="*/ 1215716 h 1269615"/>
              <a:gd name="connsiteX4" fmla="*/ 1504674 w 1530126"/>
              <a:gd name="connsiteY4" fmla="*/ 0 h 1269615"/>
              <a:gd name="connsiteX5" fmla="*/ 1530126 w 1530126"/>
              <a:gd name="connsiteY5" fmla="*/ 14972 h 126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0126" h="1269615">
                <a:moveTo>
                  <a:pt x="813722" y="1269615"/>
                </a:moveTo>
                <a:lnTo>
                  <a:pt x="0" y="176668"/>
                </a:lnTo>
                <a:lnTo>
                  <a:pt x="23955" y="158702"/>
                </a:lnTo>
                <a:lnTo>
                  <a:pt x="809979" y="1215716"/>
                </a:lnTo>
                <a:lnTo>
                  <a:pt x="1504674" y="0"/>
                </a:lnTo>
                <a:lnTo>
                  <a:pt x="1530126" y="14972"/>
                </a:lnTo>
                <a:close/>
              </a:path>
            </a:pathLst>
          </a:custGeom>
          <a:solidFill>
            <a:schemeClr val="accent1"/>
          </a:soli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03" name="任意多边形: 形状 702"/>
          <p:cNvSpPr/>
          <p:nvPr>
            <p:custDataLst>
              <p:tags r:id="rId18"/>
            </p:custDataLst>
          </p:nvPr>
        </p:nvSpPr>
        <p:spPr>
          <a:xfrm>
            <a:off x="2987743" y="637846"/>
            <a:ext cx="1917967" cy="1352765"/>
          </a:xfrm>
          <a:custGeom>
            <a:avLst/>
            <a:gdLst>
              <a:gd name="connsiteX0" fmla="*/ 2373043 w 2396997"/>
              <a:gd name="connsiteY0" fmla="*/ 3379902 h 3379901"/>
              <a:gd name="connsiteX1" fmla="*/ 0 w 2396997"/>
              <a:gd name="connsiteY1" fmla="*/ 190891 h 3379901"/>
              <a:gd name="connsiteX2" fmla="*/ 1482965 w 2396997"/>
              <a:gd name="connsiteY2" fmla="*/ 0 h 3379901"/>
              <a:gd name="connsiteX3" fmla="*/ 1486708 w 2396997"/>
              <a:gd name="connsiteY3" fmla="*/ 29944 h 3379901"/>
              <a:gd name="connsiteX4" fmla="*/ 54647 w 2396997"/>
              <a:gd name="connsiteY4" fmla="*/ 214098 h 3379901"/>
              <a:gd name="connsiteX5" fmla="*/ 2396998 w 2396997"/>
              <a:gd name="connsiteY5" fmla="*/ 3361935 h 3379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96997" h="3379901">
                <a:moveTo>
                  <a:pt x="2373043" y="3379902"/>
                </a:moveTo>
                <a:lnTo>
                  <a:pt x="0" y="190891"/>
                </a:lnTo>
                <a:lnTo>
                  <a:pt x="1482965" y="0"/>
                </a:lnTo>
                <a:lnTo>
                  <a:pt x="1486708" y="29944"/>
                </a:lnTo>
                <a:lnTo>
                  <a:pt x="54647" y="214098"/>
                </a:lnTo>
                <a:lnTo>
                  <a:pt x="2396998" y="33619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chemeClr val="accent1"/>
              </a:gs>
            </a:gsLst>
            <a:lin ang="5536794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04" name="任意多边形: 形状 703"/>
          <p:cNvSpPr/>
          <p:nvPr>
            <p:custDataLst>
              <p:tags r:id="rId19"/>
            </p:custDataLst>
          </p:nvPr>
        </p:nvSpPr>
        <p:spPr>
          <a:xfrm>
            <a:off x="6779353" y="357705"/>
            <a:ext cx="1752646" cy="1516655"/>
          </a:xfrm>
          <a:custGeom>
            <a:avLst/>
            <a:gdLst>
              <a:gd name="connsiteX0" fmla="*/ 26201 w 2190385"/>
              <a:gd name="connsiteY0" fmla="*/ 3789383 h 3789382"/>
              <a:gd name="connsiteX1" fmla="*/ 0 w 2190385"/>
              <a:gd name="connsiteY1" fmla="*/ 3774411 h 3789382"/>
              <a:gd name="connsiteX2" fmla="*/ 2134241 w 2190385"/>
              <a:gd name="connsiteY2" fmla="*/ 37430 h 3789382"/>
              <a:gd name="connsiteX3" fmla="*/ 543479 w 2190385"/>
              <a:gd name="connsiteY3" fmla="*/ 241796 h 3789382"/>
              <a:gd name="connsiteX4" fmla="*/ 539736 w 2190385"/>
              <a:gd name="connsiteY4" fmla="*/ 211852 h 3789382"/>
              <a:gd name="connsiteX5" fmla="*/ 2190386 w 2190385"/>
              <a:gd name="connsiteY5" fmla="*/ 0 h 3789382"/>
              <a:gd name="connsiteX6" fmla="*/ 2175414 w 2190385"/>
              <a:gd name="connsiteY6" fmla="*/ 26201 h 378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90385" h="3789382">
                <a:moveTo>
                  <a:pt x="26201" y="3789383"/>
                </a:moveTo>
                <a:lnTo>
                  <a:pt x="0" y="3774411"/>
                </a:lnTo>
                <a:lnTo>
                  <a:pt x="2134241" y="37430"/>
                </a:lnTo>
                <a:lnTo>
                  <a:pt x="543479" y="241796"/>
                </a:lnTo>
                <a:lnTo>
                  <a:pt x="539736" y="211852"/>
                </a:lnTo>
                <a:lnTo>
                  <a:pt x="2190386" y="0"/>
                </a:lnTo>
                <a:lnTo>
                  <a:pt x="2175414" y="262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0000">
                <a:schemeClr val="accent1"/>
              </a:gs>
            </a:gsLst>
            <a:lin ang="5536794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22" name="任意多边形: 形状 721"/>
          <p:cNvSpPr/>
          <p:nvPr>
            <p:custDataLst>
              <p:tags r:id="rId20"/>
            </p:custDataLst>
          </p:nvPr>
        </p:nvSpPr>
        <p:spPr>
          <a:xfrm rot="660000">
            <a:off x="9123805" y="1631294"/>
            <a:ext cx="755346" cy="352763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23" name="任意多边形: 形状 722"/>
          <p:cNvSpPr/>
          <p:nvPr>
            <p:custDataLst>
              <p:tags r:id="rId21"/>
            </p:custDataLst>
          </p:nvPr>
        </p:nvSpPr>
        <p:spPr>
          <a:xfrm rot="660000">
            <a:off x="9093187" y="1608375"/>
            <a:ext cx="755346" cy="339381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33" name="任意多边形: 形状 732"/>
          <p:cNvSpPr/>
          <p:nvPr userDrawn="1">
            <p:custDataLst>
              <p:tags r:id="rId22"/>
            </p:custDataLst>
          </p:nvPr>
        </p:nvSpPr>
        <p:spPr>
          <a:xfrm rot="565142" flipH="1">
            <a:off x="2154590" y="1018638"/>
            <a:ext cx="550270" cy="253643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34" name="任意多边形: 形状 733"/>
          <p:cNvSpPr/>
          <p:nvPr userDrawn="1">
            <p:custDataLst>
              <p:tags r:id="rId23"/>
            </p:custDataLst>
          </p:nvPr>
        </p:nvSpPr>
        <p:spPr>
          <a:xfrm rot="565142" flipH="1">
            <a:off x="2193205" y="1007201"/>
            <a:ext cx="543157" cy="243985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ctrTitle"/>
            <p:custDataLst>
              <p:tags r:id="rId24"/>
            </p:custDataLst>
          </p:nvPr>
        </p:nvSpPr>
        <p:spPr>
          <a:xfrm rot="21180000">
            <a:off x="2455384" y="687479"/>
            <a:ext cx="6611371" cy="1282193"/>
          </a:xfrm>
          <a:effectLst/>
        </p:spPr>
        <p:txBody>
          <a:bodyPr wrap="square" lIns="0" tIns="0" rIns="0" bIns="0" anchor="ctr" anchorCtr="0">
            <a:normAutofit/>
            <a:scene3d>
              <a:camera prst="perspectiveFront" fov="3600000">
                <a:rot lat="21000000" lon="0" rev="0"/>
              </a:camera>
              <a:lightRig rig="flat" dir="t">
                <a:rot lat="0" lon="0" rev="0"/>
              </a:lightRig>
            </a:scene3d>
            <a:sp3d z="6350" extrusionH="457200" contourW="19050" prstMaterial="matte">
              <a:extrusionClr>
                <a:schemeClr val="accent1">
                  <a:lumMod val="60000"/>
                  <a:lumOff val="40000"/>
                </a:schemeClr>
              </a:extrusionClr>
              <a:contourClr>
                <a:schemeClr val="accent1"/>
              </a:contourClr>
            </a:sp3d>
          </a:bodyPr>
          <a:lstStyle>
            <a:lvl1pPr marL="0" indent="0" algn="ctr" eaLnBrk="1" fontAlgn="auto" latinLnBrk="0" hangingPunct="1">
              <a:lnSpc>
                <a:spcPct val="95000"/>
              </a:lnSpc>
              <a:spcBef>
                <a:spcPct val="0"/>
              </a:spcBef>
              <a:spcAft>
                <a:spcPts val="0"/>
              </a:spcAft>
              <a:defRPr sz="3700">
                <a:ln w="19050">
                  <a:noFill/>
                </a:ln>
                <a:solidFill>
                  <a:srgbClr val="FFFFFF"/>
                </a:solidFill>
                <a:effectLst>
                  <a:outerShdw dist="101600" dir="5400000" sx="102000" sy="102000" algn="ctr" rotWithShape="0">
                    <a:schemeClr val="accent1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2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26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27"/>
            </p:custDataLst>
          </p:nvPr>
        </p:nvSpPr>
        <p:spPr>
          <a:xfrm>
            <a:off x="7773137" y="2612420"/>
            <a:ext cx="2194983" cy="146137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日期时间占位符 7"/>
          <p:cNvSpPr>
            <a:spLocks noGrp="1"/>
          </p:cNvSpPr>
          <p:nvPr userDrawn="1">
            <p:ph type="body" sz="quarter" idx="14" hasCustomPrompt="1"/>
            <p:custDataLst>
              <p:tags r:id="rId28"/>
            </p:custDataLst>
          </p:nvPr>
        </p:nvSpPr>
        <p:spPr>
          <a:xfrm rot="21180000">
            <a:off x="4557845" y="451297"/>
            <a:ext cx="2304444" cy="201720"/>
          </a:xfrm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005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日期时间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29"/>
            </p:custDataLst>
          </p:nvPr>
        </p:nvSpPr>
        <p:spPr>
          <a:xfrm rot="21180000">
            <a:off x="4702701" y="1983650"/>
            <a:ext cx="2304732" cy="25415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/>
              </a:gs>
              <a:gs pos="95000">
                <a:schemeClr val="accent3"/>
              </a:gs>
            </a:gsLst>
            <a:lin ang="3420000" scaled="0"/>
          </a:gradFill>
        </p:spPr>
        <p:txBody>
          <a:bodyPr wrap="square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76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形 8"/>
          <p:cNvSpPr/>
          <p:nvPr userDrawn="1">
            <p:custDataLst>
              <p:tags r:id="rId2"/>
            </p:custDataLst>
          </p:nvPr>
        </p:nvSpPr>
        <p:spPr>
          <a:xfrm>
            <a:off x="883329" y="68367"/>
            <a:ext cx="9755481" cy="2744833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9" name="任意多边形: 形状 18"/>
          <p:cNvSpPr/>
          <p:nvPr userDrawn="1">
            <p:custDataLst>
              <p:tags r:id="rId3"/>
            </p:custDataLst>
          </p:nvPr>
        </p:nvSpPr>
        <p:spPr>
          <a:xfrm>
            <a:off x="2897684" y="112589"/>
            <a:ext cx="5726772" cy="2656388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  <a:alpha val="30000"/>
                </a:schemeClr>
              </a:gs>
              <a:gs pos="0">
                <a:schemeClr val="accent1">
                  <a:lumMod val="90000"/>
                  <a:lumOff val="10000"/>
                  <a:alpha val="30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31" name="任意多边形: 形状 30"/>
          <p:cNvSpPr/>
          <p:nvPr userDrawn="1">
            <p:custDataLst>
              <p:tags r:id="rId4"/>
            </p:custDataLst>
          </p:nvPr>
        </p:nvSpPr>
        <p:spPr>
          <a:xfrm>
            <a:off x="892475" y="68367"/>
            <a:ext cx="2260528" cy="1016351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2095"/>
          </a:p>
        </p:txBody>
      </p:sp>
      <p:sp>
        <p:nvSpPr>
          <p:cNvPr id="29" name="任意多边形: 形状 28"/>
          <p:cNvSpPr/>
          <p:nvPr userDrawn="1">
            <p:custDataLst>
              <p:tags r:id="rId5"/>
            </p:custDataLst>
          </p:nvPr>
        </p:nvSpPr>
        <p:spPr>
          <a:xfrm>
            <a:off x="8583046" y="1877923"/>
            <a:ext cx="2045094" cy="935276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5" name="任意多边形: 形状 143"/>
          <p:cNvSpPr/>
          <p:nvPr userDrawn="1">
            <p:custDataLst>
              <p:tags r:id="rId6"/>
            </p:custDataLst>
          </p:nvPr>
        </p:nvSpPr>
        <p:spPr>
          <a:xfrm>
            <a:off x="1490928" y="68367"/>
            <a:ext cx="8540284" cy="2744833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100000"/>
                </a:schemeClr>
              </a:gs>
              <a:gs pos="917">
                <a:schemeClr val="accent2"/>
              </a:gs>
            </a:gsLst>
            <a:lin ang="16200000" scaled="1"/>
          </a:gradFill>
          <a:ln w="405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259321" y="291766"/>
            <a:ext cx="1638616" cy="432820"/>
          </a:xfrm>
        </p:spPr>
        <p:txBody>
          <a:bodyPr wrap="square" anchor="b">
            <a:normAutofit/>
            <a:scene3d>
              <a:camera prst="perspectiveFront" fov="3600000">
                <a:rot lat="21000000" lon="0" rev="0"/>
              </a:camera>
              <a:lightRig rig="flat" dir="t">
                <a:rot lat="0" lon="0" rev="0"/>
              </a:lightRig>
            </a:scene3d>
            <a:sp3d extrusionH="457200" contourW="25400" prstMaterial="matte">
              <a:extrusionClr>
                <a:schemeClr val="accent1">
                  <a:lumMod val="60000"/>
                  <a:lumOff val="40000"/>
                </a:schemeClr>
              </a:extrusionClr>
              <a:contourClr>
                <a:schemeClr val="accent1"/>
              </a:contourClr>
            </a:sp3d>
          </a:bodyPr>
          <a:lstStyle>
            <a:lvl1pPr algn="l">
              <a:defRPr sz="2520">
                <a:ln w="31750">
                  <a:noFill/>
                </a:ln>
                <a:solidFill>
                  <a:srgbClr val="FFFFFF"/>
                </a:solidFill>
                <a:effectLst>
                  <a:outerShdw blurRad="63500" dist="50800" dir="5400000" sx="102000" sy="102000" algn="ctr" rotWithShape="0">
                    <a:schemeClr val="accent1">
                      <a:lumMod val="50000"/>
                      <a:alpha val="30000"/>
                    </a:schemeClr>
                  </a:outerShdw>
                </a:effectLst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 useBgFill="1">
        <p:nvSpPr>
          <p:cNvPr id="16" name="圆角矩形 15"/>
          <p:cNvSpPr/>
          <p:nvPr userDrawn="1">
            <p:custDataLst>
              <p:tags r:id="rId8"/>
            </p:custDataLst>
          </p:nvPr>
        </p:nvSpPr>
        <p:spPr>
          <a:xfrm>
            <a:off x="1259321" y="802355"/>
            <a:ext cx="9003496" cy="1789733"/>
          </a:xfrm>
          <a:prstGeom prst="roundRect">
            <a:avLst>
              <a:gd name="adj" fmla="val 4229"/>
            </a:avLst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2" name="任意多边形: 形状 91"/>
          <p:cNvSpPr/>
          <p:nvPr userDrawn="1">
            <p:custDataLst>
              <p:tags r:id="rId10"/>
            </p:custDataLst>
          </p:nvPr>
        </p:nvSpPr>
        <p:spPr>
          <a:xfrm>
            <a:off x="9694314" y="2289700"/>
            <a:ext cx="710050" cy="331542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93" name="任意多边形: 形状 92"/>
          <p:cNvSpPr/>
          <p:nvPr userDrawn="1">
            <p:custDataLst>
              <p:tags r:id="rId11"/>
            </p:custDataLst>
          </p:nvPr>
        </p:nvSpPr>
        <p:spPr>
          <a:xfrm>
            <a:off x="9655395" y="2271447"/>
            <a:ext cx="710050" cy="318935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8" name="页脚占位符 4"/>
          <p:cNvSpPr>
            <a:spLocks noGrp="1"/>
          </p:cNvSpPr>
          <p:nvPr userDrawn="1"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 userDrawn="1"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图形 8"/>
          <p:cNvSpPr/>
          <p:nvPr userDrawn="1">
            <p:custDataLst>
              <p:tags r:id="rId2"/>
            </p:custDataLst>
          </p:nvPr>
        </p:nvSpPr>
        <p:spPr>
          <a:xfrm>
            <a:off x="883329" y="68367"/>
            <a:ext cx="9755481" cy="2744833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44" name="任意多边形: 形状 143"/>
          <p:cNvSpPr/>
          <p:nvPr userDrawn="1">
            <p:custDataLst>
              <p:tags r:id="rId3"/>
            </p:custDataLst>
          </p:nvPr>
        </p:nvSpPr>
        <p:spPr>
          <a:xfrm>
            <a:off x="1490928" y="68367"/>
            <a:ext cx="8540284" cy="2744833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94000">
                <a:schemeClr val="accent1"/>
              </a:gs>
            </a:gsLst>
            <a:lin ang="16200000" scaled="1"/>
          </a:gradFill>
          <a:ln w="40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9" name="任意多边形: 形状 18"/>
          <p:cNvSpPr/>
          <p:nvPr userDrawn="1">
            <p:custDataLst>
              <p:tags r:id="rId4"/>
            </p:custDataLst>
          </p:nvPr>
        </p:nvSpPr>
        <p:spPr>
          <a:xfrm>
            <a:off x="3466977" y="327909"/>
            <a:ext cx="4791423" cy="2327409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  <a:alpha val="45000"/>
                </a:schemeClr>
              </a:gs>
              <a:gs pos="0">
                <a:schemeClr val="accent1">
                  <a:lumMod val="90000"/>
                  <a:lumOff val="10000"/>
                  <a:alpha val="45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39" name="任意多边形: 形状 30"/>
          <p:cNvSpPr/>
          <p:nvPr userDrawn="1">
            <p:custDataLst>
              <p:tags r:id="rId5"/>
            </p:custDataLst>
          </p:nvPr>
        </p:nvSpPr>
        <p:spPr>
          <a:xfrm>
            <a:off x="892671" y="68367"/>
            <a:ext cx="2571494" cy="1156025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2095"/>
          </a:p>
        </p:txBody>
      </p:sp>
      <p:sp>
        <p:nvSpPr>
          <p:cNvPr id="40" name="任意多边形: 形状 28"/>
          <p:cNvSpPr/>
          <p:nvPr userDrawn="1">
            <p:custDataLst>
              <p:tags r:id="rId6"/>
            </p:custDataLst>
          </p:nvPr>
        </p:nvSpPr>
        <p:spPr>
          <a:xfrm>
            <a:off x="8188326" y="1697452"/>
            <a:ext cx="2439755" cy="1115748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3" name="任意多边形: 形状 36"/>
          <p:cNvSpPr/>
          <p:nvPr userDrawn="1">
            <p:custDataLst>
              <p:tags r:id="rId7"/>
            </p:custDataLst>
          </p:nvPr>
        </p:nvSpPr>
        <p:spPr>
          <a:xfrm>
            <a:off x="8077996" y="2153169"/>
            <a:ext cx="2560814" cy="660031"/>
          </a:xfrm>
          <a:custGeom>
            <a:avLst/>
            <a:gdLst>
              <a:gd name="connsiteX0" fmla="*/ 343809 w 2895515"/>
              <a:gd name="connsiteY0" fmla="*/ 1986623 h 2833622"/>
              <a:gd name="connsiteX1" fmla="*/ 5797 w 2895515"/>
              <a:gd name="connsiteY1" fmla="*/ 1019753 h 2833622"/>
              <a:gd name="connsiteX2" fmla="*/ 699114 w 2895515"/>
              <a:gd name="connsiteY2" fmla="*/ 132276 h 2833622"/>
              <a:gd name="connsiteX3" fmla="*/ 1854642 w 2895515"/>
              <a:gd name="connsiteY3" fmla="*/ 58385 h 2833622"/>
              <a:gd name="connsiteX4" fmla="*/ 2597481 w 2895515"/>
              <a:gd name="connsiteY4" fmla="*/ 463213 h 2833622"/>
              <a:gd name="connsiteX5" fmla="*/ 2877323 w 2895515"/>
              <a:gd name="connsiteY5" fmla="*/ 1342829 h 2833622"/>
              <a:gd name="connsiteX6" fmla="*/ 2856885 w 2895515"/>
              <a:gd name="connsiteY6" fmla="*/ 2083310 h 2833622"/>
              <a:gd name="connsiteX7" fmla="*/ 2476426 w 2895515"/>
              <a:gd name="connsiteY7" fmla="*/ 2702736 h 2833622"/>
              <a:gd name="connsiteX8" fmla="*/ 1371992 w 2895515"/>
              <a:gd name="connsiteY8" fmla="*/ 2714528 h 2833622"/>
              <a:gd name="connsiteX9" fmla="*/ 343809 w 2895515"/>
              <a:gd name="connsiteY9" fmla="*/ 1986623 h 283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0" h="2597">
                <a:moveTo>
                  <a:pt x="2812" y="0"/>
                </a:moveTo>
                <a:cubicBezTo>
                  <a:pt x="3142" y="2"/>
                  <a:pt x="3474" y="35"/>
                  <a:pt x="3796" y="92"/>
                </a:cubicBezTo>
                <a:cubicBezTo>
                  <a:pt x="4225" y="168"/>
                  <a:pt x="4656" y="292"/>
                  <a:pt x="5002" y="497"/>
                </a:cubicBezTo>
                <a:lnTo>
                  <a:pt x="5040" y="520"/>
                </a:lnTo>
                <a:lnTo>
                  <a:pt x="5040" y="2597"/>
                </a:lnTo>
                <a:lnTo>
                  <a:pt x="264" y="2597"/>
                </a:lnTo>
                <a:lnTo>
                  <a:pt x="239" y="2555"/>
                </a:lnTo>
                <a:cubicBezTo>
                  <a:pt x="60" y="2255"/>
                  <a:pt x="-35" y="1931"/>
                  <a:pt x="12" y="1606"/>
                </a:cubicBezTo>
                <a:cubicBezTo>
                  <a:pt x="100" y="991"/>
                  <a:pt x="697" y="461"/>
                  <a:pt x="1431" y="208"/>
                </a:cubicBezTo>
                <a:cubicBezTo>
                  <a:pt x="1843" y="66"/>
                  <a:pt x="2292" y="3"/>
                  <a:pt x="2745" y="0"/>
                </a:cubicBezTo>
                <a:cubicBezTo>
                  <a:pt x="2767" y="0"/>
                  <a:pt x="2789" y="0"/>
                  <a:pt x="2812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86000">
                <a:schemeClr val="accent3">
                  <a:lumMod val="75000"/>
                </a:schemeClr>
              </a:gs>
            </a:gsLst>
            <a:lin ang="2876647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2095"/>
          </a:p>
        </p:txBody>
      </p:sp>
      <p:sp>
        <p:nvSpPr>
          <p:cNvPr id="38" name="任意多边形: 形状 37"/>
          <p:cNvSpPr/>
          <p:nvPr userDrawn="1">
            <p:custDataLst>
              <p:tags r:id="rId8"/>
            </p:custDataLst>
          </p:nvPr>
        </p:nvSpPr>
        <p:spPr>
          <a:xfrm>
            <a:off x="6820359" y="68367"/>
            <a:ext cx="3431281" cy="509955"/>
          </a:xfrm>
          <a:custGeom>
            <a:avLst/>
            <a:gdLst>
              <a:gd name="connsiteX0" fmla="*/ 1055243 w 3827143"/>
              <a:gd name="connsiteY0" fmla="*/ 986623 h 1739109"/>
              <a:gd name="connsiteX1" fmla="*/ 2084999 w 3827143"/>
              <a:gd name="connsiteY1" fmla="*/ 1653213 h 1739109"/>
              <a:gd name="connsiteX2" fmla="*/ 3569107 w 3827143"/>
              <a:gd name="connsiteY2" fmla="*/ 1367868 h 1739109"/>
              <a:gd name="connsiteX3" fmla="*/ 3791565 w 3827143"/>
              <a:gd name="connsiteY3" fmla="*/ 1071519 h 1739109"/>
              <a:gd name="connsiteX4" fmla="*/ 3783704 w 3827143"/>
              <a:gd name="connsiteY4" fmla="*/ 709139 h 1739109"/>
              <a:gd name="connsiteX5" fmla="*/ 3489712 w 3827143"/>
              <a:gd name="connsiteY5" fmla="*/ 465456 h 1739109"/>
              <a:gd name="connsiteX6" fmla="*/ 811560 w 3827143"/>
              <a:gd name="connsiteY6" fmla="*/ 68489 h 1739109"/>
              <a:gd name="connsiteX7" fmla="*/ 284891 w 3827143"/>
              <a:gd name="connsiteY7" fmla="*/ 246142 h 1739109"/>
              <a:gd name="connsiteX8" fmla="*/ 8193 w 3827143"/>
              <a:gd name="connsiteY8" fmla="*/ 530700 h 1739109"/>
              <a:gd name="connsiteX9" fmla="*/ 207856 w 3827143"/>
              <a:gd name="connsiteY9" fmla="*/ 665119 h 1739109"/>
              <a:gd name="connsiteX10" fmla="*/ 1055243 w 3827143"/>
              <a:gd name="connsiteY10" fmla="*/ 986623 h 173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53" h="2007">
                <a:moveTo>
                  <a:pt x="0" y="0"/>
                </a:moveTo>
                <a:lnTo>
                  <a:pt x="6667" y="0"/>
                </a:lnTo>
                <a:lnTo>
                  <a:pt x="6676" y="17"/>
                </a:lnTo>
                <a:cubicBezTo>
                  <a:pt x="6784" y="228"/>
                  <a:pt x="6772" y="486"/>
                  <a:pt x="6681" y="704"/>
                </a:cubicBezTo>
                <a:cubicBezTo>
                  <a:pt x="6587" y="929"/>
                  <a:pt x="6418" y="1120"/>
                  <a:pt x="6230" y="1282"/>
                </a:cubicBezTo>
                <a:cubicBezTo>
                  <a:pt x="5431" y="1972"/>
                  <a:pt x="4227" y="2195"/>
                  <a:pt x="3220" y="1839"/>
                </a:cubicBezTo>
                <a:cubicBezTo>
                  <a:pt x="2439" y="1563"/>
                  <a:pt x="1819" y="991"/>
                  <a:pt x="1131" y="538"/>
                </a:cubicBezTo>
                <a:cubicBezTo>
                  <a:pt x="802" y="321"/>
                  <a:pt x="432" y="125"/>
                  <a:pt x="42" y="12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88000">
                <a:schemeClr val="accent3">
                  <a:lumMod val="75000"/>
                </a:schemeClr>
              </a:gs>
            </a:gsLst>
            <a:lin ang="15325510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2095"/>
          </a:p>
        </p:txBody>
      </p:sp>
      <p:sp>
        <p:nvSpPr>
          <p:cNvPr id="9" name="任意多边形: 形状 38"/>
          <p:cNvSpPr/>
          <p:nvPr userDrawn="1">
            <p:custDataLst>
              <p:tags r:id="rId9"/>
            </p:custDataLst>
          </p:nvPr>
        </p:nvSpPr>
        <p:spPr>
          <a:xfrm>
            <a:off x="883329" y="1887581"/>
            <a:ext cx="3510290" cy="925619"/>
          </a:xfrm>
          <a:custGeom>
            <a:avLst/>
            <a:gdLst>
              <a:gd name="connsiteX0" fmla="*/ 1178328 w 3742384"/>
              <a:gd name="connsiteY0" fmla="*/ 52834 h 2673976"/>
              <a:gd name="connsiteX1" fmla="*/ 1982482 w 3742384"/>
              <a:gd name="connsiteY1" fmla="*/ 817683 h 2673976"/>
              <a:gd name="connsiteX2" fmla="*/ 2212015 w 3742384"/>
              <a:gd name="connsiteY2" fmla="*/ 1279108 h 2673976"/>
              <a:gd name="connsiteX3" fmla="*/ 2630206 w 3742384"/>
              <a:gd name="connsiteY3" fmla="*/ 1322342 h 2673976"/>
              <a:gd name="connsiteX4" fmla="*/ 3450081 w 3742384"/>
              <a:gd name="connsiteY4" fmla="*/ 1448900 h 2673976"/>
              <a:gd name="connsiteX5" fmla="*/ 3682759 w 3742384"/>
              <a:gd name="connsiteY5" fmla="*/ 2175232 h 2673976"/>
              <a:gd name="connsiteX6" fmla="*/ 3060188 w 3742384"/>
              <a:gd name="connsiteY6" fmla="*/ 2481801 h 2673976"/>
              <a:gd name="connsiteX7" fmla="*/ 640654 w 3742384"/>
              <a:gd name="connsiteY7" fmla="*/ 2594996 h 2673976"/>
              <a:gd name="connsiteX8" fmla="*/ 97477 w 3742384"/>
              <a:gd name="connsiteY8" fmla="*/ 2286068 h 2673976"/>
              <a:gd name="connsiteX9" fmla="*/ 8651 w 3742384"/>
              <a:gd name="connsiteY9" fmla="*/ 1811280 h 2673976"/>
              <a:gd name="connsiteX10" fmla="*/ 3148 w 3742384"/>
              <a:gd name="connsiteY10" fmla="*/ 919873 h 2673976"/>
              <a:gd name="connsiteX11" fmla="*/ 60532 w 3742384"/>
              <a:gd name="connsiteY11" fmla="*/ 382198 h 2673976"/>
              <a:gd name="connsiteX12" fmla="*/ 1178328 w 3742384"/>
              <a:gd name="connsiteY12" fmla="*/ 52834 h 267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909" h="3642">
                <a:moveTo>
                  <a:pt x="898" y="0"/>
                </a:moveTo>
                <a:cubicBezTo>
                  <a:pt x="1139" y="-2"/>
                  <a:pt x="1362" y="32"/>
                  <a:pt x="1535" y="104"/>
                </a:cubicBezTo>
                <a:cubicBezTo>
                  <a:pt x="2319" y="301"/>
                  <a:pt x="2977" y="883"/>
                  <a:pt x="3227" y="1603"/>
                </a:cubicBezTo>
                <a:cubicBezTo>
                  <a:pt x="3341" y="1931"/>
                  <a:pt x="3400" y="2319"/>
                  <a:pt x="3710" y="2507"/>
                </a:cubicBezTo>
                <a:cubicBezTo>
                  <a:pt x="3961" y="2660"/>
                  <a:pt x="4290" y="2621"/>
                  <a:pt x="4589" y="2592"/>
                </a:cubicBezTo>
                <a:cubicBezTo>
                  <a:pt x="5180" y="2535"/>
                  <a:pt x="5811" y="2546"/>
                  <a:pt x="6314" y="2840"/>
                </a:cubicBezTo>
                <a:cubicBezTo>
                  <a:pt x="6613" y="3015"/>
                  <a:pt x="6838" y="3317"/>
                  <a:pt x="6907" y="3633"/>
                </a:cubicBezTo>
                <a:lnTo>
                  <a:pt x="6909" y="3642"/>
                </a:lnTo>
                <a:lnTo>
                  <a:pt x="0" y="3642"/>
                </a:lnTo>
                <a:lnTo>
                  <a:pt x="0" y="157"/>
                </a:lnTo>
                <a:lnTo>
                  <a:pt x="6" y="155"/>
                </a:lnTo>
                <a:cubicBezTo>
                  <a:pt x="291" y="56"/>
                  <a:pt x="608" y="2"/>
                  <a:pt x="898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88000">
                <a:schemeClr val="accent3">
                  <a:lumMod val="75000"/>
                </a:schemeClr>
              </a:gs>
            </a:gsLst>
            <a:lin ang="6588453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2095"/>
          </a:p>
        </p:txBody>
      </p:sp>
      <p:sp>
        <p:nvSpPr>
          <p:cNvPr id="115" name="任意多边形: 形状 114"/>
          <p:cNvSpPr/>
          <p:nvPr userDrawn="1">
            <p:custDataLst>
              <p:tags r:id="rId10"/>
            </p:custDataLst>
          </p:nvPr>
        </p:nvSpPr>
        <p:spPr>
          <a:xfrm>
            <a:off x="4443174" y="2153149"/>
            <a:ext cx="2350481" cy="660050"/>
          </a:xfrm>
          <a:custGeom>
            <a:avLst/>
            <a:gdLst>
              <a:gd name="connsiteX0" fmla="*/ 2482055 w 2482054"/>
              <a:gd name="connsiteY0" fmla="*/ 1241028 h 2482054"/>
              <a:gd name="connsiteX1" fmla="*/ 1241028 w 2482054"/>
              <a:gd name="connsiteY1" fmla="*/ 2482055 h 2482054"/>
              <a:gd name="connsiteX2" fmla="*/ 0 w 2482054"/>
              <a:gd name="connsiteY2" fmla="*/ 1241028 h 2482054"/>
              <a:gd name="connsiteX3" fmla="*/ 1241028 w 2482054"/>
              <a:gd name="connsiteY3" fmla="*/ 0 h 2482054"/>
              <a:gd name="connsiteX4" fmla="*/ 2482055 w 2482054"/>
              <a:gd name="connsiteY4" fmla="*/ 1241028 h 248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26" h="2597">
                <a:moveTo>
                  <a:pt x="2313" y="0"/>
                </a:moveTo>
                <a:cubicBezTo>
                  <a:pt x="3590" y="0"/>
                  <a:pt x="4626" y="1036"/>
                  <a:pt x="4626" y="2313"/>
                </a:cubicBezTo>
                <a:cubicBezTo>
                  <a:pt x="4626" y="2393"/>
                  <a:pt x="4622" y="2472"/>
                  <a:pt x="4614" y="2550"/>
                </a:cubicBezTo>
                <a:lnTo>
                  <a:pt x="4609" y="2597"/>
                </a:lnTo>
                <a:lnTo>
                  <a:pt x="17" y="2597"/>
                </a:lnTo>
                <a:lnTo>
                  <a:pt x="12" y="2550"/>
                </a:lnTo>
                <a:cubicBezTo>
                  <a:pt x="4" y="2472"/>
                  <a:pt x="0" y="2393"/>
                  <a:pt x="0" y="2313"/>
                </a:cubicBezTo>
                <a:cubicBezTo>
                  <a:pt x="0" y="1036"/>
                  <a:pt x="1036" y="0"/>
                  <a:pt x="2313" y="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2095"/>
          </a:p>
        </p:txBody>
      </p:sp>
      <p:pic>
        <p:nvPicPr>
          <p:cNvPr id="555" name="图片 554" descr="图片包含 游戏机, 物体, 梳子&#10;&#10;AI 生成的内容可能不正确。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250"/>
          <a:stretch>
            <a:fillRect/>
          </a:stretch>
        </p:blipFill>
        <p:spPr>
          <a:xfrm>
            <a:off x="4233276" y="1801865"/>
            <a:ext cx="3145291" cy="10113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190" h="3979">
                <a:moveTo>
                  <a:pt x="0" y="0"/>
                </a:moveTo>
                <a:lnTo>
                  <a:pt x="6190" y="0"/>
                </a:lnTo>
                <a:lnTo>
                  <a:pt x="6190" y="3979"/>
                </a:lnTo>
                <a:lnTo>
                  <a:pt x="0" y="3979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49" name="任意多边形: 形状 548"/>
          <p:cNvSpPr/>
          <p:nvPr userDrawn="1">
            <p:custDataLst>
              <p:tags r:id="rId13"/>
            </p:custDataLst>
          </p:nvPr>
        </p:nvSpPr>
        <p:spPr>
          <a:xfrm>
            <a:off x="8188013" y="1757357"/>
            <a:ext cx="260980" cy="130542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endParaRPr lang="zh-CN" altLang="en-US" sz="2095"/>
          </a:p>
        </p:txBody>
      </p:sp>
      <p:sp>
        <p:nvSpPr>
          <p:cNvPr id="10" name="任意多边形: 形状 43"/>
          <p:cNvSpPr/>
          <p:nvPr userDrawn="1">
            <p:custDataLst>
              <p:tags r:id="rId14"/>
            </p:custDataLst>
          </p:nvPr>
        </p:nvSpPr>
        <p:spPr>
          <a:xfrm>
            <a:off x="1484003" y="362490"/>
            <a:ext cx="1666289" cy="833480"/>
          </a:xfrm>
          <a:custGeom>
            <a:avLst/>
            <a:gdLst>
              <a:gd name="connsiteX0" fmla="*/ 2482055 w 2482054"/>
              <a:gd name="connsiteY0" fmla="*/ 1241028 h 2482054"/>
              <a:gd name="connsiteX1" fmla="*/ 1241028 w 2482054"/>
              <a:gd name="connsiteY1" fmla="*/ 2482055 h 2482054"/>
              <a:gd name="connsiteX2" fmla="*/ 0 w 2482054"/>
              <a:gd name="connsiteY2" fmla="*/ 1241028 h 2482054"/>
              <a:gd name="connsiteX3" fmla="*/ 1241028 w 2482054"/>
              <a:gd name="connsiteY3" fmla="*/ 0 h 2482054"/>
              <a:gd name="connsiteX4" fmla="*/ 2482055 w 2482054"/>
              <a:gd name="connsiteY4" fmla="*/ 1241028 h 248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82054" h="2482054">
                <a:moveTo>
                  <a:pt x="2482055" y="1241028"/>
                </a:moveTo>
                <a:cubicBezTo>
                  <a:pt x="2482055" y="1926428"/>
                  <a:pt x="1926428" y="2482055"/>
                  <a:pt x="1241028" y="2482055"/>
                </a:cubicBezTo>
                <a:cubicBezTo>
                  <a:pt x="555627" y="2482055"/>
                  <a:pt x="0" y="1926428"/>
                  <a:pt x="0" y="1241028"/>
                </a:cubicBezTo>
                <a:cubicBezTo>
                  <a:pt x="0" y="555627"/>
                  <a:pt x="555627" y="0"/>
                  <a:pt x="1241028" y="0"/>
                </a:cubicBezTo>
                <a:cubicBezTo>
                  <a:pt x="1926428" y="0"/>
                  <a:pt x="2482055" y="555627"/>
                  <a:pt x="2482055" y="1241028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endParaRPr lang="zh-CN" altLang="en-US" sz="2095"/>
          </a:p>
        </p:txBody>
      </p:sp>
      <p:sp>
        <p:nvSpPr>
          <p:cNvPr id="11" name="任意多边形: 形状 44"/>
          <p:cNvSpPr/>
          <p:nvPr userDrawn="1">
            <p:custDataLst>
              <p:tags r:id="rId15"/>
            </p:custDataLst>
          </p:nvPr>
        </p:nvSpPr>
        <p:spPr>
          <a:xfrm>
            <a:off x="5791386" y="256323"/>
            <a:ext cx="1042511" cy="521465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endParaRPr lang="zh-CN" altLang="en-US" sz="2095"/>
          </a:p>
        </p:txBody>
      </p:sp>
      <p:sp>
        <p:nvSpPr>
          <p:cNvPr id="50" name="任意多边形: 形状 49"/>
          <p:cNvSpPr/>
          <p:nvPr userDrawn="1">
            <p:custDataLst>
              <p:tags r:id="rId16"/>
            </p:custDataLst>
          </p:nvPr>
        </p:nvSpPr>
        <p:spPr>
          <a:xfrm>
            <a:off x="8264168" y="852230"/>
            <a:ext cx="1017937" cy="509173"/>
          </a:xfrm>
          <a:custGeom>
            <a:avLst/>
            <a:gdLst>
              <a:gd name="connsiteX0" fmla="*/ 1503349 w 1503348"/>
              <a:gd name="connsiteY0" fmla="*/ 751675 h 1503348"/>
              <a:gd name="connsiteX1" fmla="*/ 751674 w 1503348"/>
              <a:gd name="connsiteY1" fmla="*/ 1503349 h 1503348"/>
              <a:gd name="connsiteX2" fmla="*/ 0 w 1503348"/>
              <a:gd name="connsiteY2" fmla="*/ 751675 h 1503348"/>
              <a:gd name="connsiteX3" fmla="*/ 751674 w 1503348"/>
              <a:gd name="connsiteY3" fmla="*/ 0 h 1503348"/>
              <a:gd name="connsiteX4" fmla="*/ 1503349 w 1503348"/>
              <a:gd name="connsiteY4" fmla="*/ 751675 h 1503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3348" h="1503348">
                <a:moveTo>
                  <a:pt x="1503349" y="751675"/>
                </a:moveTo>
                <a:cubicBezTo>
                  <a:pt x="1503349" y="1166813"/>
                  <a:pt x="1166813" y="1503349"/>
                  <a:pt x="751674" y="1503349"/>
                </a:cubicBezTo>
                <a:cubicBezTo>
                  <a:pt x="336536" y="1503349"/>
                  <a:pt x="0" y="1166813"/>
                  <a:pt x="0" y="751675"/>
                </a:cubicBezTo>
                <a:cubicBezTo>
                  <a:pt x="0" y="336536"/>
                  <a:pt x="336536" y="0"/>
                  <a:pt x="751674" y="0"/>
                </a:cubicBezTo>
                <a:cubicBezTo>
                  <a:pt x="1166813" y="0"/>
                  <a:pt x="1503349" y="336536"/>
                  <a:pt x="1503349" y="751675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endParaRPr lang="zh-CN" altLang="en-US" sz="2095"/>
          </a:p>
        </p:txBody>
      </p:sp>
      <p:sp>
        <p:nvSpPr>
          <p:cNvPr id="550" name="任意多边形: 形状 549"/>
          <p:cNvSpPr/>
          <p:nvPr userDrawn="1">
            <p:custDataLst>
              <p:tags r:id="rId17"/>
            </p:custDataLst>
          </p:nvPr>
        </p:nvSpPr>
        <p:spPr>
          <a:xfrm>
            <a:off x="4950910" y="702687"/>
            <a:ext cx="260980" cy="130542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endParaRPr lang="zh-CN" altLang="en-US" sz="2095"/>
          </a:p>
        </p:txBody>
      </p:sp>
      <p:sp>
        <p:nvSpPr>
          <p:cNvPr id="551" name="任意多边形: 形状 550"/>
          <p:cNvSpPr/>
          <p:nvPr userDrawn="1">
            <p:custDataLst>
              <p:tags r:id="rId18"/>
            </p:custDataLst>
          </p:nvPr>
        </p:nvSpPr>
        <p:spPr>
          <a:xfrm>
            <a:off x="4396589" y="1155047"/>
            <a:ext cx="260980" cy="130542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endParaRPr lang="zh-CN" altLang="en-US" sz="2095"/>
          </a:p>
        </p:txBody>
      </p:sp>
      <p:sp>
        <p:nvSpPr>
          <p:cNvPr id="552" name="任意多边形: 形状 551"/>
          <p:cNvSpPr/>
          <p:nvPr userDrawn="1">
            <p:custDataLst>
              <p:tags r:id="rId19"/>
            </p:custDataLst>
          </p:nvPr>
        </p:nvSpPr>
        <p:spPr>
          <a:xfrm>
            <a:off x="3087383" y="1757126"/>
            <a:ext cx="260980" cy="130542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endParaRPr lang="zh-CN" altLang="en-US" sz="2095"/>
          </a:p>
        </p:txBody>
      </p:sp>
      <p:pic>
        <p:nvPicPr>
          <p:cNvPr id="553" name="图片 552" descr="图片包含 游戏机, 物体, 梳子&#10;&#10;AI 生成的内容可能不正确。"/>
          <p:cNvPicPr>
            <a:picLocks noChangeAspect="1"/>
          </p:cNvPicPr>
          <p:nvPr userDrawn="1">
            <p:custDataLst>
              <p:tags r:id="rId20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6427" y="694212"/>
            <a:ext cx="1333173" cy="705625"/>
          </a:xfrm>
          <a:prstGeom prst="rect">
            <a:avLst/>
          </a:prstGeom>
        </p:spPr>
      </p:pic>
      <p:pic>
        <p:nvPicPr>
          <p:cNvPr id="554" name="图片 553" descr="图片包含 游戏机, 物体, 梳子&#10;&#10;AI 生成的内容可能不正确。"/>
          <p:cNvPicPr>
            <a:picLocks noChangeAspect="1"/>
          </p:cNvPicPr>
          <p:nvPr userDrawn="1">
            <p:custDataLst>
              <p:tags r:id="rId2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696" y="132617"/>
            <a:ext cx="2294169" cy="1214264"/>
          </a:xfrm>
          <a:prstGeom prst="rect">
            <a:avLst/>
          </a:prstGeom>
        </p:spPr>
      </p:pic>
      <p:pic>
        <p:nvPicPr>
          <p:cNvPr id="556" name="图片 555" descr="图片包含 游戏机, 物体, 梳子&#10;&#10;AI 生成的内容可能不正确。"/>
          <p:cNvPicPr>
            <a:picLocks noChangeAspect="1"/>
          </p:cNvPicPr>
          <p:nvPr userDrawn="1">
            <p:custDataLst>
              <p:tags r:id="rId22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2209" y="103991"/>
            <a:ext cx="1354356" cy="71683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3"/>
            </p:custDataLst>
          </p:nvPr>
        </p:nvSpPr>
        <p:spPr>
          <a:xfrm>
            <a:off x="2088029" y="1376991"/>
            <a:ext cx="7346589" cy="534734"/>
          </a:xfrm>
        </p:spPr>
        <p:txBody>
          <a:bodyPr wrap="square" anchor="t" anchorCtr="0">
            <a:normAutofit/>
            <a:scene3d>
              <a:camera prst="perspectiveFront" fov="3600000">
                <a:rot lat="21000000" lon="0" rev="0"/>
              </a:camera>
              <a:lightRig rig="flat" dir="t">
                <a:rot lat="0" lon="0" rev="0"/>
              </a:lightRig>
            </a:scene3d>
            <a:sp3d extrusionH="457200" contourW="12700" prstMaterial="matte">
              <a:extrusionClr>
                <a:schemeClr val="accent1">
                  <a:lumMod val="60000"/>
                  <a:lumOff val="40000"/>
                </a:schemeClr>
              </a:extrusionClr>
              <a:contourClr>
                <a:schemeClr val="accent1"/>
              </a:contourClr>
            </a:sp3d>
          </a:bodyPr>
          <a:lstStyle>
            <a:lvl1pPr algn="ctr">
              <a:defRPr sz="3025">
                <a:ln w="31750">
                  <a:noFill/>
                </a:ln>
                <a:solidFill>
                  <a:srgbClr val="FFFFFF"/>
                </a:solidFill>
                <a:effectLst>
                  <a:outerShdw dist="101600" dir="5400000" sx="102000" sy="102000" algn="ctr" rotWithShape="0">
                    <a:schemeClr val="accent1">
                      <a:lumMod val="50000"/>
                      <a:alpha val="30000"/>
                    </a:schemeClr>
                  </a:outerShdw>
                </a:effectLst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24"/>
            </p:custDataLst>
          </p:nvPr>
        </p:nvSpPr>
        <p:spPr>
          <a:xfrm>
            <a:off x="3743667" y="812013"/>
            <a:ext cx="4034806" cy="490004"/>
          </a:xfrm>
        </p:spPr>
        <p:txBody>
          <a:bodyPr wrap="none" anchor="ctr">
            <a:normAutofit/>
          </a:bodyPr>
          <a:lstStyle>
            <a:lvl1pPr marL="0" indent="0" algn="ctr">
              <a:buNone/>
              <a:defRPr sz="336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2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2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2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1440204" y="589377"/>
            <a:ext cx="4259894" cy="1951501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822041" y="589377"/>
            <a:ext cx="4259894" cy="1951501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440204" y="589377"/>
            <a:ext cx="4259894" cy="164619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005" b="1"/>
            </a:lvl1pPr>
            <a:lvl2pPr marL="192405" indent="0">
              <a:buNone/>
              <a:defRPr sz="840" b="1"/>
            </a:lvl2pPr>
            <a:lvl3pPr marL="384175" indent="0">
              <a:buNone/>
              <a:defRPr sz="760" b="1"/>
            </a:lvl3pPr>
            <a:lvl4pPr marL="576580" indent="0">
              <a:buNone/>
              <a:defRPr sz="675" b="1"/>
            </a:lvl4pPr>
            <a:lvl5pPr marL="768350" indent="0">
              <a:buNone/>
              <a:defRPr sz="675" b="1"/>
            </a:lvl5pPr>
            <a:lvl6pPr marL="960120" indent="0">
              <a:buNone/>
              <a:defRPr sz="675" b="1"/>
            </a:lvl6pPr>
            <a:lvl7pPr marL="1152525" indent="0">
              <a:buNone/>
              <a:defRPr sz="675" b="1"/>
            </a:lvl7pPr>
            <a:lvl8pPr marL="1344930" indent="0">
              <a:buNone/>
              <a:defRPr sz="675" b="1"/>
            </a:lvl8pPr>
            <a:lvl9pPr marL="1536700" indent="0">
              <a:buNone/>
              <a:defRPr sz="675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1440204" y="818853"/>
            <a:ext cx="4259894" cy="1721134"/>
          </a:xfrm>
        </p:spPr>
        <p:txBody>
          <a:bodyPr wrap="square">
            <a:normAutofit/>
          </a:bodyPr>
          <a:lstStyle>
            <a:lvl1pPr>
              <a:defRPr sz="92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5822041" y="589377"/>
            <a:ext cx="4259894" cy="164619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005" b="1"/>
            </a:lvl1pPr>
            <a:lvl2pPr marL="192405" indent="0">
              <a:buNone/>
              <a:defRPr sz="840" b="1"/>
            </a:lvl2pPr>
            <a:lvl3pPr marL="384175" indent="0">
              <a:buNone/>
              <a:defRPr sz="760" b="1"/>
            </a:lvl3pPr>
            <a:lvl4pPr marL="576580" indent="0">
              <a:buNone/>
              <a:defRPr sz="675" b="1"/>
            </a:lvl4pPr>
            <a:lvl5pPr marL="768350" indent="0">
              <a:buNone/>
              <a:defRPr sz="675" b="1"/>
            </a:lvl5pPr>
            <a:lvl6pPr marL="960120" indent="0">
              <a:buNone/>
              <a:defRPr sz="675" b="1"/>
            </a:lvl6pPr>
            <a:lvl7pPr marL="1152525" indent="0">
              <a:buNone/>
              <a:defRPr sz="675" b="1"/>
            </a:lvl7pPr>
            <a:lvl8pPr marL="1344930" indent="0">
              <a:buNone/>
              <a:defRPr sz="675" b="1"/>
            </a:lvl8pPr>
            <a:lvl9pPr marL="1536700" indent="0">
              <a:buNone/>
              <a:defRPr sz="675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822041" y="818853"/>
            <a:ext cx="4259894" cy="1721134"/>
          </a:xfrm>
        </p:spPr>
        <p:txBody>
          <a:bodyPr wrap="square">
            <a:normAutofit/>
          </a:bodyPr>
          <a:lstStyle>
            <a:lvl1pPr>
              <a:defRPr sz="92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5608" y="684302"/>
            <a:ext cx="8414103" cy="1141774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5608" y="1836878"/>
            <a:ext cx="8414103" cy="600432"/>
          </a:xfrm>
        </p:spPr>
        <p:txBody>
          <a:bodyPr/>
          <a:lstStyle>
            <a:lvl1pPr marL="0" indent="0">
              <a:buNone/>
              <a:defRPr sz="960">
                <a:solidFill>
                  <a:schemeClr val="tx1">
                    <a:tint val="75000"/>
                  </a:schemeClr>
                </a:solidFill>
              </a:defRPr>
            </a:lvl1pPr>
            <a:lvl2pPr marL="18288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2pPr>
            <a:lvl3pPr marL="365760" indent="0">
              <a:buNone/>
              <a:defRPr sz="720">
                <a:solidFill>
                  <a:schemeClr val="tx1">
                    <a:tint val="75000"/>
                  </a:schemeClr>
                </a:solidFill>
              </a:defRPr>
            </a:lvl3pPr>
            <a:lvl4pPr marL="549275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4pPr>
            <a:lvl5pPr marL="73152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5pPr>
            <a:lvl6pPr marL="91440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6pPr>
            <a:lvl7pPr marL="109728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7pPr>
            <a:lvl8pPr marL="1280795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8pPr>
            <a:lvl9pPr marL="1464310" indent="0">
              <a:buNone/>
              <a:defRPr sz="6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1440204" y="212470"/>
            <a:ext cx="8643255" cy="2328533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440204" y="589377"/>
            <a:ext cx="8640937" cy="162318"/>
          </a:xfrm>
        </p:spPr>
        <p:txBody>
          <a:bodyPr wrap="square" anchor="t">
            <a:normAutofit/>
          </a:bodyPr>
          <a:lstStyle>
            <a:lvl1pPr marL="0" indent="0">
              <a:buNone/>
              <a:defRPr sz="1005" b="0"/>
            </a:lvl1pPr>
            <a:lvl2pPr marL="192405" indent="0">
              <a:buNone/>
              <a:defRPr sz="840" b="1"/>
            </a:lvl2pPr>
            <a:lvl3pPr marL="384175" indent="0">
              <a:buNone/>
              <a:defRPr sz="760" b="1"/>
            </a:lvl3pPr>
            <a:lvl4pPr marL="576580" indent="0">
              <a:buNone/>
              <a:defRPr sz="675" b="1"/>
            </a:lvl4pPr>
            <a:lvl5pPr marL="768350" indent="0">
              <a:buNone/>
              <a:defRPr sz="675" b="1"/>
            </a:lvl5pPr>
            <a:lvl6pPr marL="960120" indent="0">
              <a:buNone/>
              <a:defRPr sz="675" b="1"/>
            </a:lvl6pPr>
            <a:lvl7pPr marL="1152525" indent="0">
              <a:buNone/>
              <a:defRPr sz="675" b="1"/>
            </a:lvl7pPr>
            <a:lvl8pPr marL="1344930" indent="0">
              <a:buNone/>
              <a:defRPr sz="675" b="1"/>
            </a:lvl8pPr>
            <a:lvl9pPr marL="1536700" indent="0">
              <a:buNone/>
              <a:defRPr sz="675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形 8"/>
          <p:cNvSpPr/>
          <p:nvPr userDrawn="1">
            <p:custDataLst>
              <p:tags r:id="rId2"/>
            </p:custDataLst>
          </p:nvPr>
        </p:nvSpPr>
        <p:spPr>
          <a:xfrm>
            <a:off x="883329" y="68367"/>
            <a:ext cx="9755481" cy="2744833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9" name="任意多边形: 形状 18"/>
          <p:cNvSpPr/>
          <p:nvPr userDrawn="1">
            <p:custDataLst>
              <p:tags r:id="rId3"/>
            </p:custDataLst>
          </p:nvPr>
        </p:nvSpPr>
        <p:spPr>
          <a:xfrm>
            <a:off x="3365358" y="277079"/>
            <a:ext cx="4791423" cy="2327409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</a:schemeClr>
              </a:gs>
              <a:gs pos="0">
                <a:schemeClr val="accent1">
                  <a:lumMod val="90000"/>
                  <a:lumOff val="10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31" name="任意多边形: 形状 30"/>
          <p:cNvSpPr/>
          <p:nvPr userDrawn="1">
            <p:custDataLst>
              <p:tags r:id="rId4"/>
            </p:custDataLst>
          </p:nvPr>
        </p:nvSpPr>
        <p:spPr>
          <a:xfrm>
            <a:off x="892671" y="68367"/>
            <a:ext cx="2571494" cy="1156025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2095"/>
          </a:p>
        </p:txBody>
      </p:sp>
      <p:sp>
        <p:nvSpPr>
          <p:cNvPr id="29" name="任意多边形: 形状 28"/>
          <p:cNvSpPr/>
          <p:nvPr userDrawn="1">
            <p:custDataLst>
              <p:tags r:id="rId5"/>
            </p:custDataLst>
          </p:nvPr>
        </p:nvSpPr>
        <p:spPr>
          <a:xfrm>
            <a:off x="8188326" y="1697452"/>
            <a:ext cx="2439755" cy="1115748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44" name="任意多边形: 形状 143"/>
          <p:cNvSpPr/>
          <p:nvPr userDrawn="1">
            <p:custDataLst>
              <p:tags r:id="rId6"/>
            </p:custDataLst>
          </p:nvPr>
        </p:nvSpPr>
        <p:spPr>
          <a:xfrm>
            <a:off x="1490928" y="68367"/>
            <a:ext cx="8540284" cy="2744833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94000">
                <a:schemeClr val="accent1"/>
              </a:gs>
            </a:gsLst>
            <a:lin ang="16200000" scaled="1"/>
          </a:gradFill>
          <a:ln w="40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10" name="任意多边形: 形状 709"/>
          <p:cNvSpPr/>
          <p:nvPr userDrawn="1">
            <p:custDataLst>
              <p:tags r:id="rId7"/>
            </p:custDataLst>
          </p:nvPr>
        </p:nvSpPr>
        <p:spPr>
          <a:xfrm>
            <a:off x="7498367" y="2408024"/>
            <a:ext cx="1040034" cy="405175"/>
          </a:xfrm>
          <a:custGeom>
            <a:avLst/>
            <a:gdLst>
              <a:gd name="connsiteX0" fmla="*/ 139371 w 1299792"/>
              <a:gd name="connsiteY0" fmla="*/ 0 h 1075499"/>
              <a:gd name="connsiteX1" fmla="*/ 193620 w 1299792"/>
              <a:gd name="connsiteY1" fmla="*/ 10953 h 1075499"/>
              <a:gd name="connsiteX2" fmla="*/ 202466 w 1299792"/>
              <a:gd name="connsiteY2" fmla="*/ 16917 h 1075499"/>
              <a:gd name="connsiteX3" fmla="*/ 203001 w 1299792"/>
              <a:gd name="connsiteY3" fmla="*/ 17025 h 1075499"/>
              <a:gd name="connsiteX4" fmla="*/ 212090 w 1299792"/>
              <a:gd name="connsiteY4" fmla="*/ 22540 h 1075499"/>
              <a:gd name="connsiteX5" fmla="*/ 212382 w 1299792"/>
              <a:gd name="connsiteY5" fmla="*/ 22599 h 1075499"/>
              <a:gd name="connsiteX6" fmla="*/ 214130 w 1299792"/>
              <a:gd name="connsiteY6" fmla="*/ 23777 h 1075499"/>
              <a:gd name="connsiteX7" fmla="*/ 219946 w 1299792"/>
              <a:gd name="connsiteY7" fmla="*/ 27306 h 1075499"/>
              <a:gd name="connsiteX8" fmla="*/ 221955 w 1299792"/>
              <a:gd name="connsiteY8" fmla="*/ 27711 h 1075499"/>
              <a:gd name="connsiteX9" fmla="*/ 234004 w 1299792"/>
              <a:gd name="connsiteY9" fmla="*/ 35835 h 1075499"/>
              <a:gd name="connsiteX10" fmla="*/ 237651 w 1299792"/>
              <a:gd name="connsiteY10" fmla="*/ 38048 h 1075499"/>
              <a:gd name="connsiteX11" fmla="*/ 237976 w 1299792"/>
              <a:gd name="connsiteY11" fmla="*/ 38406 h 1075499"/>
              <a:gd name="connsiteX12" fmla="*/ 240412 w 1299792"/>
              <a:gd name="connsiteY12" fmla="*/ 38898 h 1075499"/>
              <a:gd name="connsiteX13" fmla="*/ 267680 w 1299792"/>
              <a:gd name="connsiteY13" fmla="*/ 55442 h 1075499"/>
              <a:gd name="connsiteX14" fmla="*/ 268748 w 1299792"/>
              <a:gd name="connsiteY14" fmla="*/ 55657 h 1075499"/>
              <a:gd name="connsiteX15" fmla="*/ 275156 w 1299792"/>
              <a:gd name="connsiteY15" fmla="*/ 59978 h 1075499"/>
              <a:gd name="connsiteX16" fmla="*/ 276295 w 1299792"/>
              <a:gd name="connsiteY16" fmla="*/ 60669 h 1075499"/>
              <a:gd name="connsiteX17" fmla="*/ 276475 w 1299792"/>
              <a:gd name="connsiteY17" fmla="*/ 60867 h 1075499"/>
              <a:gd name="connsiteX18" fmla="*/ 277597 w 1299792"/>
              <a:gd name="connsiteY18" fmla="*/ 61623 h 1075499"/>
              <a:gd name="connsiteX19" fmla="*/ 278130 w 1299792"/>
              <a:gd name="connsiteY19" fmla="*/ 61731 h 1075499"/>
              <a:gd name="connsiteX20" fmla="*/ 287217 w 1299792"/>
              <a:gd name="connsiteY20" fmla="*/ 67244 h 1075499"/>
              <a:gd name="connsiteX21" fmla="*/ 287510 w 1299792"/>
              <a:gd name="connsiteY21" fmla="*/ 67304 h 1075499"/>
              <a:gd name="connsiteX22" fmla="*/ 289271 w 1299792"/>
              <a:gd name="connsiteY22" fmla="*/ 68491 h 1075499"/>
              <a:gd name="connsiteX23" fmla="*/ 296558 w 1299792"/>
              <a:gd name="connsiteY23" fmla="*/ 72912 h 1075499"/>
              <a:gd name="connsiteX24" fmla="*/ 296584 w 1299792"/>
              <a:gd name="connsiteY24" fmla="*/ 72917 h 1075499"/>
              <a:gd name="connsiteX25" fmla="*/ 296735 w 1299792"/>
              <a:gd name="connsiteY25" fmla="*/ 73019 h 1075499"/>
              <a:gd name="connsiteX26" fmla="*/ 305645 w 1299792"/>
              <a:gd name="connsiteY26" fmla="*/ 78425 h 1075499"/>
              <a:gd name="connsiteX27" fmla="*/ 305965 w 1299792"/>
              <a:gd name="connsiteY27" fmla="*/ 78490 h 1075499"/>
              <a:gd name="connsiteX28" fmla="*/ 307884 w 1299792"/>
              <a:gd name="connsiteY28" fmla="*/ 79783 h 1075499"/>
              <a:gd name="connsiteX29" fmla="*/ 314732 w 1299792"/>
              <a:gd name="connsiteY29" fmla="*/ 83939 h 1075499"/>
              <a:gd name="connsiteX30" fmla="*/ 315540 w 1299792"/>
              <a:gd name="connsiteY30" fmla="*/ 84102 h 1075499"/>
              <a:gd name="connsiteX31" fmla="*/ 324631 w 1299792"/>
              <a:gd name="connsiteY31" fmla="*/ 89618 h 1075499"/>
              <a:gd name="connsiteX32" fmla="*/ 324921 w 1299792"/>
              <a:gd name="connsiteY32" fmla="*/ 89676 h 1075499"/>
              <a:gd name="connsiteX33" fmla="*/ 326658 w 1299792"/>
              <a:gd name="connsiteY33" fmla="*/ 90847 h 1075499"/>
              <a:gd name="connsiteX34" fmla="*/ 333719 w 1299792"/>
              <a:gd name="connsiteY34" fmla="*/ 95131 h 1075499"/>
              <a:gd name="connsiteX35" fmla="*/ 334301 w 1299792"/>
              <a:gd name="connsiteY35" fmla="*/ 95249 h 1075499"/>
              <a:gd name="connsiteX36" fmla="*/ 337792 w 1299792"/>
              <a:gd name="connsiteY36" fmla="*/ 97602 h 1075499"/>
              <a:gd name="connsiteX37" fmla="*/ 342811 w 1299792"/>
              <a:gd name="connsiteY37" fmla="*/ 100648 h 1075499"/>
              <a:gd name="connsiteX38" fmla="*/ 343876 w 1299792"/>
              <a:gd name="connsiteY38" fmla="*/ 100862 h 1075499"/>
              <a:gd name="connsiteX39" fmla="*/ 350259 w 1299792"/>
              <a:gd name="connsiteY39" fmla="*/ 105166 h 1075499"/>
              <a:gd name="connsiteX40" fmla="*/ 351898 w 1299792"/>
              <a:gd name="connsiteY40" fmla="*/ 106161 h 1075499"/>
              <a:gd name="connsiteX41" fmla="*/ 353257 w 1299792"/>
              <a:gd name="connsiteY41" fmla="*/ 106435 h 1075499"/>
              <a:gd name="connsiteX42" fmla="*/ 371685 w 1299792"/>
              <a:gd name="connsiteY42" fmla="*/ 117616 h 1075499"/>
              <a:gd name="connsiteX43" fmla="*/ 371713 w 1299792"/>
              <a:gd name="connsiteY43" fmla="*/ 117621 h 1075499"/>
              <a:gd name="connsiteX44" fmla="*/ 371880 w 1299792"/>
              <a:gd name="connsiteY44" fmla="*/ 117734 h 1075499"/>
              <a:gd name="connsiteX45" fmla="*/ 380772 w 1299792"/>
              <a:gd name="connsiteY45" fmla="*/ 123129 h 1075499"/>
              <a:gd name="connsiteX46" fmla="*/ 381094 w 1299792"/>
              <a:gd name="connsiteY46" fmla="*/ 123194 h 1075499"/>
              <a:gd name="connsiteX47" fmla="*/ 383024 w 1299792"/>
              <a:gd name="connsiteY47" fmla="*/ 124495 h 1075499"/>
              <a:gd name="connsiteX48" fmla="*/ 389865 w 1299792"/>
              <a:gd name="connsiteY48" fmla="*/ 128645 h 1075499"/>
              <a:gd name="connsiteX49" fmla="*/ 390667 w 1299792"/>
              <a:gd name="connsiteY49" fmla="*/ 128808 h 1075499"/>
              <a:gd name="connsiteX50" fmla="*/ 399753 w 1299792"/>
              <a:gd name="connsiteY50" fmla="*/ 134320 h 1075499"/>
              <a:gd name="connsiteX51" fmla="*/ 400049 w 1299792"/>
              <a:gd name="connsiteY51" fmla="*/ 134380 h 1075499"/>
              <a:gd name="connsiteX52" fmla="*/ 401822 w 1299792"/>
              <a:gd name="connsiteY52" fmla="*/ 135576 h 1075499"/>
              <a:gd name="connsiteX53" fmla="*/ 417932 w 1299792"/>
              <a:gd name="connsiteY53" fmla="*/ 145350 h 1075499"/>
              <a:gd name="connsiteX54" fmla="*/ 419004 w 1299792"/>
              <a:gd name="connsiteY54" fmla="*/ 145566 h 1075499"/>
              <a:gd name="connsiteX55" fmla="*/ 425428 w 1299792"/>
              <a:gd name="connsiteY55" fmla="*/ 149897 h 1075499"/>
              <a:gd name="connsiteX56" fmla="*/ 428258 w 1299792"/>
              <a:gd name="connsiteY56" fmla="*/ 151614 h 1075499"/>
              <a:gd name="connsiteX57" fmla="*/ 428385 w 1299792"/>
              <a:gd name="connsiteY57" fmla="*/ 151640 h 1075499"/>
              <a:gd name="connsiteX58" fmla="*/ 429146 w 1299792"/>
              <a:gd name="connsiteY58" fmla="*/ 152153 h 1075499"/>
              <a:gd name="connsiteX59" fmla="*/ 431236 w 1299792"/>
              <a:gd name="connsiteY59" fmla="*/ 153421 h 1075499"/>
              <a:gd name="connsiteX60" fmla="*/ 431567 w 1299792"/>
              <a:gd name="connsiteY60" fmla="*/ 153785 h 1075499"/>
              <a:gd name="connsiteX61" fmla="*/ 436389 w 1299792"/>
              <a:gd name="connsiteY61" fmla="*/ 157037 h 1075499"/>
              <a:gd name="connsiteX62" fmla="*/ 437265 w 1299792"/>
              <a:gd name="connsiteY62" fmla="*/ 157213 h 1075499"/>
              <a:gd name="connsiteX63" fmla="*/ 445119 w 1299792"/>
              <a:gd name="connsiteY63" fmla="*/ 161979 h 1075499"/>
              <a:gd name="connsiteX64" fmla="*/ 446841 w 1299792"/>
              <a:gd name="connsiteY64" fmla="*/ 162326 h 1075499"/>
              <a:gd name="connsiteX65" fmla="*/ 455691 w 1299792"/>
              <a:gd name="connsiteY65" fmla="*/ 168293 h 1075499"/>
              <a:gd name="connsiteX66" fmla="*/ 456220 w 1299792"/>
              <a:gd name="connsiteY66" fmla="*/ 168399 h 1075499"/>
              <a:gd name="connsiteX67" fmla="*/ 460867 w 1299792"/>
              <a:gd name="connsiteY67" fmla="*/ 171533 h 1075499"/>
              <a:gd name="connsiteX68" fmla="*/ 463298 w 1299792"/>
              <a:gd name="connsiteY68" fmla="*/ 173008 h 1075499"/>
              <a:gd name="connsiteX69" fmla="*/ 465795 w 1299792"/>
              <a:gd name="connsiteY69" fmla="*/ 173512 h 1075499"/>
              <a:gd name="connsiteX70" fmla="*/ 493064 w 1299792"/>
              <a:gd name="connsiteY70" fmla="*/ 190057 h 1075499"/>
              <a:gd name="connsiteX71" fmla="*/ 494132 w 1299792"/>
              <a:gd name="connsiteY71" fmla="*/ 190272 h 1075499"/>
              <a:gd name="connsiteX72" fmla="*/ 500530 w 1299792"/>
              <a:gd name="connsiteY72" fmla="*/ 194586 h 1075499"/>
              <a:gd name="connsiteX73" fmla="*/ 508707 w 1299792"/>
              <a:gd name="connsiteY73" fmla="*/ 199547 h 1075499"/>
              <a:gd name="connsiteX74" fmla="*/ 509600 w 1299792"/>
              <a:gd name="connsiteY74" fmla="*/ 200530 h 1075499"/>
              <a:gd name="connsiteX75" fmla="*/ 512587 w 1299792"/>
              <a:gd name="connsiteY75" fmla="*/ 201457 h 1075499"/>
              <a:gd name="connsiteX76" fmla="*/ 539464 w 1299792"/>
              <a:gd name="connsiteY76" fmla="*/ 217764 h 1075499"/>
              <a:gd name="connsiteX77" fmla="*/ 540924 w 1299792"/>
              <a:gd name="connsiteY77" fmla="*/ 218217 h 1075499"/>
              <a:gd name="connsiteX78" fmla="*/ 547335 w 1299792"/>
              <a:gd name="connsiteY78" fmla="*/ 222540 h 1075499"/>
              <a:gd name="connsiteX79" fmla="*/ 550131 w 1299792"/>
              <a:gd name="connsiteY79" fmla="*/ 224236 h 1075499"/>
              <a:gd name="connsiteX80" fmla="*/ 550304 w 1299792"/>
              <a:gd name="connsiteY80" fmla="*/ 224290 h 1075499"/>
              <a:gd name="connsiteX81" fmla="*/ 551059 w 1299792"/>
              <a:gd name="connsiteY81" fmla="*/ 224799 h 1075499"/>
              <a:gd name="connsiteX82" fmla="*/ 556978 w 1299792"/>
              <a:gd name="connsiteY82" fmla="*/ 228390 h 1075499"/>
              <a:gd name="connsiteX83" fmla="*/ 557780 w 1299792"/>
              <a:gd name="connsiteY83" fmla="*/ 229273 h 1075499"/>
              <a:gd name="connsiteX84" fmla="*/ 559685 w 1299792"/>
              <a:gd name="connsiteY84" fmla="*/ 229864 h 1075499"/>
              <a:gd name="connsiteX85" fmla="*/ 578099 w 1299792"/>
              <a:gd name="connsiteY85" fmla="*/ 241036 h 1075499"/>
              <a:gd name="connsiteX86" fmla="*/ 578141 w 1299792"/>
              <a:gd name="connsiteY86" fmla="*/ 241049 h 1075499"/>
              <a:gd name="connsiteX87" fmla="*/ 578327 w 1299792"/>
              <a:gd name="connsiteY87" fmla="*/ 241175 h 1075499"/>
              <a:gd name="connsiteX88" fmla="*/ 587009 w 1299792"/>
              <a:gd name="connsiteY88" fmla="*/ 246443 h 1075499"/>
              <a:gd name="connsiteX89" fmla="*/ 587716 w 1299792"/>
              <a:gd name="connsiteY89" fmla="*/ 246662 h 1075499"/>
              <a:gd name="connsiteX90" fmla="*/ 590821 w 1299792"/>
              <a:gd name="connsiteY90" fmla="*/ 248756 h 1075499"/>
              <a:gd name="connsiteX91" fmla="*/ 595993 w 1299792"/>
              <a:gd name="connsiteY91" fmla="*/ 251893 h 1075499"/>
              <a:gd name="connsiteX92" fmla="*/ 597096 w 1299792"/>
              <a:gd name="connsiteY92" fmla="*/ 252236 h 1075499"/>
              <a:gd name="connsiteX93" fmla="*/ 601935 w 1299792"/>
              <a:gd name="connsiteY93" fmla="*/ 255498 h 1075499"/>
              <a:gd name="connsiteX94" fmla="*/ 604975 w 1299792"/>
              <a:gd name="connsiteY94" fmla="*/ 257343 h 1075499"/>
              <a:gd name="connsiteX95" fmla="*/ 606477 w 1299792"/>
              <a:gd name="connsiteY95" fmla="*/ 257809 h 1075499"/>
              <a:gd name="connsiteX96" fmla="*/ 615386 w 1299792"/>
              <a:gd name="connsiteY96" fmla="*/ 263214 h 1075499"/>
              <a:gd name="connsiteX97" fmla="*/ 616052 w 1299792"/>
              <a:gd name="connsiteY97" fmla="*/ 263421 h 1075499"/>
              <a:gd name="connsiteX98" fmla="*/ 618977 w 1299792"/>
              <a:gd name="connsiteY98" fmla="*/ 265393 h 1075499"/>
              <a:gd name="connsiteX99" fmla="*/ 624372 w 1299792"/>
              <a:gd name="connsiteY99" fmla="*/ 268667 h 1075499"/>
              <a:gd name="connsiteX100" fmla="*/ 625432 w 1299792"/>
              <a:gd name="connsiteY100" fmla="*/ 268995 h 1075499"/>
              <a:gd name="connsiteX101" fmla="*/ 630082 w 1299792"/>
              <a:gd name="connsiteY101" fmla="*/ 272131 h 1075499"/>
              <a:gd name="connsiteX102" fmla="*/ 642787 w 1299792"/>
              <a:gd name="connsiteY102" fmla="*/ 279839 h 1075499"/>
              <a:gd name="connsiteX103" fmla="*/ 643888 w 1299792"/>
              <a:gd name="connsiteY103" fmla="*/ 280181 h 1075499"/>
              <a:gd name="connsiteX104" fmla="*/ 648720 w 1299792"/>
              <a:gd name="connsiteY104" fmla="*/ 283439 h 1075499"/>
              <a:gd name="connsiteX105" fmla="*/ 651769 w 1299792"/>
              <a:gd name="connsiteY105" fmla="*/ 285289 h 1075499"/>
              <a:gd name="connsiteX106" fmla="*/ 653269 w 1299792"/>
              <a:gd name="connsiteY106" fmla="*/ 285754 h 1075499"/>
              <a:gd name="connsiteX107" fmla="*/ 662181 w 1299792"/>
              <a:gd name="connsiteY107" fmla="*/ 291161 h 1075499"/>
              <a:gd name="connsiteX108" fmla="*/ 662844 w 1299792"/>
              <a:gd name="connsiteY108" fmla="*/ 291367 h 1075499"/>
              <a:gd name="connsiteX109" fmla="*/ 665751 w 1299792"/>
              <a:gd name="connsiteY109" fmla="*/ 293327 h 1075499"/>
              <a:gd name="connsiteX110" fmla="*/ 671165 w 1299792"/>
              <a:gd name="connsiteY110" fmla="*/ 296612 h 1075499"/>
              <a:gd name="connsiteX111" fmla="*/ 672224 w 1299792"/>
              <a:gd name="connsiteY111" fmla="*/ 296941 h 1075499"/>
              <a:gd name="connsiteX112" fmla="*/ 676874 w 1299792"/>
              <a:gd name="connsiteY112" fmla="*/ 300076 h 1075499"/>
              <a:gd name="connsiteX113" fmla="*/ 689057 w 1299792"/>
              <a:gd name="connsiteY113" fmla="*/ 307468 h 1075499"/>
              <a:gd name="connsiteX114" fmla="*/ 691181 w 1299792"/>
              <a:gd name="connsiteY114" fmla="*/ 308127 h 1075499"/>
              <a:gd name="connsiteX115" fmla="*/ 700502 w 1299792"/>
              <a:gd name="connsiteY115" fmla="*/ 314412 h 1075499"/>
              <a:gd name="connsiteX116" fmla="*/ 701976 w 1299792"/>
              <a:gd name="connsiteY116" fmla="*/ 315306 h 1075499"/>
              <a:gd name="connsiteX117" fmla="*/ 702209 w 1299792"/>
              <a:gd name="connsiteY117" fmla="*/ 315562 h 1075499"/>
              <a:gd name="connsiteX118" fmla="*/ 707614 w 1299792"/>
              <a:gd name="connsiteY118" fmla="*/ 319207 h 1075499"/>
              <a:gd name="connsiteX119" fmla="*/ 709442 w 1299792"/>
              <a:gd name="connsiteY119" fmla="*/ 319774 h 1075499"/>
              <a:gd name="connsiteX120" fmla="*/ 716669 w 1299792"/>
              <a:gd name="connsiteY120" fmla="*/ 324158 h 1075499"/>
              <a:gd name="connsiteX121" fmla="*/ 719016 w 1299792"/>
              <a:gd name="connsiteY121" fmla="*/ 324887 h 1075499"/>
              <a:gd name="connsiteX122" fmla="*/ 727700 w 1299792"/>
              <a:gd name="connsiteY122" fmla="*/ 330742 h 1075499"/>
              <a:gd name="connsiteX123" fmla="*/ 728396 w 1299792"/>
              <a:gd name="connsiteY123" fmla="*/ 330958 h 1075499"/>
              <a:gd name="connsiteX124" fmla="*/ 733069 w 1299792"/>
              <a:gd name="connsiteY124" fmla="*/ 334109 h 1075499"/>
              <a:gd name="connsiteX125" fmla="*/ 734557 w 1299792"/>
              <a:gd name="connsiteY125" fmla="*/ 335012 h 1075499"/>
              <a:gd name="connsiteX126" fmla="*/ 737973 w 1299792"/>
              <a:gd name="connsiteY126" fmla="*/ 336072 h 1075499"/>
              <a:gd name="connsiteX127" fmla="*/ 746661 w 1299792"/>
              <a:gd name="connsiteY127" fmla="*/ 341930 h 1075499"/>
              <a:gd name="connsiteX128" fmla="*/ 747353 w 1299792"/>
              <a:gd name="connsiteY128" fmla="*/ 342145 h 1075499"/>
              <a:gd name="connsiteX129" fmla="*/ 754670 w 1299792"/>
              <a:gd name="connsiteY129" fmla="*/ 347078 h 1075499"/>
              <a:gd name="connsiteX130" fmla="*/ 756734 w 1299792"/>
              <a:gd name="connsiteY130" fmla="*/ 347719 h 1075499"/>
              <a:gd name="connsiteX131" fmla="*/ 764485 w 1299792"/>
              <a:gd name="connsiteY131" fmla="*/ 352421 h 1075499"/>
              <a:gd name="connsiteX132" fmla="*/ 765807 w 1299792"/>
              <a:gd name="connsiteY132" fmla="*/ 352832 h 1075499"/>
              <a:gd name="connsiteX133" fmla="*/ 771614 w 1299792"/>
              <a:gd name="connsiteY133" fmla="*/ 356747 h 1075499"/>
              <a:gd name="connsiteX134" fmla="*/ 775153 w 1299792"/>
              <a:gd name="connsiteY134" fmla="*/ 358894 h 1075499"/>
              <a:gd name="connsiteX135" fmla="*/ 775189 w 1299792"/>
              <a:gd name="connsiteY135" fmla="*/ 358905 h 1075499"/>
              <a:gd name="connsiteX136" fmla="*/ 775344 w 1299792"/>
              <a:gd name="connsiteY136" fmla="*/ 359010 h 1075499"/>
              <a:gd name="connsiteX137" fmla="*/ 784131 w 1299792"/>
              <a:gd name="connsiteY137" fmla="*/ 364341 h 1075499"/>
              <a:gd name="connsiteX138" fmla="*/ 784571 w 1299792"/>
              <a:gd name="connsiteY138" fmla="*/ 364478 h 1075499"/>
              <a:gd name="connsiteX139" fmla="*/ 786503 w 1299792"/>
              <a:gd name="connsiteY139" fmla="*/ 365781 h 1075499"/>
              <a:gd name="connsiteX140" fmla="*/ 793044 w 1299792"/>
              <a:gd name="connsiteY140" fmla="*/ 369749 h 1075499"/>
              <a:gd name="connsiteX141" fmla="*/ 794145 w 1299792"/>
              <a:gd name="connsiteY141" fmla="*/ 370091 h 1075499"/>
              <a:gd name="connsiteX142" fmla="*/ 798974 w 1299792"/>
              <a:gd name="connsiteY142" fmla="*/ 373347 h 1075499"/>
              <a:gd name="connsiteX143" fmla="*/ 802027 w 1299792"/>
              <a:gd name="connsiteY143" fmla="*/ 375199 h 1075499"/>
              <a:gd name="connsiteX144" fmla="*/ 803525 w 1299792"/>
              <a:gd name="connsiteY144" fmla="*/ 375664 h 1075499"/>
              <a:gd name="connsiteX145" fmla="*/ 812437 w 1299792"/>
              <a:gd name="connsiteY145" fmla="*/ 381071 h 1075499"/>
              <a:gd name="connsiteX146" fmla="*/ 813099 w 1299792"/>
              <a:gd name="connsiteY146" fmla="*/ 381277 h 1075499"/>
              <a:gd name="connsiteX147" fmla="*/ 816008 w 1299792"/>
              <a:gd name="connsiteY147" fmla="*/ 383238 h 1075499"/>
              <a:gd name="connsiteX148" fmla="*/ 821420 w 1299792"/>
              <a:gd name="connsiteY148" fmla="*/ 386521 h 1075499"/>
              <a:gd name="connsiteX149" fmla="*/ 822480 w 1299792"/>
              <a:gd name="connsiteY149" fmla="*/ 386850 h 1075499"/>
              <a:gd name="connsiteX150" fmla="*/ 827131 w 1299792"/>
              <a:gd name="connsiteY150" fmla="*/ 389986 h 1075499"/>
              <a:gd name="connsiteX151" fmla="*/ 830922 w 1299792"/>
              <a:gd name="connsiteY151" fmla="*/ 392286 h 1075499"/>
              <a:gd name="connsiteX152" fmla="*/ 831362 w 1299792"/>
              <a:gd name="connsiteY152" fmla="*/ 392423 h 1075499"/>
              <a:gd name="connsiteX153" fmla="*/ 833294 w 1299792"/>
              <a:gd name="connsiteY153" fmla="*/ 393726 h 1075499"/>
              <a:gd name="connsiteX154" fmla="*/ 839837 w 1299792"/>
              <a:gd name="connsiteY154" fmla="*/ 397696 h 1075499"/>
              <a:gd name="connsiteX155" fmla="*/ 840936 w 1299792"/>
              <a:gd name="connsiteY155" fmla="*/ 398036 h 1075499"/>
              <a:gd name="connsiteX156" fmla="*/ 849918 w 1299792"/>
              <a:gd name="connsiteY156" fmla="*/ 403486 h 1075499"/>
              <a:gd name="connsiteX157" fmla="*/ 850316 w 1299792"/>
              <a:gd name="connsiteY157" fmla="*/ 403609 h 1075499"/>
              <a:gd name="connsiteX158" fmla="*/ 865655 w 1299792"/>
              <a:gd name="connsiteY158" fmla="*/ 412916 h 1075499"/>
              <a:gd name="connsiteX159" fmla="*/ 868913 w 1299792"/>
              <a:gd name="connsiteY159" fmla="*/ 414684 h 1075499"/>
              <a:gd name="connsiteX160" fmla="*/ 869272 w 1299792"/>
              <a:gd name="connsiteY160" fmla="*/ 414795 h 1075499"/>
              <a:gd name="connsiteX161" fmla="*/ 878255 w 1299792"/>
              <a:gd name="connsiteY161" fmla="*/ 420245 h 1075499"/>
              <a:gd name="connsiteX162" fmla="*/ 878653 w 1299792"/>
              <a:gd name="connsiteY162" fmla="*/ 420369 h 1075499"/>
              <a:gd name="connsiteX163" fmla="*/ 887566 w 1299792"/>
              <a:gd name="connsiteY163" fmla="*/ 425777 h 1075499"/>
              <a:gd name="connsiteX164" fmla="*/ 888227 w 1299792"/>
              <a:gd name="connsiteY164" fmla="*/ 425982 h 1075499"/>
              <a:gd name="connsiteX165" fmla="*/ 897209 w 1299792"/>
              <a:gd name="connsiteY165" fmla="*/ 431431 h 1075499"/>
              <a:gd name="connsiteX166" fmla="*/ 897608 w 1299792"/>
              <a:gd name="connsiteY166" fmla="*/ 431555 h 1075499"/>
              <a:gd name="connsiteX167" fmla="*/ 916025 w 1299792"/>
              <a:gd name="connsiteY167" fmla="*/ 442729 h 1075499"/>
              <a:gd name="connsiteX168" fmla="*/ 916064 w 1299792"/>
              <a:gd name="connsiteY168" fmla="*/ 442742 h 1075499"/>
              <a:gd name="connsiteX169" fmla="*/ 925043 w 1299792"/>
              <a:gd name="connsiteY169" fmla="*/ 448189 h 1075499"/>
              <a:gd name="connsiteX170" fmla="*/ 925444 w 1299792"/>
              <a:gd name="connsiteY170" fmla="*/ 448314 h 1075499"/>
              <a:gd name="connsiteX171" fmla="*/ 940804 w 1299792"/>
              <a:gd name="connsiteY171" fmla="*/ 457633 h 1075499"/>
              <a:gd name="connsiteX172" fmla="*/ 944035 w 1299792"/>
              <a:gd name="connsiteY172" fmla="*/ 459387 h 1075499"/>
              <a:gd name="connsiteX173" fmla="*/ 944400 w 1299792"/>
              <a:gd name="connsiteY173" fmla="*/ 459500 h 1075499"/>
              <a:gd name="connsiteX174" fmla="*/ 959761 w 1299792"/>
              <a:gd name="connsiteY174" fmla="*/ 468820 h 1075499"/>
              <a:gd name="connsiteX175" fmla="*/ 962993 w 1299792"/>
              <a:gd name="connsiteY175" fmla="*/ 470574 h 1075499"/>
              <a:gd name="connsiteX176" fmla="*/ 963355 w 1299792"/>
              <a:gd name="connsiteY176" fmla="*/ 470687 h 1075499"/>
              <a:gd name="connsiteX177" fmla="*/ 982945 w 1299792"/>
              <a:gd name="connsiteY177" fmla="*/ 482572 h 1075499"/>
              <a:gd name="connsiteX178" fmla="*/ 1012627 w 1299792"/>
              <a:gd name="connsiteY178" fmla="*/ 498683 h 1075499"/>
              <a:gd name="connsiteX179" fmla="*/ 1014030 w 1299792"/>
              <a:gd name="connsiteY179" fmla="*/ 499842 h 1075499"/>
              <a:gd name="connsiteX180" fmla="*/ 1032007 w 1299792"/>
              <a:gd name="connsiteY180" fmla="*/ 509599 h 1075499"/>
              <a:gd name="connsiteX181" fmla="*/ 1035046 w 1299792"/>
              <a:gd name="connsiteY181" fmla="*/ 512231 h 1075499"/>
              <a:gd name="connsiteX182" fmla="*/ 1041556 w 1299792"/>
              <a:gd name="connsiteY182" fmla="*/ 515764 h 1075499"/>
              <a:gd name="connsiteX183" fmla="*/ 1043047 w 1299792"/>
              <a:gd name="connsiteY183" fmla="*/ 517055 h 1075499"/>
              <a:gd name="connsiteX184" fmla="*/ 1051107 w 1299792"/>
              <a:gd name="connsiteY184" fmla="*/ 521430 h 1075499"/>
              <a:gd name="connsiteX185" fmla="*/ 1052392 w 1299792"/>
              <a:gd name="connsiteY185" fmla="*/ 522543 h 1075499"/>
              <a:gd name="connsiteX186" fmla="*/ 1060937 w 1299792"/>
              <a:gd name="connsiteY186" fmla="*/ 527181 h 1075499"/>
              <a:gd name="connsiteX187" fmla="*/ 1062431 w 1299792"/>
              <a:gd name="connsiteY187" fmla="*/ 528475 h 1075499"/>
              <a:gd name="connsiteX188" fmla="*/ 1070485 w 1299792"/>
              <a:gd name="connsiteY188" fmla="*/ 532846 h 1075499"/>
              <a:gd name="connsiteX189" fmla="*/ 1071065 w 1299792"/>
              <a:gd name="connsiteY189" fmla="*/ 533348 h 1075499"/>
              <a:gd name="connsiteX190" fmla="*/ 1079816 w 1299792"/>
              <a:gd name="connsiteY190" fmla="*/ 538098 h 1075499"/>
              <a:gd name="connsiteX191" fmla="*/ 1082848 w 1299792"/>
              <a:gd name="connsiteY191" fmla="*/ 540724 h 1075499"/>
              <a:gd name="connsiteX192" fmla="*/ 1089366 w 1299792"/>
              <a:gd name="connsiteY192" fmla="*/ 544262 h 1075499"/>
              <a:gd name="connsiteX193" fmla="*/ 1090856 w 1299792"/>
              <a:gd name="connsiteY193" fmla="*/ 545552 h 1075499"/>
              <a:gd name="connsiteX194" fmla="*/ 1098917 w 1299792"/>
              <a:gd name="connsiteY194" fmla="*/ 549928 h 1075499"/>
              <a:gd name="connsiteX195" fmla="*/ 1100203 w 1299792"/>
              <a:gd name="connsiteY195" fmla="*/ 551041 h 1075499"/>
              <a:gd name="connsiteX196" fmla="*/ 1108747 w 1299792"/>
              <a:gd name="connsiteY196" fmla="*/ 555679 h 1075499"/>
              <a:gd name="connsiteX197" fmla="*/ 1110238 w 1299792"/>
              <a:gd name="connsiteY197" fmla="*/ 556970 h 1075499"/>
              <a:gd name="connsiteX198" fmla="*/ 1118297 w 1299792"/>
              <a:gd name="connsiteY198" fmla="*/ 561344 h 1075499"/>
              <a:gd name="connsiteX199" fmla="*/ 1121074 w 1299792"/>
              <a:gd name="connsiteY199" fmla="*/ 563750 h 1075499"/>
              <a:gd name="connsiteX200" fmla="*/ 1137677 w 1299792"/>
              <a:gd name="connsiteY200" fmla="*/ 572761 h 1075499"/>
              <a:gd name="connsiteX201" fmla="*/ 1140007 w 1299792"/>
              <a:gd name="connsiteY201" fmla="*/ 574779 h 1075499"/>
              <a:gd name="connsiteX202" fmla="*/ 1146727 w 1299792"/>
              <a:gd name="connsiteY202" fmla="*/ 578426 h 1075499"/>
              <a:gd name="connsiteX203" fmla="*/ 1148012 w 1299792"/>
              <a:gd name="connsiteY203" fmla="*/ 579539 h 1075499"/>
              <a:gd name="connsiteX204" fmla="*/ 1156557 w 1299792"/>
              <a:gd name="connsiteY204" fmla="*/ 584177 h 1075499"/>
              <a:gd name="connsiteX205" fmla="*/ 1158047 w 1299792"/>
              <a:gd name="connsiteY205" fmla="*/ 585467 h 1075499"/>
              <a:gd name="connsiteX206" fmla="*/ 1166106 w 1299792"/>
              <a:gd name="connsiteY206" fmla="*/ 589842 h 1075499"/>
              <a:gd name="connsiteX207" fmla="*/ 1168881 w 1299792"/>
              <a:gd name="connsiteY207" fmla="*/ 592245 h 1075499"/>
              <a:gd name="connsiteX208" fmla="*/ 1185487 w 1299792"/>
              <a:gd name="connsiteY208" fmla="*/ 601259 h 1075499"/>
              <a:gd name="connsiteX209" fmla="*/ 1299792 w 1299792"/>
              <a:gd name="connsiteY209" fmla="*/ 816240 h 1075499"/>
              <a:gd name="connsiteX210" fmla="*/ 1040533 w 1299792"/>
              <a:gd name="connsiteY210" fmla="*/ 1075499 h 1075499"/>
              <a:gd name="connsiteX211" fmla="*/ 857209 w 1299792"/>
              <a:gd name="connsiteY211" fmla="*/ 999564 h 1075499"/>
              <a:gd name="connsiteX212" fmla="*/ 855676 w 1299792"/>
              <a:gd name="connsiteY212" fmla="*/ 997290 h 1075499"/>
              <a:gd name="connsiteX213" fmla="*/ 849277 w 1299792"/>
              <a:gd name="connsiteY213" fmla="*/ 992010 h 1075499"/>
              <a:gd name="connsiteX214" fmla="*/ 847962 w 1299792"/>
              <a:gd name="connsiteY214" fmla="*/ 990061 h 1075499"/>
              <a:gd name="connsiteX215" fmla="*/ 840992 w 1299792"/>
              <a:gd name="connsiteY215" fmla="*/ 984310 h 1075499"/>
              <a:gd name="connsiteX216" fmla="*/ 840439 w 1299792"/>
              <a:gd name="connsiteY216" fmla="*/ 983491 h 1075499"/>
              <a:gd name="connsiteX217" fmla="*/ 832707 w 1299792"/>
              <a:gd name="connsiteY217" fmla="*/ 977111 h 1075499"/>
              <a:gd name="connsiteX218" fmla="*/ 830415 w 1299792"/>
              <a:gd name="connsiteY218" fmla="*/ 973712 h 1075499"/>
              <a:gd name="connsiteX219" fmla="*/ 824774 w 1299792"/>
              <a:gd name="connsiteY219" fmla="*/ 969057 h 1075499"/>
              <a:gd name="connsiteX220" fmla="*/ 823593 w 1299792"/>
              <a:gd name="connsiteY220" fmla="*/ 967306 h 1075499"/>
              <a:gd name="connsiteX221" fmla="*/ 816989 w 1299792"/>
              <a:gd name="connsiteY221" fmla="*/ 961857 h 1075499"/>
              <a:gd name="connsiteX222" fmla="*/ 815458 w 1299792"/>
              <a:gd name="connsiteY222" fmla="*/ 959585 h 1075499"/>
              <a:gd name="connsiteX223" fmla="*/ 809057 w 1299792"/>
              <a:gd name="connsiteY223" fmla="*/ 954304 h 1075499"/>
              <a:gd name="connsiteX224" fmla="*/ 807742 w 1299792"/>
              <a:gd name="connsiteY224" fmla="*/ 952353 h 1075499"/>
              <a:gd name="connsiteX225" fmla="*/ 800772 w 1299792"/>
              <a:gd name="connsiteY225" fmla="*/ 946602 h 1075499"/>
              <a:gd name="connsiteX226" fmla="*/ 800217 w 1299792"/>
              <a:gd name="connsiteY226" fmla="*/ 945780 h 1075499"/>
              <a:gd name="connsiteX227" fmla="*/ 792487 w 1299792"/>
              <a:gd name="connsiteY227" fmla="*/ 939402 h 1075499"/>
              <a:gd name="connsiteX228" fmla="*/ 790196 w 1299792"/>
              <a:gd name="connsiteY228" fmla="*/ 936004 h 1075499"/>
              <a:gd name="connsiteX229" fmla="*/ 784554 w 1299792"/>
              <a:gd name="connsiteY229" fmla="*/ 931349 h 1075499"/>
              <a:gd name="connsiteX230" fmla="*/ 784001 w 1299792"/>
              <a:gd name="connsiteY230" fmla="*/ 930528 h 1075499"/>
              <a:gd name="connsiteX231" fmla="*/ 776269 w 1299792"/>
              <a:gd name="connsiteY231" fmla="*/ 924148 h 1075499"/>
              <a:gd name="connsiteX232" fmla="*/ 774958 w 1299792"/>
              <a:gd name="connsiteY232" fmla="*/ 922205 h 1075499"/>
              <a:gd name="connsiteX233" fmla="*/ 767984 w 1299792"/>
              <a:gd name="connsiteY233" fmla="*/ 916450 h 1075499"/>
              <a:gd name="connsiteX234" fmla="*/ 765824 w 1299792"/>
              <a:gd name="connsiteY234" fmla="*/ 913246 h 1075499"/>
              <a:gd name="connsiteX235" fmla="*/ 760551 w 1299792"/>
              <a:gd name="connsiteY235" fmla="*/ 908896 h 1075499"/>
              <a:gd name="connsiteX236" fmla="*/ 759995 w 1299792"/>
              <a:gd name="connsiteY236" fmla="*/ 908071 h 1075499"/>
              <a:gd name="connsiteX237" fmla="*/ 752267 w 1299792"/>
              <a:gd name="connsiteY237" fmla="*/ 901695 h 1075499"/>
              <a:gd name="connsiteX238" fmla="*/ 749974 w 1299792"/>
              <a:gd name="connsiteY238" fmla="*/ 898294 h 1075499"/>
              <a:gd name="connsiteX239" fmla="*/ 744335 w 1299792"/>
              <a:gd name="connsiteY239" fmla="*/ 893641 h 1075499"/>
              <a:gd name="connsiteX240" fmla="*/ 743783 w 1299792"/>
              <a:gd name="connsiteY240" fmla="*/ 892823 h 1075499"/>
              <a:gd name="connsiteX241" fmla="*/ 736049 w 1299792"/>
              <a:gd name="connsiteY241" fmla="*/ 886442 h 1075499"/>
              <a:gd name="connsiteX242" fmla="*/ 734735 w 1299792"/>
              <a:gd name="connsiteY242" fmla="*/ 884492 h 1075499"/>
              <a:gd name="connsiteX243" fmla="*/ 727764 w 1299792"/>
              <a:gd name="connsiteY243" fmla="*/ 878741 h 1075499"/>
              <a:gd name="connsiteX244" fmla="*/ 726231 w 1299792"/>
              <a:gd name="connsiteY244" fmla="*/ 876466 h 1075499"/>
              <a:gd name="connsiteX245" fmla="*/ 719833 w 1299792"/>
              <a:gd name="connsiteY245" fmla="*/ 871187 h 1075499"/>
              <a:gd name="connsiteX246" fmla="*/ 719279 w 1299792"/>
              <a:gd name="connsiteY246" fmla="*/ 870367 h 1075499"/>
              <a:gd name="connsiteX247" fmla="*/ 711548 w 1299792"/>
              <a:gd name="connsiteY247" fmla="*/ 863988 h 1075499"/>
              <a:gd name="connsiteX248" fmla="*/ 709610 w 1299792"/>
              <a:gd name="connsiteY248" fmla="*/ 861113 h 1075499"/>
              <a:gd name="connsiteX249" fmla="*/ 703761 w 1299792"/>
              <a:gd name="connsiteY249" fmla="*/ 856287 h 1075499"/>
              <a:gd name="connsiteX250" fmla="*/ 702227 w 1299792"/>
              <a:gd name="connsiteY250" fmla="*/ 854013 h 1075499"/>
              <a:gd name="connsiteX251" fmla="*/ 695829 w 1299792"/>
              <a:gd name="connsiteY251" fmla="*/ 848734 h 1075499"/>
              <a:gd name="connsiteX252" fmla="*/ 694516 w 1299792"/>
              <a:gd name="connsiteY252" fmla="*/ 846785 h 1075499"/>
              <a:gd name="connsiteX253" fmla="*/ 687545 w 1299792"/>
              <a:gd name="connsiteY253" fmla="*/ 841034 h 1075499"/>
              <a:gd name="connsiteX254" fmla="*/ 686012 w 1299792"/>
              <a:gd name="connsiteY254" fmla="*/ 838760 h 1075499"/>
              <a:gd name="connsiteX255" fmla="*/ 679612 w 1299792"/>
              <a:gd name="connsiteY255" fmla="*/ 833480 h 1075499"/>
              <a:gd name="connsiteX256" fmla="*/ 678297 w 1299792"/>
              <a:gd name="connsiteY256" fmla="*/ 831530 h 1075499"/>
              <a:gd name="connsiteX257" fmla="*/ 671328 w 1299792"/>
              <a:gd name="connsiteY257" fmla="*/ 825780 h 1075499"/>
              <a:gd name="connsiteX258" fmla="*/ 670776 w 1299792"/>
              <a:gd name="connsiteY258" fmla="*/ 824961 h 1075499"/>
              <a:gd name="connsiteX259" fmla="*/ 663042 w 1299792"/>
              <a:gd name="connsiteY259" fmla="*/ 818580 h 1075499"/>
              <a:gd name="connsiteX260" fmla="*/ 661511 w 1299792"/>
              <a:gd name="connsiteY260" fmla="*/ 816309 h 1075499"/>
              <a:gd name="connsiteX261" fmla="*/ 655109 w 1299792"/>
              <a:gd name="connsiteY261" fmla="*/ 811027 h 1075499"/>
              <a:gd name="connsiteX262" fmla="*/ 653167 w 1299792"/>
              <a:gd name="connsiteY262" fmla="*/ 808146 h 1075499"/>
              <a:gd name="connsiteX263" fmla="*/ 647325 w 1299792"/>
              <a:gd name="connsiteY263" fmla="*/ 803326 h 1075499"/>
              <a:gd name="connsiteX264" fmla="*/ 646772 w 1299792"/>
              <a:gd name="connsiteY264" fmla="*/ 802506 h 1075499"/>
              <a:gd name="connsiteX265" fmla="*/ 639039 w 1299792"/>
              <a:gd name="connsiteY265" fmla="*/ 796126 h 1075499"/>
              <a:gd name="connsiteX266" fmla="*/ 636745 w 1299792"/>
              <a:gd name="connsiteY266" fmla="*/ 792723 h 1075499"/>
              <a:gd name="connsiteX267" fmla="*/ 631108 w 1299792"/>
              <a:gd name="connsiteY267" fmla="*/ 788072 h 1075499"/>
              <a:gd name="connsiteX268" fmla="*/ 630554 w 1299792"/>
              <a:gd name="connsiteY268" fmla="*/ 787252 h 1075499"/>
              <a:gd name="connsiteX269" fmla="*/ 622822 w 1299792"/>
              <a:gd name="connsiteY269" fmla="*/ 780872 h 1075499"/>
              <a:gd name="connsiteX270" fmla="*/ 621287 w 1299792"/>
              <a:gd name="connsiteY270" fmla="*/ 778596 h 1075499"/>
              <a:gd name="connsiteX271" fmla="*/ 614890 w 1299792"/>
              <a:gd name="connsiteY271" fmla="*/ 773318 h 1075499"/>
              <a:gd name="connsiteX272" fmla="*/ 613576 w 1299792"/>
              <a:gd name="connsiteY272" fmla="*/ 771370 h 1075499"/>
              <a:gd name="connsiteX273" fmla="*/ 606605 w 1299792"/>
              <a:gd name="connsiteY273" fmla="*/ 765618 h 1075499"/>
              <a:gd name="connsiteX274" fmla="*/ 606054 w 1299792"/>
              <a:gd name="connsiteY274" fmla="*/ 764800 h 1075499"/>
              <a:gd name="connsiteX275" fmla="*/ 598320 w 1299792"/>
              <a:gd name="connsiteY275" fmla="*/ 758419 h 1075499"/>
              <a:gd name="connsiteX276" fmla="*/ 594973 w 1299792"/>
              <a:gd name="connsiteY276" fmla="*/ 753455 h 1075499"/>
              <a:gd name="connsiteX277" fmla="*/ 590389 w 1299792"/>
              <a:gd name="connsiteY277" fmla="*/ 750364 h 1075499"/>
              <a:gd name="connsiteX278" fmla="*/ 587980 w 1299792"/>
              <a:gd name="connsiteY278" fmla="*/ 746792 h 1075499"/>
              <a:gd name="connsiteX279" fmla="*/ 582602 w 1299792"/>
              <a:gd name="connsiteY279" fmla="*/ 743166 h 1075499"/>
              <a:gd name="connsiteX280" fmla="*/ 580606 w 1299792"/>
              <a:gd name="connsiteY280" fmla="*/ 740205 h 1075499"/>
              <a:gd name="connsiteX281" fmla="*/ 574317 w 1299792"/>
              <a:gd name="connsiteY281" fmla="*/ 735965 h 1075499"/>
              <a:gd name="connsiteX282" fmla="*/ 570972 w 1299792"/>
              <a:gd name="connsiteY282" fmla="*/ 731003 h 1075499"/>
              <a:gd name="connsiteX283" fmla="*/ 566385 w 1299792"/>
              <a:gd name="connsiteY283" fmla="*/ 727911 h 1075499"/>
              <a:gd name="connsiteX284" fmla="*/ 564390 w 1299792"/>
              <a:gd name="connsiteY284" fmla="*/ 724951 h 1075499"/>
              <a:gd name="connsiteX285" fmla="*/ 558100 w 1299792"/>
              <a:gd name="connsiteY285" fmla="*/ 720710 h 1075499"/>
              <a:gd name="connsiteX286" fmla="*/ 554757 w 1299792"/>
              <a:gd name="connsiteY286" fmla="*/ 715752 h 1075499"/>
              <a:gd name="connsiteX287" fmla="*/ 550169 w 1299792"/>
              <a:gd name="connsiteY287" fmla="*/ 712658 h 1075499"/>
              <a:gd name="connsiteX288" fmla="*/ 548175 w 1299792"/>
              <a:gd name="connsiteY288" fmla="*/ 709701 h 1075499"/>
              <a:gd name="connsiteX289" fmla="*/ 541882 w 1299792"/>
              <a:gd name="connsiteY289" fmla="*/ 705458 h 1075499"/>
              <a:gd name="connsiteX290" fmla="*/ 539269 w 1299792"/>
              <a:gd name="connsiteY290" fmla="*/ 701582 h 1075499"/>
              <a:gd name="connsiteX291" fmla="*/ 533597 w 1299792"/>
              <a:gd name="connsiteY291" fmla="*/ 697758 h 1075499"/>
              <a:gd name="connsiteX292" fmla="*/ 530453 w 1299792"/>
              <a:gd name="connsiteY292" fmla="*/ 693094 h 1075499"/>
              <a:gd name="connsiteX293" fmla="*/ 526166 w 1299792"/>
              <a:gd name="connsiteY293" fmla="*/ 690204 h 1075499"/>
              <a:gd name="connsiteX294" fmla="*/ 524171 w 1299792"/>
              <a:gd name="connsiteY294" fmla="*/ 687245 h 1075499"/>
              <a:gd name="connsiteX295" fmla="*/ 517880 w 1299792"/>
              <a:gd name="connsiteY295" fmla="*/ 683003 h 1075499"/>
              <a:gd name="connsiteX296" fmla="*/ 515266 w 1299792"/>
              <a:gd name="connsiteY296" fmla="*/ 679126 h 1075499"/>
              <a:gd name="connsiteX297" fmla="*/ 509597 w 1299792"/>
              <a:gd name="connsiteY297" fmla="*/ 675304 h 1075499"/>
              <a:gd name="connsiteX298" fmla="*/ 506870 w 1299792"/>
              <a:gd name="connsiteY298" fmla="*/ 671259 h 1075499"/>
              <a:gd name="connsiteX299" fmla="*/ 501663 w 1299792"/>
              <a:gd name="connsiteY299" fmla="*/ 667749 h 1075499"/>
              <a:gd name="connsiteX300" fmla="*/ 499052 w 1299792"/>
              <a:gd name="connsiteY300" fmla="*/ 663876 h 1075499"/>
              <a:gd name="connsiteX301" fmla="*/ 493377 w 1299792"/>
              <a:gd name="connsiteY301" fmla="*/ 660050 h 1075499"/>
              <a:gd name="connsiteX302" fmla="*/ 490650 w 1299792"/>
              <a:gd name="connsiteY302" fmla="*/ 656006 h 1075499"/>
              <a:gd name="connsiteX303" fmla="*/ 485446 w 1299792"/>
              <a:gd name="connsiteY303" fmla="*/ 652497 h 1075499"/>
              <a:gd name="connsiteX304" fmla="*/ 483450 w 1299792"/>
              <a:gd name="connsiteY304" fmla="*/ 649537 h 1075499"/>
              <a:gd name="connsiteX305" fmla="*/ 477160 w 1299792"/>
              <a:gd name="connsiteY305" fmla="*/ 645296 h 1075499"/>
              <a:gd name="connsiteX306" fmla="*/ 474131 w 1299792"/>
              <a:gd name="connsiteY306" fmla="*/ 640803 h 1075499"/>
              <a:gd name="connsiteX307" fmla="*/ 469376 w 1299792"/>
              <a:gd name="connsiteY307" fmla="*/ 637597 h 1075499"/>
              <a:gd name="connsiteX308" fmla="*/ 466648 w 1299792"/>
              <a:gd name="connsiteY308" fmla="*/ 633551 h 1075499"/>
              <a:gd name="connsiteX309" fmla="*/ 461443 w 1299792"/>
              <a:gd name="connsiteY309" fmla="*/ 630042 h 1075499"/>
              <a:gd name="connsiteX310" fmla="*/ 458831 w 1299792"/>
              <a:gd name="connsiteY310" fmla="*/ 626169 h 1075499"/>
              <a:gd name="connsiteX311" fmla="*/ 453157 w 1299792"/>
              <a:gd name="connsiteY311" fmla="*/ 622343 h 1075499"/>
              <a:gd name="connsiteX312" fmla="*/ 451161 w 1299792"/>
              <a:gd name="connsiteY312" fmla="*/ 619382 h 1075499"/>
              <a:gd name="connsiteX313" fmla="*/ 444872 w 1299792"/>
              <a:gd name="connsiteY313" fmla="*/ 615142 h 1075499"/>
              <a:gd name="connsiteX314" fmla="*/ 441528 w 1299792"/>
              <a:gd name="connsiteY314" fmla="*/ 610181 h 1075499"/>
              <a:gd name="connsiteX315" fmla="*/ 436941 w 1299792"/>
              <a:gd name="connsiteY315" fmla="*/ 607089 h 1075499"/>
              <a:gd name="connsiteX316" fmla="*/ 434946 w 1299792"/>
              <a:gd name="connsiteY316" fmla="*/ 604130 h 1075499"/>
              <a:gd name="connsiteX317" fmla="*/ 428655 w 1299792"/>
              <a:gd name="connsiteY317" fmla="*/ 599888 h 1075499"/>
              <a:gd name="connsiteX318" fmla="*/ 425928 w 1299792"/>
              <a:gd name="connsiteY318" fmla="*/ 595843 h 1075499"/>
              <a:gd name="connsiteX319" fmla="*/ 420723 w 1299792"/>
              <a:gd name="connsiteY319" fmla="*/ 592334 h 1075499"/>
              <a:gd name="connsiteX320" fmla="*/ 417694 w 1299792"/>
              <a:gd name="connsiteY320" fmla="*/ 587841 h 1075499"/>
              <a:gd name="connsiteX321" fmla="*/ 412938 w 1299792"/>
              <a:gd name="connsiteY321" fmla="*/ 584635 h 1075499"/>
              <a:gd name="connsiteX322" fmla="*/ 410940 w 1299792"/>
              <a:gd name="connsiteY322" fmla="*/ 581672 h 1075499"/>
              <a:gd name="connsiteX323" fmla="*/ 404653 w 1299792"/>
              <a:gd name="connsiteY323" fmla="*/ 577433 h 1075499"/>
              <a:gd name="connsiteX324" fmla="*/ 401311 w 1299792"/>
              <a:gd name="connsiteY324" fmla="*/ 572476 h 1075499"/>
              <a:gd name="connsiteX325" fmla="*/ 396721 w 1299792"/>
              <a:gd name="connsiteY325" fmla="*/ 569382 h 1075499"/>
              <a:gd name="connsiteX326" fmla="*/ 394725 w 1299792"/>
              <a:gd name="connsiteY326" fmla="*/ 566421 h 1075499"/>
              <a:gd name="connsiteX327" fmla="*/ 388435 w 1299792"/>
              <a:gd name="connsiteY327" fmla="*/ 562180 h 1075499"/>
              <a:gd name="connsiteX328" fmla="*/ 386439 w 1299792"/>
              <a:gd name="connsiteY328" fmla="*/ 559220 h 1075499"/>
              <a:gd name="connsiteX329" fmla="*/ 380151 w 1299792"/>
              <a:gd name="connsiteY329" fmla="*/ 554981 h 1075499"/>
              <a:gd name="connsiteX330" fmla="*/ 376806 w 1299792"/>
              <a:gd name="connsiteY330" fmla="*/ 550020 h 1075499"/>
              <a:gd name="connsiteX331" fmla="*/ 372218 w 1299792"/>
              <a:gd name="connsiteY331" fmla="*/ 546927 h 1075499"/>
              <a:gd name="connsiteX332" fmla="*/ 370221 w 1299792"/>
              <a:gd name="connsiteY332" fmla="*/ 543965 h 1075499"/>
              <a:gd name="connsiteX333" fmla="*/ 363934 w 1299792"/>
              <a:gd name="connsiteY333" fmla="*/ 539726 h 1075499"/>
              <a:gd name="connsiteX334" fmla="*/ 360176 w 1299792"/>
              <a:gd name="connsiteY334" fmla="*/ 534152 h 1075499"/>
              <a:gd name="connsiteX335" fmla="*/ 356500 w 1299792"/>
              <a:gd name="connsiteY335" fmla="*/ 531674 h 1075499"/>
              <a:gd name="connsiteX336" fmla="*/ 354503 w 1299792"/>
              <a:gd name="connsiteY336" fmla="*/ 528712 h 1075499"/>
              <a:gd name="connsiteX337" fmla="*/ 348215 w 1299792"/>
              <a:gd name="connsiteY337" fmla="*/ 524473 h 1075499"/>
              <a:gd name="connsiteX338" fmla="*/ 345600 w 1299792"/>
              <a:gd name="connsiteY338" fmla="*/ 520595 h 1075499"/>
              <a:gd name="connsiteX339" fmla="*/ 339931 w 1299792"/>
              <a:gd name="connsiteY339" fmla="*/ 516772 h 1075499"/>
              <a:gd name="connsiteX340" fmla="*/ 337205 w 1299792"/>
              <a:gd name="connsiteY340" fmla="*/ 512729 h 1075499"/>
              <a:gd name="connsiteX341" fmla="*/ 331998 w 1299792"/>
              <a:gd name="connsiteY341" fmla="*/ 509219 h 1075499"/>
              <a:gd name="connsiteX342" fmla="*/ 330002 w 1299792"/>
              <a:gd name="connsiteY342" fmla="*/ 506259 h 1075499"/>
              <a:gd name="connsiteX343" fmla="*/ 323713 w 1299792"/>
              <a:gd name="connsiteY343" fmla="*/ 502019 h 1075499"/>
              <a:gd name="connsiteX344" fmla="*/ 321100 w 1299792"/>
              <a:gd name="connsiteY344" fmla="*/ 498142 h 1075499"/>
              <a:gd name="connsiteX345" fmla="*/ 315428 w 1299792"/>
              <a:gd name="connsiteY345" fmla="*/ 494318 h 1075499"/>
              <a:gd name="connsiteX346" fmla="*/ 312702 w 1299792"/>
              <a:gd name="connsiteY346" fmla="*/ 490276 h 1075499"/>
              <a:gd name="connsiteX347" fmla="*/ 307496 w 1299792"/>
              <a:gd name="connsiteY347" fmla="*/ 486766 h 1075499"/>
              <a:gd name="connsiteX348" fmla="*/ 304467 w 1299792"/>
              <a:gd name="connsiteY348" fmla="*/ 482273 h 1075499"/>
              <a:gd name="connsiteX349" fmla="*/ 299710 w 1299792"/>
              <a:gd name="connsiteY349" fmla="*/ 479066 h 1075499"/>
              <a:gd name="connsiteX350" fmla="*/ 296981 w 1299792"/>
              <a:gd name="connsiteY350" fmla="*/ 475019 h 1075499"/>
              <a:gd name="connsiteX351" fmla="*/ 291779 w 1299792"/>
              <a:gd name="connsiteY351" fmla="*/ 471511 h 1075499"/>
              <a:gd name="connsiteX352" fmla="*/ 289785 w 1299792"/>
              <a:gd name="connsiteY352" fmla="*/ 468554 h 1075499"/>
              <a:gd name="connsiteX353" fmla="*/ 283494 w 1299792"/>
              <a:gd name="connsiteY353" fmla="*/ 464313 h 1075499"/>
              <a:gd name="connsiteX354" fmla="*/ 280881 w 1299792"/>
              <a:gd name="connsiteY354" fmla="*/ 460437 h 1075499"/>
              <a:gd name="connsiteX355" fmla="*/ 275208 w 1299792"/>
              <a:gd name="connsiteY355" fmla="*/ 456612 h 1075499"/>
              <a:gd name="connsiteX356" fmla="*/ 272481 w 1299792"/>
              <a:gd name="connsiteY356" fmla="*/ 452568 h 1075499"/>
              <a:gd name="connsiteX357" fmla="*/ 267275 w 1299792"/>
              <a:gd name="connsiteY357" fmla="*/ 449058 h 1075499"/>
              <a:gd name="connsiteX358" fmla="*/ 264659 w 1299792"/>
              <a:gd name="connsiteY358" fmla="*/ 445179 h 1075499"/>
              <a:gd name="connsiteX359" fmla="*/ 258992 w 1299792"/>
              <a:gd name="connsiteY359" fmla="*/ 441358 h 1075499"/>
              <a:gd name="connsiteX360" fmla="*/ 256266 w 1299792"/>
              <a:gd name="connsiteY360" fmla="*/ 437316 h 1075499"/>
              <a:gd name="connsiteX361" fmla="*/ 251059 w 1299792"/>
              <a:gd name="connsiteY361" fmla="*/ 433805 h 1075499"/>
              <a:gd name="connsiteX362" fmla="*/ 248645 w 1299792"/>
              <a:gd name="connsiteY362" fmla="*/ 430225 h 1075499"/>
              <a:gd name="connsiteX363" fmla="*/ 243274 w 1299792"/>
              <a:gd name="connsiteY363" fmla="*/ 426604 h 1075499"/>
              <a:gd name="connsiteX364" fmla="*/ 240660 w 1299792"/>
              <a:gd name="connsiteY364" fmla="*/ 422727 h 1075499"/>
              <a:gd name="connsiteX365" fmla="*/ 234989 w 1299792"/>
              <a:gd name="connsiteY365" fmla="*/ 418903 h 1075499"/>
              <a:gd name="connsiteX366" fmla="*/ 232265 w 1299792"/>
              <a:gd name="connsiteY366" fmla="*/ 414864 h 1075499"/>
              <a:gd name="connsiteX367" fmla="*/ 227055 w 1299792"/>
              <a:gd name="connsiteY367" fmla="*/ 411351 h 1075499"/>
              <a:gd name="connsiteX368" fmla="*/ 224439 w 1299792"/>
              <a:gd name="connsiteY368" fmla="*/ 407471 h 1075499"/>
              <a:gd name="connsiteX369" fmla="*/ 218771 w 1299792"/>
              <a:gd name="connsiteY369" fmla="*/ 403649 h 1075499"/>
              <a:gd name="connsiteX370" fmla="*/ 216778 w 1299792"/>
              <a:gd name="connsiteY370" fmla="*/ 400693 h 1075499"/>
              <a:gd name="connsiteX371" fmla="*/ 210485 w 1299792"/>
              <a:gd name="connsiteY371" fmla="*/ 396450 h 1075499"/>
              <a:gd name="connsiteX372" fmla="*/ 207139 w 1299792"/>
              <a:gd name="connsiteY372" fmla="*/ 391487 h 1075499"/>
              <a:gd name="connsiteX373" fmla="*/ 202554 w 1299792"/>
              <a:gd name="connsiteY373" fmla="*/ 388396 h 1075499"/>
              <a:gd name="connsiteX374" fmla="*/ 200559 w 1299792"/>
              <a:gd name="connsiteY374" fmla="*/ 385437 h 1075499"/>
              <a:gd name="connsiteX375" fmla="*/ 194269 w 1299792"/>
              <a:gd name="connsiteY375" fmla="*/ 381196 h 1075499"/>
              <a:gd name="connsiteX376" fmla="*/ 191543 w 1299792"/>
              <a:gd name="connsiteY376" fmla="*/ 377154 h 1075499"/>
              <a:gd name="connsiteX377" fmla="*/ 186335 w 1299792"/>
              <a:gd name="connsiteY377" fmla="*/ 373642 h 1075499"/>
              <a:gd name="connsiteX378" fmla="*/ 183305 w 1299792"/>
              <a:gd name="connsiteY378" fmla="*/ 369147 h 1075499"/>
              <a:gd name="connsiteX379" fmla="*/ 178551 w 1299792"/>
              <a:gd name="connsiteY379" fmla="*/ 365942 h 1075499"/>
              <a:gd name="connsiteX380" fmla="*/ 176556 w 1299792"/>
              <a:gd name="connsiteY380" fmla="*/ 362984 h 1075499"/>
              <a:gd name="connsiteX381" fmla="*/ 170266 w 1299792"/>
              <a:gd name="connsiteY381" fmla="*/ 358743 h 1075499"/>
              <a:gd name="connsiteX382" fmla="*/ 166921 w 1299792"/>
              <a:gd name="connsiteY382" fmla="*/ 353781 h 1075499"/>
              <a:gd name="connsiteX383" fmla="*/ 162335 w 1299792"/>
              <a:gd name="connsiteY383" fmla="*/ 350689 h 1075499"/>
              <a:gd name="connsiteX384" fmla="*/ 160340 w 1299792"/>
              <a:gd name="connsiteY384" fmla="*/ 347730 h 1075499"/>
              <a:gd name="connsiteX385" fmla="*/ 154049 w 1299792"/>
              <a:gd name="connsiteY385" fmla="*/ 343489 h 1075499"/>
              <a:gd name="connsiteX386" fmla="*/ 152052 w 1299792"/>
              <a:gd name="connsiteY386" fmla="*/ 340527 h 1075499"/>
              <a:gd name="connsiteX387" fmla="*/ 145764 w 1299792"/>
              <a:gd name="connsiteY387" fmla="*/ 336288 h 1075499"/>
              <a:gd name="connsiteX388" fmla="*/ 142420 w 1299792"/>
              <a:gd name="connsiteY388" fmla="*/ 331329 h 1075499"/>
              <a:gd name="connsiteX389" fmla="*/ 137831 w 1299792"/>
              <a:gd name="connsiteY389" fmla="*/ 328235 h 1075499"/>
              <a:gd name="connsiteX390" fmla="*/ 135837 w 1299792"/>
              <a:gd name="connsiteY390" fmla="*/ 325277 h 1075499"/>
              <a:gd name="connsiteX391" fmla="*/ 129546 w 1299792"/>
              <a:gd name="connsiteY391" fmla="*/ 321036 h 1075499"/>
              <a:gd name="connsiteX392" fmla="*/ 125782 w 1299792"/>
              <a:gd name="connsiteY392" fmla="*/ 315454 h 1075499"/>
              <a:gd name="connsiteX393" fmla="*/ 122115 w 1299792"/>
              <a:gd name="connsiteY393" fmla="*/ 312981 h 1075499"/>
              <a:gd name="connsiteX394" fmla="*/ 120122 w 1299792"/>
              <a:gd name="connsiteY394" fmla="*/ 310024 h 1075499"/>
              <a:gd name="connsiteX395" fmla="*/ 113830 w 1299792"/>
              <a:gd name="connsiteY395" fmla="*/ 305782 h 1075499"/>
              <a:gd name="connsiteX396" fmla="*/ 111216 w 1299792"/>
              <a:gd name="connsiteY396" fmla="*/ 301906 h 1075499"/>
              <a:gd name="connsiteX397" fmla="*/ 105544 w 1299792"/>
              <a:gd name="connsiteY397" fmla="*/ 298082 h 1075499"/>
              <a:gd name="connsiteX398" fmla="*/ 102817 w 1299792"/>
              <a:gd name="connsiteY398" fmla="*/ 294038 h 1075499"/>
              <a:gd name="connsiteX399" fmla="*/ 97612 w 1299792"/>
              <a:gd name="connsiteY399" fmla="*/ 290529 h 1075499"/>
              <a:gd name="connsiteX400" fmla="*/ 95615 w 1299792"/>
              <a:gd name="connsiteY400" fmla="*/ 287567 h 1075499"/>
              <a:gd name="connsiteX401" fmla="*/ 89326 w 1299792"/>
              <a:gd name="connsiteY401" fmla="*/ 283327 h 1075499"/>
              <a:gd name="connsiteX402" fmla="*/ 86713 w 1299792"/>
              <a:gd name="connsiteY402" fmla="*/ 279451 h 1075499"/>
              <a:gd name="connsiteX403" fmla="*/ 81041 w 1299792"/>
              <a:gd name="connsiteY403" fmla="*/ 275627 h 1075499"/>
              <a:gd name="connsiteX404" fmla="*/ 78315 w 1299792"/>
              <a:gd name="connsiteY404" fmla="*/ 271584 h 1075499"/>
              <a:gd name="connsiteX405" fmla="*/ 73110 w 1299792"/>
              <a:gd name="connsiteY405" fmla="*/ 268075 h 1075499"/>
              <a:gd name="connsiteX406" fmla="*/ 70080 w 1299792"/>
              <a:gd name="connsiteY406" fmla="*/ 263580 h 1075499"/>
              <a:gd name="connsiteX407" fmla="*/ 65323 w 1299792"/>
              <a:gd name="connsiteY407" fmla="*/ 260373 h 1075499"/>
              <a:gd name="connsiteX408" fmla="*/ 62597 w 1299792"/>
              <a:gd name="connsiteY408" fmla="*/ 256330 h 1075499"/>
              <a:gd name="connsiteX409" fmla="*/ 57392 w 1299792"/>
              <a:gd name="connsiteY409" fmla="*/ 252821 h 1075499"/>
              <a:gd name="connsiteX410" fmla="*/ 55397 w 1299792"/>
              <a:gd name="connsiteY410" fmla="*/ 249861 h 1075499"/>
              <a:gd name="connsiteX411" fmla="*/ 49107 w 1299792"/>
              <a:gd name="connsiteY411" fmla="*/ 245620 h 1075499"/>
              <a:gd name="connsiteX412" fmla="*/ 46495 w 1299792"/>
              <a:gd name="connsiteY412" fmla="*/ 241746 h 1075499"/>
              <a:gd name="connsiteX413" fmla="*/ 40821 w 1299792"/>
              <a:gd name="connsiteY413" fmla="*/ 237921 h 1075499"/>
              <a:gd name="connsiteX414" fmla="*/ 0 w 1299792"/>
              <a:gd name="connsiteY414" fmla="*/ 139371 h 1075499"/>
              <a:gd name="connsiteX415" fmla="*/ 139371 w 1299792"/>
              <a:gd name="connsiteY415" fmla="*/ 0 h 107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</a:cxnLst>
            <a:rect l="l" t="t" r="r" b="b"/>
            <a:pathLst>
              <a:path w="2047" h="1594">
                <a:moveTo>
                  <a:pt x="219" y="0"/>
                </a:moveTo>
                <a:cubicBezTo>
                  <a:pt x="250" y="0"/>
                  <a:pt x="279" y="6"/>
                  <a:pt x="305" y="17"/>
                </a:cubicBezTo>
                <a:lnTo>
                  <a:pt x="319" y="27"/>
                </a:lnTo>
                <a:lnTo>
                  <a:pt x="320" y="27"/>
                </a:lnTo>
                <a:lnTo>
                  <a:pt x="334" y="35"/>
                </a:lnTo>
                <a:lnTo>
                  <a:pt x="334" y="36"/>
                </a:lnTo>
                <a:lnTo>
                  <a:pt x="337" y="37"/>
                </a:lnTo>
                <a:lnTo>
                  <a:pt x="346" y="43"/>
                </a:lnTo>
                <a:lnTo>
                  <a:pt x="350" y="44"/>
                </a:lnTo>
                <a:lnTo>
                  <a:pt x="369" y="56"/>
                </a:lnTo>
                <a:lnTo>
                  <a:pt x="374" y="60"/>
                </a:lnTo>
                <a:lnTo>
                  <a:pt x="375" y="60"/>
                </a:lnTo>
                <a:lnTo>
                  <a:pt x="379" y="61"/>
                </a:lnTo>
                <a:lnTo>
                  <a:pt x="422" y="87"/>
                </a:lnTo>
                <a:lnTo>
                  <a:pt x="423" y="88"/>
                </a:lnTo>
                <a:lnTo>
                  <a:pt x="433" y="94"/>
                </a:lnTo>
                <a:lnTo>
                  <a:pt x="435" y="96"/>
                </a:lnTo>
                <a:lnTo>
                  <a:pt x="435" y="96"/>
                </a:lnTo>
                <a:lnTo>
                  <a:pt x="437" y="97"/>
                </a:lnTo>
                <a:lnTo>
                  <a:pt x="438" y="97"/>
                </a:lnTo>
                <a:lnTo>
                  <a:pt x="452" y="106"/>
                </a:lnTo>
                <a:lnTo>
                  <a:pt x="453" y="106"/>
                </a:lnTo>
                <a:lnTo>
                  <a:pt x="456" y="108"/>
                </a:lnTo>
                <a:lnTo>
                  <a:pt x="467" y="115"/>
                </a:lnTo>
                <a:lnTo>
                  <a:pt x="467" y="115"/>
                </a:lnTo>
                <a:lnTo>
                  <a:pt x="467" y="115"/>
                </a:lnTo>
                <a:lnTo>
                  <a:pt x="481" y="124"/>
                </a:lnTo>
                <a:lnTo>
                  <a:pt x="482" y="124"/>
                </a:lnTo>
                <a:lnTo>
                  <a:pt x="485" y="126"/>
                </a:lnTo>
                <a:lnTo>
                  <a:pt x="496" y="132"/>
                </a:lnTo>
                <a:lnTo>
                  <a:pt x="497" y="132"/>
                </a:lnTo>
                <a:lnTo>
                  <a:pt x="511" y="141"/>
                </a:lnTo>
                <a:lnTo>
                  <a:pt x="512" y="141"/>
                </a:lnTo>
                <a:lnTo>
                  <a:pt x="514" y="143"/>
                </a:lnTo>
                <a:lnTo>
                  <a:pt x="526" y="150"/>
                </a:lnTo>
                <a:lnTo>
                  <a:pt x="526" y="150"/>
                </a:lnTo>
                <a:lnTo>
                  <a:pt x="532" y="154"/>
                </a:lnTo>
                <a:lnTo>
                  <a:pt x="540" y="159"/>
                </a:lnTo>
                <a:lnTo>
                  <a:pt x="542" y="159"/>
                </a:lnTo>
                <a:lnTo>
                  <a:pt x="552" y="166"/>
                </a:lnTo>
                <a:lnTo>
                  <a:pt x="554" y="167"/>
                </a:lnTo>
                <a:lnTo>
                  <a:pt x="556" y="168"/>
                </a:lnTo>
                <a:lnTo>
                  <a:pt x="585" y="185"/>
                </a:lnTo>
                <a:lnTo>
                  <a:pt x="585" y="185"/>
                </a:lnTo>
                <a:lnTo>
                  <a:pt x="586" y="185"/>
                </a:lnTo>
                <a:lnTo>
                  <a:pt x="600" y="194"/>
                </a:lnTo>
                <a:lnTo>
                  <a:pt x="600" y="194"/>
                </a:lnTo>
                <a:lnTo>
                  <a:pt x="603" y="196"/>
                </a:lnTo>
                <a:lnTo>
                  <a:pt x="614" y="203"/>
                </a:lnTo>
                <a:lnTo>
                  <a:pt x="615" y="203"/>
                </a:lnTo>
                <a:lnTo>
                  <a:pt x="630" y="212"/>
                </a:lnTo>
                <a:lnTo>
                  <a:pt x="630" y="212"/>
                </a:lnTo>
                <a:lnTo>
                  <a:pt x="633" y="214"/>
                </a:lnTo>
                <a:lnTo>
                  <a:pt x="658" y="229"/>
                </a:lnTo>
                <a:lnTo>
                  <a:pt x="660" y="229"/>
                </a:lnTo>
                <a:lnTo>
                  <a:pt x="670" y="236"/>
                </a:lnTo>
                <a:lnTo>
                  <a:pt x="674" y="239"/>
                </a:lnTo>
                <a:lnTo>
                  <a:pt x="675" y="239"/>
                </a:lnTo>
                <a:lnTo>
                  <a:pt x="676" y="240"/>
                </a:lnTo>
                <a:lnTo>
                  <a:pt x="679" y="242"/>
                </a:lnTo>
                <a:lnTo>
                  <a:pt x="680" y="242"/>
                </a:lnTo>
                <a:lnTo>
                  <a:pt x="687" y="247"/>
                </a:lnTo>
                <a:lnTo>
                  <a:pt x="689" y="248"/>
                </a:lnTo>
                <a:lnTo>
                  <a:pt x="701" y="255"/>
                </a:lnTo>
                <a:lnTo>
                  <a:pt x="704" y="256"/>
                </a:lnTo>
                <a:lnTo>
                  <a:pt x="718" y="265"/>
                </a:lnTo>
                <a:lnTo>
                  <a:pt x="718" y="265"/>
                </a:lnTo>
                <a:lnTo>
                  <a:pt x="726" y="270"/>
                </a:lnTo>
                <a:lnTo>
                  <a:pt x="730" y="272"/>
                </a:lnTo>
                <a:lnTo>
                  <a:pt x="734" y="273"/>
                </a:lnTo>
                <a:lnTo>
                  <a:pt x="776" y="299"/>
                </a:lnTo>
                <a:lnTo>
                  <a:pt x="778" y="300"/>
                </a:lnTo>
                <a:lnTo>
                  <a:pt x="788" y="306"/>
                </a:lnTo>
                <a:lnTo>
                  <a:pt x="801" y="314"/>
                </a:lnTo>
                <a:lnTo>
                  <a:pt x="803" y="316"/>
                </a:lnTo>
                <a:lnTo>
                  <a:pt x="807" y="317"/>
                </a:lnTo>
                <a:lnTo>
                  <a:pt x="850" y="343"/>
                </a:lnTo>
                <a:lnTo>
                  <a:pt x="852" y="344"/>
                </a:lnTo>
                <a:lnTo>
                  <a:pt x="862" y="350"/>
                </a:lnTo>
                <a:lnTo>
                  <a:pt x="866" y="353"/>
                </a:lnTo>
                <a:lnTo>
                  <a:pt x="867" y="353"/>
                </a:lnTo>
                <a:lnTo>
                  <a:pt x="868" y="354"/>
                </a:lnTo>
                <a:lnTo>
                  <a:pt x="877" y="360"/>
                </a:lnTo>
                <a:lnTo>
                  <a:pt x="878" y="361"/>
                </a:lnTo>
                <a:lnTo>
                  <a:pt x="881" y="362"/>
                </a:lnTo>
                <a:lnTo>
                  <a:pt x="910" y="380"/>
                </a:lnTo>
                <a:lnTo>
                  <a:pt x="910" y="380"/>
                </a:lnTo>
                <a:lnTo>
                  <a:pt x="911" y="380"/>
                </a:lnTo>
                <a:lnTo>
                  <a:pt x="924" y="388"/>
                </a:lnTo>
                <a:lnTo>
                  <a:pt x="926" y="388"/>
                </a:lnTo>
                <a:lnTo>
                  <a:pt x="930" y="392"/>
                </a:lnTo>
                <a:lnTo>
                  <a:pt x="939" y="397"/>
                </a:lnTo>
                <a:lnTo>
                  <a:pt x="940" y="397"/>
                </a:lnTo>
                <a:lnTo>
                  <a:pt x="948" y="402"/>
                </a:lnTo>
                <a:lnTo>
                  <a:pt x="953" y="405"/>
                </a:lnTo>
                <a:lnTo>
                  <a:pt x="955" y="406"/>
                </a:lnTo>
                <a:lnTo>
                  <a:pt x="969" y="415"/>
                </a:lnTo>
                <a:lnTo>
                  <a:pt x="970" y="415"/>
                </a:lnTo>
                <a:lnTo>
                  <a:pt x="975" y="418"/>
                </a:lnTo>
                <a:lnTo>
                  <a:pt x="983" y="423"/>
                </a:lnTo>
                <a:lnTo>
                  <a:pt x="985" y="424"/>
                </a:lnTo>
                <a:lnTo>
                  <a:pt x="992" y="429"/>
                </a:lnTo>
                <a:lnTo>
                  <a:pt x="1012" y="441"/>
                </a:lnTo>
                <a:lnTo>
                  <a:pt x="1014" y="441"/>
                </a:lnTo>
                <a:lnTo>
                  <a:pt x="1022" y="446"/>
                </a:lnTo>
                <a:lnTo>
                  <a:pt x="1026" y="449"/>
                </a:lnTo>
                <a:lnTo>
                  <a:pt x="1029" y="450"/>
                </a:lnTo>
                <a:lnTo>
                  <a:pt x="1043" y="459"/>
                </a:lnTo>
                <a:lnTo>
                  <a:pt x="1044" y="459"/>
                </a:lnTo>
                <a:lnTo>
                  <a:pt x="1048" y="462"/>
                </a:lnTo>
                <a:lnTo>
                  <a:pt x="1057" y="467"/>
                </a:lnTo>
                <a:lnTo>
                  <a:pt x="1059" y="468"/>
                </a:lnTo>
                <a:lnTo>
                  <a:pt x="1066" y="473"/>
                </a:lnTo>
                <a:lnTo>
                  <a:pt x="1085" y="484"/>
                </a:lnTo>
                <a:lnTo>
                  <a:pt x="1088" y="485"/>
                </a:lnTo>
                <a:lnTo>
                  <a:pt x="1103" y="495"/>
                </a:lnTo>
                <a:lnTo>
                  <a:pt x="1105" y="497"/>
                </a:lnTo>
                <a:lnTo>
                  <a:pt x="1106" y="497"/>
                </a:lnTo>
                <a:lnTo>
                  <a:pt x="1114" y="503"/>
                </a:lnTo>
                <a:lnTo>
                  <a:pt x="1117" y="504"/>
                </a:lnTo>
                <a:lnTo>
                  <a:pt x="1129" y="510"/>
                </a:lnTo>
                <a:lnTo>
                  <a:pt x="1132" y="512"/>
                </a:lnTo>
                <a:lnTo>
                  <a:pt x="1146" y="521"/>
                </a:lnTo>
                <a:lnTo>
                  <a:pt x="1147" y="521"/>
                </a:lnTo>
                <a:lnTo>
                  <a:pt x="1154" y="526"/>
                </a:lnTo>
                <a:lnTo>
                  <a:pt x="1157" y="528"/>
                </a:lnTo>
                <a:lnTo>
                  <a:pt x="1162" y="529"/>
                </a:lnTo>
                <a:lnTo>
                  <a:pt x="1176" y="538"/>
                </a:lnTo>
                <a:lnTo>
                  <a:pt x="1177" y="539"/>
                </a:lnTo>
                <a:lnTo>
                  <a:pt x="1188" y="547"/>
                </a:lnTo>
                <a:lnTo>
                  <a:pt x="1192" y="548"/>
                </a:lnTo>
                <a:lnTo>
                  <a:pt x="1204" y="555"/>
                </a:lnTo>
                <a:lnTo>
                  <a:pt x="1206" y="556"/>
                </a:lnTo>
                <a:lnTo>
                  <a:pt x="1215" y="562"/>
                </a:lnTo>
                <a:lnTo>
                  <a:pt x="1221" y="565"/>
                </a:lnTo>
                <a:lnTo>
                  <a:pt x="1221" y="565"/>
                </a:lnTo>
                <a:lnTo>
                  <a:pt x="1221" y="565"/>
                </a:lnTo>
                <a:lnTo>
                  <a:pt x="1235" y="574"/>
                </a:lnTo>
                <a:lnTo>
                  <a:pt x="1236" y="574"/>
                </a:lnTo>
                <a:lnTo>
                  <a:pt x="1239" y="576"/>
                </a:lnTo>
                <a:lnTo>
                  <a:pt x="1249" y="582"/>
                </a:lnTo>
                <a:lnTo>
                  <a:pt x="1251" y="583"/>
                </a:lnTo>
                <a:lnTo>
                  <a:pt x="1258" y="588"/>
                </a:lnTo>
                <a:lnTo>
                  <a:pt x="1263" y="591"/>
                </a:lnTo>
                <a:lnTo>
                  <a:pt x="1265" y="592"/>
                </a:lnTo>
                <a:lnTo>
                  <a:pt x="1279" y="600"/>
                </a:lnTo>
                <a:lnTo>
                  <a:pt x="1280" y="600"/>
                </a:lnTo>
                <a:lnTo>
                  <a:pt x="1285" y="604"/>
                </a:lnTo>
                <a:lnTo>
                  <a:pt x="1294" y="609"/>
                </a:lnTo>
                <a:lnTo>
                  <a:pt x="1295" y="609"/>
                </a:lnTo>
                <a:lnTo>
                  <a:pt x="1303" y="614"/>
                </a:lnTo>
                <a:lnTo>
                  <a:pt x="1309" y="618"/>
                </a:lnTo>
                <a:lnTo>
                  <a:pt x="1309" y="618"/>
                </a:lnTo>
                <a:lnTo>
                  <a:pt x="1312" y="620"/>
                </a:lnTo>
                <a:lnTo>
                  <a:pt x="1323" y="626"/>
                </a:lnTo>
                <a:lnTo>
                  <a:pt x="1324" y="627"/>
                </a:lnTo>
                <a:lnTo>
                  <a:pt x="1338" y="635"/>
                </a:lnTo>
                <a:lnTo>
                  <a:pt x="1339" y="636"/>
                </a:lnTo>
                <a:lnTo>
                  <a:pt x="1363" y="650"/>
                </a:lnTo>
                <a:lnTo>
                  <a:pt x="1368" y="653"/>
                </a:lnTo>
                <a:lnTo>
                  <a:pt x="1369" y="653"/>
                </a:lnTo>
                <a:lnTo>
                  <a:pt x="1383" y="662"/>
                </a:lnTo>
                <a:lnTo>
                  <a:pt x="1384" y="662"/>
                </a:lnTo>
                <a:lnTo>
                  <a:pt x="1398" y="671"/>
                </a:lnTo>
                <a:lnTo>
                  <a:pt x="1399" y="671"/>
                </a:lnTo>
                <a:lnTo>
                  <a:pt x="1413" y="679"/>
                </a:lnTo>
                <a:lnTo>
                  <a:pt x="1414" y="680"/>
                </a:lnTo>
                <a:lnTo>
                  <a:pt x="1443" y="697"/>
                </a:lnTo>
                <a:lnTo>
                  <a:pt x="1443" y="697"/>
                </a:lnTo>
                <a:lnTo>
                  <a:pt x="1457" y="706"/>
                </a:lnTo>
                <a:lnTo>
                  <a:pt x="1457" y="706"/>
                </a:lnTo>
                <a:lnTo>
                  <a:pt x="1482" y="721"/>
                </a:lnTo>
                <a:lnTo>
                  <a:pt x="1487" y="723"/>
                </a:lnTo>
                <a:lnTo>
                  <a:pt x="1487" y="724"/>
                </a:lnTo>
                <a:lnTo>
                  <a:pt x="1511" y="738"/>
                </a:lnTo>
                <a:lnTo>
                  <a:pt x="1517" y="741"/>
                </a:lnTo>
                <a:lnTo>
                  <a:pt x="1517" y="741"/>
                </a:lnTo>
                <a:lnTo>
                  <a:pt x="1548" y="760"/>
                </a:lnTo>
                <a:lnTo>
                  <a:pt x="1595" y="785"/>
                </a:lnTo>
                <a:lnTo>
                  <a:pt x="1597" y="787"/>
                </a:lnTo>
                <a:lnTo>
                  <a:pt x="1625" y="803"/>
                </a:lnTo>
                <a:lnTo>
                  <a:pt x="1630" y="807"/>
                </a:lnTo>
                <a:lnTo>
                  <a:pt x="1640" y="812"/>
                </a:lnTo>
                <a:lnTo>
                  <a:pt x="1643" y="814"/>
                </a:lnTo>
                <a:lnTo>
                  <a:pt x="1655" y="821"/>
                </a:lnTo>
                <a:lnTo>
                  <a:pt x="1657" y="823"/>
                </a:lnTo>
                <a:lnTo>
                  <a:pt x="1671" y="830"/>
                </a:lnTo>
                <a:lnTo>
                  <a:pt x="1673" y="832"/>
                </a:lnTo>
                <a:lnTo>
                  <a:pt x="1686" y="839"/>
                </a:lnTo>
                <a:lnTo>
                  <a:pt x="1687" y="840"/>
                </a:lnTo>
                <a:lnTo>
                  <a:pt x="1700" y="847"/>
                </a:lnTo>
                <a:lnTo>
                  <a:pt x="1705" y="852"/>
                </a:lnTo>
                <a:lnTo>
                  <a:pt x="1716" y="857"/>
                </a:lnTo>
                <a:lnTo>
                  <a:pt x="1718" y="859"/>
                </a:lnTo>
                <a:lnTo>
                  <a:pt x="1731" y="866"/>
                </a:lnTo>
                <a:lnTo>
                  <a:pt x="1733" y="868"/>
                </a:lnTo>
                <a:lnTo>
                  <a:pt x="1746" y="875"/>
                </a:lnTo>
                <a:lnTo>
                  <a:pt x="1748" y="877"/>
                </a:lnTo>
                <a:lnTo>
                  <a:pt x="1761" y="884"/>
                </a:lnTo>
                <a:lnTo>
                  <a:pt x="1765" y="888"/>
                </a:lnTo>
                <a:lnTo>
                  <a:pt x="1792" y="902"/>
                </a:lnTo>
                <a:lnTo>
                  <a:pt x="1795" y="905"/>
                </a:lnTo>
                <a:lnTo>
                  <a:pt x="1806" y="911"/>
                </a:lnTo>
                <a:lnTo>
                  <a:pt x="1808" y="913"/>
                </a:lnTo>
                <a:lnTo>
                  <a:pt x="1821" y="920"/>
                </a:lnTo>
                <a:lnTo>
                  <a:pt x="1824" y="922"/>
                </a:lnTo>
                <a:lnTo>
                  <a:pt x="1836" y="929"/>
                </a:lnTo>
                <a:lnTo>
                  <a:pt x="1841" y="933"/>
                </a:lnTo>
                <a:lnTo>
                  <a:pt x="1867" y="947"/>
                </a:lnTo>
                <a:cubicBezTo>
                  <a:pt x="1976" y="1020"/>
                  <a:pt x="2047" y="1144"/>
                  <a:pt x="2047" y="1285"/>
                </a:cubicBezTo>
                <a:cubicBezTo>
                  <a:pt x="2047" y="1405"/>
                  <a:pt x="1995" y="1513"/>
                  <a:pt x="1913" y="1588"/>
                </a:cubicBezTo>
                <a:lnTo>
                  <a:pt x="1906" y="1594"/>
                </a:lnTo>
                <a:lnTo>
                  <a:pt x="1372" y="1594"/>
                </a:lnTo>
                <a:lnTo>
                  <a:pt x="1364" y="1588"/>
                </a:lnTo>
                <a:cubicBezTo>
                  <a:pt x="1359" y="1583"/>
                  <a:pt x="1355" y="1579"/>
                  <a:pt x="1350" y="1574"/>
                </a:cubicBezTo>
                <a:lnTo>
                  <a:pt x="1348" y="1571"/>
                </a:lnTo>
                <a:lnTo>
                  <a:pt x="1337" y="1562"/>
                </a:lnTo>
                <a:lnTo>
                  <a:pt x="1335" y="1559"/>
                </a:lnTo>
                <a:lnTo>
                  <a:pt x="1324" y="1550"/>
                </a:lnTo>
                <a:lnTo>
                  <a:pt x="1324" y="1549"/>
                </a:lnTo>
                <a:lnTo>
                  <a:pt x="1311" y="1539"/>
                </a:lnTo>
                <a:lnTo>
                  <a:pt x="1308" y="1533"/>
                </a:lnTo>
                <a:lnTo>
                  <a:pt x="1299" y="1526"/>
                </a:lnTo>
                <a:lnTo>
                  <a:pt x="1297" y="1523"/>
                </a:lnTo>
                <a:lnTo>
                  <a:pt x="1287" y="1515"/>
                </a:lnTo>
                <a:lnTo>
                  <a:pt x="1284" y="1511"/>
                </a:lnTo>
                <a:lnTo>
                  <a:pt x="1274" y="1503"/>
                </a:lnTo>
                <a:lnTo>
                  <a:pt x="1272" y="1500"/>
                </a:lnTo>
                <a:lnTo>
                  <a:pt x="1261" y="1491"/>
                </a:lnTo>
                <a:lnTo>
                  <a:pt x="1260" y="1489"/>
                </a:lnTo>
                <a:lnTo>
                  <a:pt x="1248" y="1479"/>
                </a:lnTo>
                <a:lnTo>
                  <a:pt x="1244" y="1474"/>
                </a:lnTo>
                <a:lnTo>
                  <a:pt x="1236" y="1467"/>
                </a:lnTo>
                <a:lnTo>
                  <a:pt x="1235" y="1465"/>
                </a:lnTo>
                <a:lnTo>
                  <a:pt x="1222" y="1455"/>
                </a:lnTo>
                <a:lnTo>
                  <a:pt x="1220" y="1452"/>
                </a:lnTo>
                <a:lnTo>
                  <a:pt x="1209" y="1443"/>
                </a:lnTo>
                <a:lnTo>
                  <a:pt x="1206" y="1438"/>
                </a:lnTo>
                <a:lnTo>
                  <a:pt x="1198" y="1431"/>
                </a:lnTo>
                <a:lnTo>
                  <a:pt x="1197" y="1430"/>
                </a:lnTo>
                <a:lnTo>
                  <a:pt x="1185" y="1420"/>
                </a:lnTo>
                <a:lnTo>
                  <a:pt x="1181" y="1415"/>
                </a:lnTo>
                <a:lnTo>
                  <a:pt x="1172" y="1407"/>
                </a:lnTo>
                <a:lnTo>
                  <a:pt x="1171" y="1406"/>
                </a:lnTo>
                <a:lnTo>
                  <a:pt x="1159" y="1396"/>
                </a:lnTo>
                <a:lnTo>
                  <a:pt x="1157" y="1393"/>
                </a:lnTo>
                <a:lnTo>
                  <a:pt x="1146" y="1384"/>
                </a:lnTo>
                <a:lnTo>
                  <a:pt x="1144" y="1380"/>
                </a:lnTo>
                <a:lnTo>
                  <a:pt x="1134" y="1372"/>
                </a:lnTo>
                <a:lnTo>
                  <a:pt x="1133" y="1371"/>
                </a:lnTo>
                <a:lnTo>
                  <a:pt x="1121" y="1361"/>
                </a:lnTo>
                <a:lnTo>
                  <a:pt x="1117" y="1356"/>
                </a:lnTo>
                <a:lnTo>
                  <a:pt x="1108" y="1348"/>
                </a:lnTo>
                <a:lnTo>
                  <a:pt x="1106" y="1345"/>
                </a:lnTo>
                <a:lnTo>
                  <a:pt x="1096" y="1337"/>
                </a:lnTo>
                <a:lnTo>
                  <a:pt x="1094" y="1334"/>
                </a:lnTo>
                <a:lnTo>
                  <a:pt x="1083" y="1324"/>
                </a:lnTo>
                <a:lnTo>
                  <a:pt x="1080" y="1321"/>
                </a:lnTo>
                <a:lnTo>
                  <a:pt x="1070" y="1313"/>
                </a:lnTo>
                <a:lnTo>
                  <a:pt x="1068" y="1309"/>
                </a:lnTo>
                <a:lnTo>
                  <a:pt x="1057" y="1300"/>
                </a:lnTo>
                <a:lnTo>
                  <a:pt x="1056" y="1299"/>
                </a:lnTo>
                <a:lnTo>
                  <a:pt x="1044" y="1289"/>
                </a:lnTo>
                <a:lnTo>
                  <a:pt x="1042" y="1286"/>
                </a:lnTo>
                <a:lnTo>
                  <a:pt x="1032" y="1277"/>
                </a:lnTo>
                <a:lnTo>
                  <a:pt x="1029" y="1273"/>
                </a:lnTo>
                <a:lnTo>
                  <a:pt x="1019" y="1265"/>
                </a:lnTo>
                <a:lnTo>
                  <a:pt x="1019" y="1264"/>
                </a:lnTo>
                <a:lnTo>
                  <a:pt x="1006" y="1254"/>
                </a:lnTo>
                <a:lnTo>
                  <a:pt x="1003" y="1248"/>
                </a:lnTo>
                <a:lnTo>
                  <a:pt x="994" y="1241"/>
                </a:lnTo>
                <a:lnTo>
                  <a:pt x="993" y="1240"/>
                </a:lnTo>
                <a:lnTo>
                  <a:pt x="981" y="1230"/>
                </a:lnTo>
                <a:lnTo>
                  <a:pt x="978" y="1226"/>
                </a:lnTo>
                <a:lnTo>
                  <a:pt x="968" y="1218"/>
                </a:lnTo>
                <a:lnTo>
                  <a:pt x="966" y="1215"/>
                </a:lnTo>
                <a:lnTo>
                  <a:pt x="955" y="1206"/>
                </a:lnTo>
                <a:lnTo>
                  <a:pt x="954" y="1204"/>
                </a:lnTo>
                <a:lnTo>
                  <a:pt x="942" y="1194"/>
                </a:lnTo>
                <a:lnTo>
                  <a:pt x="937" y="1187"/>
                </a:lnTo>
                <a:lnTo>
                  <a:pt x="930" y="1182"/>
                </a:lnTo>
                <a:lnTo>
                  <a:pt x="926" y="1176"/>
                </a:lnTo>
                <a:lnTo>
                  <a:pt x="917" y="1170"/>
                </a:lnTo>
                <a:lnTo>
                  <a:pt x="914" y="1166"/>
                </a:lnTo>
                <a:lnTo>
                  <a:pt x="904" y="1159"/>
                </a:lnTo>
                <a:lnTo>
                  <a:pt x="899" y="1151"/>
                </a:lnTo>
                <a:lnTo>
                  <a:pt x="892" y="1146"/>
                </a:lnTo>
                <a:lnTo>
                  <a:pt x="889" y="1142"/>
                </a:lnTo>
                <a:lnTo>
                  <a:pt x="879" y="1135"/>
                </a:lnTo>
                <a:lnTo>
                  <a:pt x="874" y="1127"/>
                </a:lnTo>
                <a:lnTo>
                  <a:pt x="866" y="1122"/>
                </a:lnTo>
                <a:lnTo>
                  <a:pt x="863" y="1118"/>
                </a:lnTo>
                <a:lnTo>
                  <a:pt x="853" y="1111"/>
                </a:lnTo>
                <a:lnTo>
                  <a:pt x="849" y="1105"/>
                </a:lnTo>
                <a:lnTo>
                  <a:pt x="840" y="1099"/>
                </a:lnTo>
                <a:lnTo>
                  <a:pt x="835" y="1091"/>
                </a:lnTo>
                <a:lnTo>
                  <a:pt x="829" y="1087"/>
                </a:lnTo>
                <a:lnTo>
                  <a:pt x="825" y="1082"/>
                </a:lnTo>
                <a:lnTo>
                  <a:pt x="816" y="1076"/>
                </a:lnTo>
                <a:lnTo>
                  <a:pt x="811" y="1069"/>
                </a:lnTo>
                <a:lnTo>
                  <a:pt x="803" y="1063"/>
                </a:lnTo>
                <a:lnTo>
                  <a:pt x="798" y="1057"/>
                </a:lnTo>
                <a:lnTo>
                  <a:pt x="790" y="1052"/>
                </a:lnTo>
                <a:lnTo>
                  <a:pt x="786" y="1045"/>
                </a:lnTo>
                <a:lnTo>
                  <a:pt x="777" y="1039"/>
                </a:lnTo>
                <a:lnTo>
                  <a:pt x="773" y="1033"/>
                </a:lnTo>
                <a:lnTo>
                  <a:pt x="764" y="1028"/>
                </a:lnTo>
                <a:lnTo>
                  <a:pt x="761" y="1023"/>
                </a:lnTo>
                <a:lnTo>
                  <a:pt x="751" y="1016"/>
                </a:lnTo>
                <a:lnTo>
                  <a:pt x="747" y="1009"/>
                </a:lnTo>
                <a:lnTo>
                  <a:pt x="739" y="1004"/>
                </a:lnTo>
                <a:lnTo>
                  <a:pt x="735" y="998"/>
                </a:lnTo>
                <a:lnTo>
                  <a:pt x="727" y="992"/>
                </a:lnTo>
                <a:lnTo>
                  <a:pt x="723" y="986"/>
                </a:lnTo>
                <a:lnTo>
                  <a:pt x="714" y="980"/>
                </a:lnTo>
                <a:lnTo>
                  <a:pt x="710" y="975"/>
                </a:lnTo>
                <a:lnTo>
                  <a:pt x="701" y="969"/>
                </a:lnTo>
                <a:lnTo>
                  <a:pt x="695" y="961"/>
                </a:lnTo>
                <a:lnTo>
                  <a:pt x="688" y="956"/>
                </a:lnTo>
                <a:lnTo>
                  <a:pt x="685" y="951"/>
                </a:lnTo>
                <a:lnTo>
                  <a:pt x="675" y="945"/>
                </a:lnTo>
                <a:lnTo>
                  <a:pt x="671" y="938"/>
                </a:lnTo>
                <a:lnTo>
                  <a:pt x="663" y="933"/>
                </a:lnTo>
                <a:lnTo>
                  <a:pt x="658" y="926"/>
                </a:lnTo>
                <a:lnTo>
                  <a:pt x="650" y="921"/>
                </a:lnTo>
                <a:lnTo>
                  <a:pt x="647" y="916"/>
                </a:lnTo>
                <a:lnTo>
                  <a:pt x="637" y="909"/>
                </a:lnTo>
                <a:lnTo>
                  <a:pt x="632" y="902"/>
                </a:lnTo>
                <a:lnTo>
                  <a:pt x="625" y="897"/>
                </a:lnTo>
                <a:lnTo>
                  <a:pt x="622" y="892"/>
                </a:lnTo>
                <a:lnTo>
                  <a:pt x="612" y="885"/>
                </a:lnTo>
                <a:lnTo>
                  <a:pt x="609" y="881"/>
                </a:lnTo>
                <a:lnTo>
                  <a:pt x="599" y="874"/>
                </a:lnTo>
                <a:lnTo>
                  <a:pt x="593" y="866"/>
                </a:lnTo>
                <a:lnTo>
                  <a:pt x="586" y="861"/>
                </a:lnTo>
                <a:lnTo>
                  <a:pt x="583" y="857"/>
                </a:lnTo>
                <a:lnTo>
                  <a:pt x="573" y="850"/>
                </a:lnTo>
                <a:lnTo>
                  <a:pt x="567" y="841"/>
                </a:lnTo>
                <a:lnTo>
                  <a:pt x="561" y="837"/>
                </a:lnTo>
                <a:lnTo>
                  <a:pt x="558" y="833"/>
                </a:lnTo>
                <a:lnTo>
                  <a:pt x="548" y="826"/>
                </a:lnTo>
                <a:lnTo>
                  <a:pt x="544" y="820"/>
                </a:lnTo>
                <a:lnTo>
                  <a:pt x="535" y="814"/>
                </a:lnTo>
                <a:lnTo>
                  <a:pt x="531" y="807"/>
                </a:lnTo>
                <a:lnTo>
                  <a:pt x="523" y="802"/>
                </a:lnTo>
                <a:lnTo>
                  <a:pt x="520" y="797"/>
                </a:lnTo>
                <a:lnTo>
                  <a:pt x="510" y="791"/>
                </a:lnTo>
                <a:lnTo>
                  <a:pt x="506" y="784"/>
                </a:lnTo>
                <a:lnTo>
                  <a:pt x="497" y="778"/>
                </a:lnTo>
                <a:lnTo>
                  <a:pt x="492" y="772"/>
                </a:lnTo>
                <a:lnTo>
                  <a:pt x="484" y="767"/>
                </a:lnTo>
                <a:lnTo>
                  <a:pt x="479" y="759"/>
                </a:lnTo>
                <a:lnTo>
                  <a:pt x="472" y="754"/>
                </a:lnTo>
                <a:lnTo>
                  <a:pt x="468" y="748"/>
                </a:lnTo>
                <a:lnTo>
                  <a:pt x="459" y="743"/>
                </a:lnTo>
                <a:lnTo>
                  <a:pt x="456" y="738"/>
                </a:lnTo>
                <a:lnTo>
                  <a:pt x="446" y="731"/>
                </a:lnTo>
                <a:lnTo>
                  <a:pt x="442" y="725"/>
                </a:lnTo>
                <a:lnTo>
                  <a:pt x="433" y="719"/>
                </a:lnTo>
                <a:lnTo>
                  <a:pt x="429" y="713"/>
                </a:lnTo>
                <a:lnTo>
                  <a:pt x="421" y="707"/>
                </a:lnTo>
                <a:lnTo>
                  <a:pt x="417" y="701"/>
                </a:lnTo>
                <a:lnTo>
                  <a:pt x="408" y="695"/>
                </a:lnTo>
                <a:lnTo>
                  <a:pt x="404" y="689"/>
                </a:lnTo>
                <a:lnTo>
                  <a:pt x="395" y="683"/>
                </a:lnTo>
                <a:lnTo>
                  <a:pt x="392" y="678"/>
                </a:lnTo>
                <a:lnTo>
                  <a:pt x="383" y="672"/>
                </a:lnTo>
                <a:lnTo>
                  <a:pt x="379" y="666"/>
                </a:lnTo>
                <a:lnTo>
                  <a:pt x="370" y="660"/>
                </a:lnTo>
                <a:lnTo>
                  <a:pt x="366" y="653"/>
                </a:lnTo>
                <a:lnTo>
                  <a:pt x="358" y="648"/>
                </a:lnTo>
                <a:lnTo>
                  <a:pt x="353" y="642"/>
                </a:lnTo>
                <a:lnTo>
                  <a:pt x="345" y="636"/>
                </a:lnTo>
                <a:lnTo>
                  <a:pt x="341" y="631"/>
                </a:lnTo>
                <a:lnTo>
                  <a:pt x="331" y="624"/>
                </a:lnTo>
                <a:lnTo>
                  <a:pt x="326" y="617"/>
                </a:lnTo>
                <a:lnTo>
                  <a:pt x="319" y="612"/>
                </a:lnTo>
                <a:lnTo>
                  <a:pt x="316" y="607"/>
                </a:lnTo>
                <a:lnTo>
                  <a:pt x="306" y="600"/>
                </a:lnTo>
                <a:lnTo>
                  <a:pt x="302" y="594"/>
                </a:lnTo>
                <a:lnTo>
                  <a:pt x="293" y="588"/>
                </a:lnTo>
                <a:lnTo>
                  <a:pt x="289" y="581"/>
                </a:lnTo>
                <a:lnTo>
                  <a:pt x="281" y="576"/>
                </a:lnTo>
                <a:lnTo>
                  <a:pt x="278" y="572"/>
                </a:lnTo>
                <a:lnTo>
                  <a:pt x="268" y="565"/>
                </a:lnTo>
                <a:lnTo>
                  <a:pt x="263" y="557"/>
                </a:lnTo>
                <a:lnTo>
                  <a:pt x="256" y="552"/>
                </a:lnTo>
                <a:lnTo>
                  <a:pt x="253" y="548"/>
                </a:lnTo>
                <a:lnTo>
                  <a:pt x="243" y="541"/>
                </a:lnTo>
                <a:lnTo>
                  <a:pt x="239" y="536"/>
                </a:lnTo>
                <a:lnTo>
                  <a:pt x="230" y="530"/>
                </a:lnTo>
                <a:lnTo>
                  <a:pt x="224" y="522"/>
                </a:lnTo>
                <a:lnTo>
                  <a:pt x="217" y="517"/>
                </a:lnTo>
                <a:lnTo>
                  <a:pt x="214" y="512"/>
                </a:lnTo>
                <a:lnTo>
                  <a:pt x="204" y="506"/>
                </a:lnTo>
                <a:lnTo>
                  <a:pt x="198" y="497"/>
                </a:lnTo>
                <a:lnTo>
                  <a:pt x="192" y="493"/>
                </a:lnTo>
                <a:lnTo>
                  <a:pt x="189" y="488"/>
                </a:lnTo>
                <a:lnTo>
                  <a:pt x="179" y="482"/>
                </a:lnTo>
                <a:lnTo>
                  <a:pt x="175" y="475"/>
                </a:lnTo>
                <a:lnTo>
                  <a:pt x="166" y="469"/>
                </a:lnTo>
                <a:lnTo>
                  <a:pt x="162" y="463"/>
                </a:lnTo>
                <a:lnTo>
                  <a:pt x="154" y="458"/>
                </a:lnTo>
                <a:lnTo>
                  <a:pt x="151" y="453"/>
                </a:lnTo>
                <a:lnTo>
                  <a:pt x="141" y="446"/>
                </a:lnTo>
                <a:lnTo>
                  <a:pt x="137" y="440"/>
                </a:lnTo>
                <a:lnTo>
                  <a:pt x="128" y="434"/>
                </a:lnTo>
                <a:lnTo>
                  <a:pt x="123" y="428"/>
                </a:lnTo>
                <a:lnTo>
                  <a:pt x="115" y="422"/>
                </a:lnTo>
                <a:lnTo>
                  <a:pt x="110" y="415"/>
                </a:lnTo>
                <a:lnTo>
                  <a:pt x="103" y="410"/>
                </a:lnTo>
                <a:lnTo>
                  <a:pt x="99" y="404"/>
                </a:lnTo>
                <a:lnTo>
                  <a:pt x="90" y="398"/>
                </a:lnTo>
                <a:lnTo>
                  <a:pt x="87" y="393"/>
                </a:lnTo>
                <a:lnTo>
                  <a:pt x="77" y="387"/>
                </a:lnTo>
                <a:lnTo>
                  <a:pt x="73" y="381"/>
                </a:lnTo>
                <a:lnTo>
                  <a:pt x="64" y="375"/>
                </a:lnTo>
                <a:cubicBezTo>
                  <a:pt x="25" y="335"/>
                  <a:pt x="0" y="280"/>
                  <a:pt x="0" y="219"/>
                </a:cubicBezTo>
                <a:cubicBezTo>
                  <a:pt x="0" y="98"/>
                  <a:pt x="98" y="0"/>
                  <a:pt x="21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10464000" scaled="1"/>
          </a:gradFill>
          <a:ln w="701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711" name="任意多边形: 形状 710"/>
          <p:cNvSpPr/>
          <p:nvPr userDrawn="1">
            <p:custDataLst>
              <p:tags r:id="rId8"/>
            </p:custDataLst>
          </p:nvPr>
        </p:nvSpPr>
        <p:spPr>
          <a:xfrm>
            <a:off x="8675960" y="647823"/>
            <a:ext cx="1230280" cy="295903"/>
          </a:xfrm>
          <a:custGeom>
            <a:avLst/>
            <a:gdLst>
              <a:gd name="connsiteX0" fmla="*/ 1280827 w 1537554"/>
              <a:gd name="connsiteY0" fmla="*/ 0 h 739317"/>
              <a:gd name="connsiteX1" fmla="*/ 1537554 w 1537554"/>
              <a:gd name="connsiteY1" fmla="*/ 256727 h 739317"/>
              <a:gd name="connsiteX2" fmla="*/ 1332566 w 1537554"/>
              <a:gd name="connsiteY2" fmla="*/ 508237 h 739317"/>
              <a:gd name="connsiteX3" fmla="*/ 1324396 w 1537554"/>
              <a:gd name="connsiteY3" fmla="*/ 509061 h 739317"/>
              <a:gd name="connsiteX4" fmla="*/ 1321060 w 1537554"/>
              <a:gd name="connsiteY4" fmla="*/ 510371 h 739317"/>
              <a:gd name="connsiteX5" fmla="*/ 1312890 w 1537554"/>
              <a:gd name="connsiteY5" fmla="*/ 511194 h 739317"/>
              <a:gd name="connsiteX6" fmla="*/ 1309556 w 1537554"/>
              <a:gd name="connsiteY6" fmla="*/ 512503 h 739317"/>
              <a:gd name="connsiteX7" fmla="*/ 1300437 w 1537554"/>
              <a:gd name="connsiteY7" fmla="*/ 513423 h 739317"/>
              <a:gd name="connsiteX8" fmla="*/ 1297347 w 1537554"/>
              <a:gd name="connsiteY8" fmla="*/ 514636 h 739317"/>
              <a:gd name="connsiteX9" fmla="*/ 1291721 w 1537554"/>
              <a:gd name="connsiteY9" fmla="*/ 515203 h 739317"/>
              <a:gd name="connsiteX10" fmla="*/ 1285982 w 1537554"/>
              <a:gd name="connsiteY10" fmla="*/ 517456 h 739317"/>
              <a:gd name="connsiteX11" fmla="*/ 1277811 w 1537554"/>
              <a:gd name="connsiteY11" fmla="*/ 518280 h 739317"/>
              <a:gd name="connsiteX12" fmla="*/ 1274477 w 1537554"/>
              <a:gd name="connsiteY12" fmla="*/ 519589 h 739317"/>
              <a:gd name="connsiteX13" fmla="*/ 1266308 w 1537554"/>
              <a:gd name="connsiteY13" fmla="*/ 520412 h 739317"/>
              <a:gd name="connsiteX14" fmla="*/ 1262971 w 1537554"/>
              <a:gd name="connsiteY14" fmla="*/ 521722 h 739317"/>
              <a:gd name="connsiteX15" fmla="*/ 1253855 w 1537554"/>
              <a:gd name="connsiteY15" fmla="*/ 522641 h 739317"/>
              <a:gd name="connsiteX16" fmla="*/ 1250764 w 1537554"/>
              <a:gd name="connsiteY16" fmla="*/ 523855 h 739317"/>
              <a:gd name="connsiteX17" fmla="*/ 1245139 w 1537554"/>
              <a:gd name="connsiteY17" fmla="*/ 524422 h 739317"/>
              <a:gd name="connsiteX18" fmla="*/ 1239400 w 1537554"/>
              <a:gd name="connsiteY18" fmla="*/ 526675 h 739317"/>
              <a:gd name="connsiteX19" fmla="*/ 1231227 w 1537554"/>
              <a:gd name="connsiteY19" fmla="*/ 527499 h 739317"/>
              <a:gd name="connsiteX20" fmla="*/ 1227894 w 1537554"/>
              <a:gd name="connsiteY20" fmla="*/ 528807 h 739317"/>
              <a:gd name="connsiteX21" fmla="*/ 1219726 w 1537554"/>
              <a:gd name="connsiteY21" fmla="*/ 529631 h 739317"/>
              <a:gd name="connsiteX22" fmla="*/ 1216389 w 1537554"/>
              <a:gd name="connsiteY22" fmla="*/ 530941 h 739317"/>
              <a:gd name="connsiteX23" fmla="*/ 1207272 w 1537554"/>
              <a:gd name="connsiteY23" fmla="*/ 531860 h 739317"/>
              <a:gd name="connsiteX24" fmla="*/ 1204181 w 1537554"/>
              <a:gd name="connsiteY24" fmla="*/ 533073 h 739317"/>
              <a:gd name="connsiteX25" fmla="*/ 1193606 w 1537554"/>
              <a:gd name="connsiteY25" fmla="*/ 534139 h 739317"/>
              <a:gd name="connsiteX26" fmla="*/ 1192675 w 1537554"/>
              <a:gd name="connsiteY26" fmla="*/ 534505 h 739317"/>
              <a:gd name="connsiteX27" fmla="*/ 1187045 w 1537554"/>
              <a:gd name="connsiteY27" fmla="*/ 535072 h 739317"/>
              <a:gd name="connsiteX28" fmla="*/ 1181310 w 1537554"/>
              <a:gd name="connsiteY28" fmla="*/ 537324 h 739317"/>
              <a:gd name="connsiteX29" fmla="*/ 1173138 w 1537554"/>
              <a:gd name="connsiteY29" fmla="*/ 538148 h 739317"/>
              <a:gd name="connsiteX30" fmla="*/ 1169805 w 1537554"/>
              <a:gd name="connsiteY30" fmla="*/ 539457 h 739317"/>
              <a:gd name="connsiteX31" fmla="*/ 1161640 w 1537554"/>
              <a:gd name="connsiteY31" fmla="*/ 540280 h 739317"/>
              <a:gd name="connsiteX32" fmla="*/ 1158300 w 1537554"/>
              <a:gd name="connsiteY32" fmla="*/ 541591 h 739317"/>
              <a:gd name="connsiteX33" fmla="*/ 1149184 w 1537554"/>
              <a:gd name="connsiteY33" fmla="*/ 542510 h 739317"/>
              <a:gd name="connsiteX34" fmla="*/ 1146093 w 1537554"/>
              <a:gd name="connsiteY34" fmla="*/ 543724 h 739317"/>
              <a:gd name="connsiteX35" fmla="*/ 1140463 w 1537554"/>
              <a:gd name="connsiteY35" fmla="*/ 544291 h 739317"/>
              <a:gd name="connsiteX36" fmla="*/ 1134728 w 1537554"/>
              <a:gd name="connsiteY36" fmla="*/ 546543 h 739317"/>
              <a:gd name="connsiteX37" fmla="*/ 1126555 w 1537554"/>
              <a:gd name="connsiteY37" fmla="*/ 547367 h 739317"/>
              <a:gd name="connsiteX38" fmla="*/ 1123222 w 1537554"/>
              <a:gd name="connsiteY38" fmla="*/ 548675 h 739317"/>
              <a:gd name="connsiteX39" fmla="*/ 1115051 w 1537554"/>
              <a:gd name="connsiteY39" fmla="*/ 549499 h 739317"/>
              <a:gd name="connsiteX40" fmla="*/ 1111717 w 1537554"/>
              <a:gd name="connsiteY40" fmla="*/ 550808 h 739317"/>
              <a:gd name="connsiteX41" fmla="*/ 1102603 w 1537554"/>
              <a:gd name="connsiteY41" fmla="*/ 551727 h 739317"/>
              <a:gd name="connsiteX42" fmla="*/ 1099509 w 1537554"/>
              <a:gd name="connsiteY42" fmla="*/ 552941 h 739317"/>
              <a:gd name="connsiteX43" fmla="*/ 1091339 w 1537554"/>
              <a:gd name="connsiteY43" fmla="*/ 553765 h 739317"/>
              <a:gd name="connsiteX44" fmla="*/ 1088003 w 1537554"/>
              <a:gd name="connsiteY44" fmla="*/ 555075 h 739317"/>
              <a:gd name="connsiteX45" fmla="*/ 1082374 w 1537554"/>
              <a:gd name="connsiteY45" fmla="*/ 555642 h 739317"/>
              <a:gd name="connsiteX46" fmla="*/ 1076639 w 1537554"/>
              <a:gd name="connsiteY46" fmla="*/ 557894 h 739317"/>
              <a:gd name="connsiteX47" fmla="*/ 1068466 w 1537554"/>
              <a:gd name="connsiteY47" fmla="*/ 558718 h 739317"/>
              <a:gd name="connsiteX48" fmla="*/ 1065133 w 1537554"/>
              <a:gd name="connsiteY48" fmla="*/ 560027 h 739317"/>
              <a:gd name="connsiteX49" fmla="*/ 1056020 w 1537554"/>
              <a:gd name="connsiteY49" fmla="*/ 560945 h 739317"/>
              <a:gd name="connsiteX50" fmla="*/ 1052926 w 1537554"/>
              <a:gd name="connsiteY50" fmla="*/ 562160 h 739317"/>
              <a:gd name="connsiteX51" fmla="*/ 1044753 w 1537554"/>
              <a:gd name="connsiteY51" fmla="*/ 562984 h 739317"/>
              <a:gd name="connsiteX52" fmla="*/ 1041420 w 1537554"/>
              <a:gd name="connsiteY52" fmla="*/ 564293 h 739317"/>
              <a:gd name="connsiteX53" fmla="*/ 1033247 w 1537554"/>
              <a:gd name="connsiteY53" fmla="*/ 565116 h 739317"/>
              <a:gd name="connsiteX54" fmla="*/ 1029914 w 1537554"/>
              <a:gd name="connsiteY54" fmla="*/ 566425 h 739317"/>
              <a:gd name="connsiteX55" fmla="*/ 1024290 w 1537554"/>
              <a:gd name="connsiteY55" fmla="*/ 566992 h 739317"/>
              <a:gd name="connsiteX56" fmla="*/ 1018551 w 1537554"/>
              <a:gd name="connsiteY56" fmla="*/ 569245 h 739317"/>
              <a:gd name="connsiteX57" fmla="*/ 1009434 w 1537554"/>
              <a:gd name="connsiteY57" fmla="*/ 570164 h 739317"/>
              <a:gd name="connsiteX58" fmla="*/ 1006343 w 1537554"/>
              <a:gd name="connsiteY58" fmla="*/ 571378 h 739317"/>
              <a:gd name="connsiteX59" fmla="*/ 998175 w 1537554"/>
              <a:gd name="connsiteY59" fmla="*/ 572201 h 739317"/>
              <a:gd name="connsiteX60" fmla="*/ 994838 w 1537554"/>
              <a:gd name="connsiteY60" fmla="*/ 573511 h 739317"/>
              <a:gd name="connsiteX61" fmla="*/ 986665 w 1537554"/>
              <a:gd name="connsiteY61" fmla="*/ 574335 h 739317"/>
              <a:gd name="connsiteX62" fmla="*/ 983332 w 1537554"/>
              <a:gd name="connsiteY62" fmla="*/ 575644 h 739317"/>
              <a:gd name="connsiteX63" fmla="*/ 977706 w 1537554"/>
              <a:gd name="connsiteY63" fmla="*/ 576211 h 739317"/>
              <a:gd name="connsiteX64" fmla="*/ 971967 w 1537554"/>
              <a:gd name="connsiteY64" fmla="*/ 578464 h 739317"/>
              <a:gd name="connsiteX65" fmla="*/ 963795 w 1537554"/>
              <a:gd name="connsiteY65" fmla="*/ 579288 h 739317"/>
              <a:gd name="connsiteX66" fmla="*/ 960462 w 1537554"/>
              <a:gd name="connsiteY66" fmla="*/ 580597 h 739317"/>
              <a:gd name="connsiteX67" fmla="*/ 951349 w 1537554"/>
              <a:gd name="connsiteY67" fmla="*/ 581515 h 739317"/>
              <a:gd name="connsiteX68" fmla="*/ 948255 w 1537554"/>
              <a:gd name="connsiteY68" fmla="*/ 582730 h 739317"/>
              <a:gd name="connsiteX69" fmla="*/ 940081 w 1537554"/>
              <a:gd name="connsiteY69" fmla="*/ 583554 h 739317"/>
              <a:gd name="connsiteX70" fmla="*/ 936748 w 1537554"/>
              <a:gd name="connsiteY70" fmla="*/ 584863 h 739317"/>
              <a:gd name="connsiteX71" fmla="*/ 928576 w 1537554"/>
              <a:gd name="connsiteY71" fmla="*/ 585686 h 739317"/>
              <a:gd name="connsiteX72" fmla="*/ 925243 w 1537554"/>
              <a:gd name="connsiteY72" fmla="*/ 586995 h 739317"/>
              <a:gd name="connsiteX73" fmla="*/ 919618 w 1537554"/>
              <a:gd name="connsiteY73" fmla="*/ 587562 h 739317"/>
              <a:gd name="connsiteX74" fmla="*/ 913879 w 1537554"/>
              <a:gd name="connsiteY74" fmla="*/ 589815 h 739317"/>
              <a:gd name="connsiteX75" fmla="*/ 904762 w 1537554"/>
              <a:gd name="connsiteY75" fmla="*/ 590734 h 739317"/>
              <a:gd name="connsiteX76" fmla="*/ 901671 w 1537554"/>
              <a:gd name="connsiteY76" fmla="*/ 591948 h 739317"/>
              <a:gd name="connsiteX77" fmla="*/ 893502 w 1537554"/>
              <a:gd name="connsiteY77" fmla="*/ 592771 h 739317"/>
              <a:gd name="connsiteX78" fmla="*/ 890165 w 1537554"/>
              <a:gd name="connsiteY78" fmla="*/ 594081 h 739317"/>
              <a:gd name="connsiteX79" fmla="*/ 881993 w 1537554"/>
              <a:gd name="connsiteY79" fmla="*/ 594905 h 739317"/>
              <a:gd name="connsiteX80" fmla="*/ 878660 w 1537554"/>
              <a:gd name="connsiteY80" fmla="*/ 596214 h 739317"/>
              <a:gd name="connsiteX81" fmla="*/ 873034 w 1537554"/>
              <a:gd name="connsiteY81" fmla="*/ 596781 h 739317"/>
              <a:gd name="connsiteX82" fmla="*/ 867295 w 1537554"/>
              <a:gd name="connsiteY82" fmla="*/ 599034 h 739317"/>
              <a:gd name="connsiteX83" fmla="*/ 858179 w 1537554"/>
              <a:gd name="connsiteY83" fmla="*/ 599953 h 739317"/>
              <a:gd name="connsiteX84" fmla="*/ 855088 w 1537554"/>
              <a:gd name="connsiteY84" fmla="*/ 601167 h 739317"/>
              <a:gd name="connsiteX85" fmla="*/ 846918 w 1537554"/>
              <a:gd name="connsiteY85" fmla="*/ 601990 h 739317"/>
              <a:gd name="connsiteX86" fmla="*/ 843582 w 1537554"/>
              <a:gd name="connsiteY86" fmla="*/ 603300 h 739317"/>
              <a:gd name="connsiteX87" fmla="*/ 835409 w 1537554"/>
              <a:gd name="connsiteY87" fmla="*/ 604124 h 739317"/>
              <a:gd name="connsiteX88" fmla="*/ 832076 w 1537554"/>
              <a:gd name="connsiteY88" fmla="*/ 605433 h 739317"/>
              <a:gd name="connsiteX89" fmla="*/ 823904 w 1537554"/>
              <a:gd name="connsiteY89" fmla="*/ 606256 h 739317"/>
              <a:gd name="connsiteX90" fmla="*/ 820571 w 1537554"/>
              <a:gd name="connsiteY90" fmla="*/ 607565 h 739317"/>
              <a:gd name="connsiteX91" fmla="*/ 814002 w 1537554"/>
              <a:gd name="connsiteY91" fmla="*/ 608227 h 739317"/>
              <a:gd name="connsiteX92" fmla="*/ 808505 w 1537554"/>
              <a:gd name="connsiteY92" fmla="*/ 610385 h 739317"/>
              <a:gd name="connsiteX93" fmla="*/ 797927 w 1537554"/>
              <a:gd name="connsiteY93" fmla="*/ 611452 h 739317"/>
              <a:gd name="connsiteX94" fmla="*/ 796999 w 1537554"/>
              <a:gd name="connsiteY94" fmla="*/ 611816 h 739317"/>
              <a:gd name="connsiteX95" fmla="*/ 788829 w 1537554"/>
              <a:gd name="connsiteY95" fmla="*/ 612640 h 739317"/>
              <a:gd name="connsiteX96" fmla="*/ 785493 w 1537554"/>
              <a:gd name="connsiteY96" fmla="*/ 613949 h 739317"/>
              <a:gd name="connsiteX97" fmla="*/ 777321 w 1537554"/>
              <a:gd name="connsiteY97" fmla="*/ 614773 h 739317"/>
              <a:gd name="connsiteX98" fmla="*/ 773988 w 1537554"/>
              <a:gd name="connsiteY98" fmla="*/ 616082 h 739317"/>
              <a:gd name="connsiteX99" fmla="*/ 764874 w 1537554"/>
              <a:gd name="connsiteY99" fmla="*/ 617001 h 739317"/>
              <a:gd name="connsiteX100" fmla="*/ 761780 w 1537554"/>
              <a:gd name="connsiteY100" fmla="*/ 618215 h 739317"/>
              <a:gd name="connsiteX101" fmla="*/ 756153 w 1537554"/>
              <a:gd name="connsiteY101" fmla="*/ 618783 h 739317"/>
              <a:gd name="connsiteX102" fmla="*/ 750417 w 1537554"/>
              <a:gd name="connsiteY102" fmla="*/ 621035 h 739317"/>
              <a:gd name="connsiteX103" fmla="*/ 742243 w 1537554"/>
              <a:gd name="connsiteY103" fmla="*/ 621859 h 739317"/>
              <a:gd name="connsiteX104" fmla="*/ 738910 w 1537554"/>
              <a:gd name="connsiteY104" fmla="*/ 623167 h 739317"/>
              <a:gd name="connsiteX105" fmla="*/ 730740 w 1537554"/>
              <a:gd name="connsiteY105" fmla="*/ 623991 h 739317"/>
              <a:gd name="connsiteX106" fmla="*/ 727404 w 1537554"/>
              <a:gd name="connsiteY106" fmla="*/ 625301 h 739317"/>
              <a:gd name="connsiteX107" fmla="*/ 719232 w 1537554"/>
              <a:gd name="connsiteY107" fmla="*/ 626124 h 739317"/>
              <a:gd name="connsiteX108" fmla="*/ 715899 w 1537554"/>
              <a:gd name="connsiteY108" fmla="*/ 627433 h 739317"/>
              <a:gd name="connsiteX109" fmla="*/ 709329 w 1537554"/>
              <a:gd name="connsiteY109" fmla="*/ 628095 h 739317"/>
              <a:gd name="connsiteX110" fmla="*/ 703833 w 1537554"/>
              <a:gd name="connsiteY110" fmla="*/ 630253 h 739317"/>
              <a:gd name="connsiteX111" fmla="*/ 695661 w 1537554"/>
              <a:gd name="connsiteY111" fmla="*/ 631077 h 739317"/>
              <a:gd name="connsiteX112" fmla="*/ 692328 w 1537554"/>
              <a:gd name="connsiteY112" fmla="*/ 632386 h 739317"/>
              <a:gd name="connsiteX113" fmla="*/ 684158 w 1537554"/>
              <a:gd name="connsiteY113" fmla="*/ 633209 h 739317"/>
              <a:gd name="connsiteX114" fmla="*/ 680822 w 1537554"/>
              <a:gd name="connsiteY114" fmla="*/ 634519 h 739317"/>
              <a:gd name="connsiteX115" fmla="*/ 672648 w 1537554"/>
              <a:gd name="connsiteY115" fmla="*/ 635343 h 739317"/>
              <a:gd name="connsiteX116" fmla="*/ 669315 w 1537554"/>
              <a:gd name="connsiteY116" fmla="*/ 636652 h 739317"/>
              <a:gd name="connsiteX117" fmla="*/ 654573 w 1537554"/>
              <a:gd name="connsiteY117" fmla="*/ 638138 h 739317"/>
              <a:gd name="connsiteX118" fmla="*/ 645744 w 1537554"/>
              <a:gd name="connsiteY118" fmla="*/ 641605 h 739317"/>
              <a:gd name="connsiteX119" fmla="*/ 639870 w 1537554"/>
              <a:gd name="connsiteY119" fmla="*/ 642197 h 739317"/>
              <a:gd name="connsiteX120" fmla="*/ 639000 w 1537554"/>
              <a:gd name="connsiteY120" fmla="*/ 642463 h 739317"/>
              <a:gd name="connsiteX121" fmla="*/ 637458 w 1537554"/>
              <a:gd name="connsiteY121" fmla="*/ 642473 h 739317"/>
              <a:gd name="connsiteX122" fmla="*/ 634238 w 1537554"/>
              <a:gd name="connsiteY122" fmla="*/ 643737 h 739317"/>
              <a:gd name="connsiteX123" fmla="*/ 626069 w 1537554"/>
              <a:gd name="connsiteY123" fmla="*/ 644561 h 739317"/>
              <a:gd name="connsiteX124" fmla="*/ 622733 w 1537554"/>
              <a:gd name="connsiteY124" fmla="*/ 645871 h 739317"/>
              <a:gd name="connsiteX125" fmla="*/ 613617 w 1537554"/>
              <a:gd name="connsiteY125" fmla="*/ 646790 h 739317"/>
              <a:gd name="connsiteX126" fmla="*/ 610526 w 1537554"/>
              <a:gd name="connsiteY126" fmla="*/ 648003 h 739317"/>
              <a:gd name="connsiteX127" fmla="*/ 579822 w 1537554"/>
              <a:gd name="connsiteY127" fmla="*/ 651098 h 739317"/>
              <a:gd name="connsiteX128" fmla="*/ 563255 w 1537554"/>
              <a:gd name="connsiteY128" fmla="*/ 654443 h 739317"/>
              <a:gd name="connsiteX129" fmla="*/ 562854 w 1537554"/>
              <a:gd name="connsiteY129" fmla="*/ 654362 h 739317"/>
              <a:gd name="connsiteX130" fmla="*/ 552032 w 1537554"/>
              <a:gd name="connsiteY130" fmla="*/ 656547 h 739317"/>
              <a:gd name="connsiteX131" fmla="*/ 551819 w 1537554"/>
              <a:gd name="connsiteY131" fmla="*/ 656504 h 739317"/>
              <a:gd name="connsiteX132" fmla="*/ 506438 w 1537554"/>
              <a:gd name="connsiteY132" fmla="*/ 665666 h 739317"/>
              <a:gd name="connsiteX133" fmla="*/ 506037 w 1537554"/>
              <a:gd name="connsiteY133" fmla="*/ 665585 h 739317"/>
              <a:gd name="connsiteX134" fmla="*/ 497979 w 1537554"/>
              <a:gd name="connsiteY134" fmla="*/ 667212 h 739317"/>
              <a:gd name="connsiteX135" fmla="*/ 478128 w 1537554"/>
              <a:gd name="connsiteY135" fmla="*/ 673327 h 739317"/>
              <a:gd name="connsiteX136" fmla="*/ 474685 w 1537554"/>
              <a:gd name="connsiteY136" fmla="*/ 672999 h 739317"/>
              <a:gd name="connsiteX137" fmla="*/ 466390 w 1537554"/>
              <a:gd name="connsiteY137" fmla="*/ 675541 h 739317"/>
              <a:gd name="connsiteX138" fmla="*/ 459301 w 1537554"/>
              <a:gd name="connsiteY138" fmla="*/ 674848 h 739317"/>
              <a:gd name="connsiteX139" fmla="*/ 404027 w 1537554"/>
              <a:gd name="connsiteY139" fmla="*/ 686007 h 739317"/>
              <a:gd name="connsiteX140" fmla="*/ 403629 w 1537554"/>
              <a:gd name="connsiteY140" fmla="*/ 685927 h 739317"/>
              <a:gd name="connsiteX141" fmla="*/ 392805 w 1537554"/>
              <a:gd name="connsiteY141" fmla="*/ 688112 h 739317"/>
              <a:gd name="connsiteX142" fmla="*/ 392056 w 1537554"/>
              <a:gd name="connsiteY142" fmla="*/ 687961 h 739317"/>
              <a:gd name="connsiteX143" fmla="*/ 380881 w 1537554"/>
              <a:gd name="connsiteY143" fmla="*/ 690217 h 739317"/>
              <a:gd name="connsiteX144" fmla="*/ 380279 w 1537554"/>
              <a:gd name="connsiteY144" fmla="*/ 690096 h 739317"/>
              <a:gd name="connsiteX145" fmla="*/ 363224 w 1537554"/>
              <a:gd name="connsiteY145" fmla="*/ 695313 h 739317"/>
              <a:gd name="connsiteX146" fmla="*/ 356146 w 1537554"/>
              <a:gd name="connsiteY146" fmla="*/ 694639 h 739317"/>
              <a:gd name="connsiteX147" fmla="*/ 352828 w 1537554"/>
              <a:gd name="connsiteY147" fmla="*/ 695309 h 739317"/>
              <a:gd name="connsiteX148" fmla="*/ 328700 w 1537554"/>
              <a:gd name="connsiteY148" fmla="*/ 702766 h 739317"/>
              <a:gd name="connsiteX149" fmla="*/ 319939 w 1537554"/>
              <a:gd name="connsiteY149" fmla="*/ 701949 h 739317"/>
              <a:gd name="connsiteX150" fmla="*/ 312499 w 1537554"/>
              <a:gd name="connsiteY150" fmla="*/ 703451 h 739317"/>
              <a:gd name="connsiteX151" fmla="*/ 293781 w 1537554"/>
              <a:gd name="connsiteY151" fmla="*/ 709220 h 739317"/>
              <a:gd name="connsiteX152" fmla="*/ 285299 w 1537554"/>
              <a:gd name="connsiteY152" fmla="*/ 708392 h 739317"/>
              <a:gd name="connsiteX153" fmla="*/ 276361 w 1537554"/>
              <a:gd name="connsiteY153" fmla="*/ 710196 h 739317"/>
              <a:gd name="connsiteX154" fmla="*/ 258962 w 1537554"/>
              <a:gd name="connsiteY154" fmla="*/ 715479 h 739317"/>
              <a:gd name="connsiteX155" fmla="*/ 255545 w 1537554"/>
              <a:gd name="connsiteY155" fmla="*/ 715138 h 739317"/>
              <a:gd name="connsiteX156" fmla="*/ 235880 w 1537554"/>
              <a:gd name="connsiteY156" fmla="*/ 720115 h 739317"/>
              <a:gd name="connsiteX157" fmla="*/ 234154 w 1537554"/>
              <a:gd name="connsiteY157" fmla="*/ 719949 h 739317"/>
              <a:gd name="connsiteX158" fmla="*/ 224437 w 1537554"/>
              <a:gd name="connsiteY158" fmla="*/ 722932 h 739317"/>
              <a:gd name="connsiteX159" fmla="*/ 216640 w 1537554"/>
              <a:gd name="connsiteY159" fmla="*/ 722167 h 739317"/>
              <a:gd name="connsiteX160" fmla="*/ 198412 w 1537554"/>
              <a:gd name="connsiteY160" fmla="*/ 725848 h 739317"/>
              <a:gd name="connsiteX161" fmla="*/ 167533 w 1537554"/>
              <a:gd name="connsiteY161" fmla="*/ 733728 h 739317"/>
              <a:gd name="connsiteX162" fmla="*/ 165548 w 1537554"/>
              <a:gd name="connsiteY162" fmla="*/ 733541 h 739317"/>
              <a:gd name="connsiteX163" fmla="*/ 155796 w 1537554"/>
              <a:gd name="connsiteY163" fmla="*/ 736544 h 739317"/>
              <a:gd name="connsiteX164" fmla="*/ 147915 w 1537554"/>
              <a:gd name="connsiteY164" fmla="*/ 735795 h 739317"/>
              <a:gd name="connsiteX165" fmla="*/ 130467 w 1537554"/>
              <a:gd name="connsiteY165" fmla="*/ 739317 h 739317"/>
              <a:gd name="connsiteX166" fmla="*/ 0 w 1537554"/>
              <a:gd name="connsiteY166" fmla="*/ 608850 h 739317"/>
              <a:gd name="connsiteX167" fmla="*/ 79683 w 1537554"/>
              <a:gd name="connsiteY167" fmla="*/ 488635 h 739317"/>
              <a:gd name="connsiteX168" fmla="*/ 88586 w 1537554"/>
              <a:gd name="connsiteY168" fmla="*/ 486837 h 739317"/>
              <a:gd name="connsiteX169" fmla="*/ 91011 w 1537554"/>
              <a:gd name="connsiteY169" fmla="*/ 484870 h 739317"/>
              <a:gd name="connsiteX170" fmla="*/ 103596 w 1537554"/>
              <a:gd name="connsiteY170" fmla="*/ 481012 h 739317"/>
              <a:gd name="connsiteX171" fmla="*/ 112688 w 1537554"/>
              <a:gd name="connsiteY171" fmla="*/ 474881 h 739317"/>
              <a:gd name="connsiteX172" fmla="*/ 117765 w 1537554"/>
              <a:gd name="connsiteY172" fmla="*/ 473856 h 739317"/>
              <a:gd name="connsiteX173" fmla="*/ 123364 w 1537554"/>
              <a:gd name="connsiteY173" fmla="*/ 470082 h 739317"/>
              <a:gd name="connsiteX174" fmla="*/ 128445 w 1537554"/>
              <a:gd name="connsiteY174" fmla="*/ 469056 h 739317"/>
              <a:gd name="connsiteX175" fmla="*/ 134043 w 1537554"/>
              <a:gd name="connsiteY175" fmla="*/ 465282 h 739317"/>
              <a:gd name="connsiteX176" fmla="*/ 141879 w 1537554"/>
              <a:gd name="connsiteY176" fmla="*/ 463700 h 739317"/>
              <a:gd name="connsiteX177" fmla="*/ 145694 w 1537554"/>
              <a:gd name="connsiteY177" fmla="*/ 461128 h 739317"/>
              <a:gd name="connsiteX178" fmla="*/ 150670 w 1537554"/>
              <a:gd name="connsiteY178" fmla="*/ 460123 h 739317"/>
              <a:gd name="connsiteX179" fmla="*/ 155193 w 1537554"/>
              <a:gd name="connsiteY179" fmla="*/ 456461 h 739317"/>
              <a:gd name="connsiteX180" fmla="*/ 169959 w 1537554"/>
              <a:gd name="connsiteY180" fmla="*/ 451964 h 739317"/>
              <a:gd name="connsiteX181" fmla="*/ 177725 w 1537554"/>
              <a:gd name="connsiteY181" fmla="*/ 446729 h 739317"/>
              <a:gd name="connsiteX182" fmla="*/ 182644 w 1537554"/>
              <a:gd name="connsiteY182" fmla="*/ 445736 h 739317"/>
              <a:gd name="connsiteX183" fmla="*/ 192835 w 1537554"/>
              <a:gd name="connsiteY183" fmla="*/ 442641 h 739317"/>
              <a:gd name="connsiteX184" fmla="*/ 200052 w 1537554"/>
              <a:gd name="connsiteY184" fmla="*/ 437775 h 739317"/>
              <a:gd name="connsiteX185" fmla="*/ 205132 w 1537554"/>
              <a:gd name="connsiteY185" fmla="*/ 436749 h 739317"/>
              <a:gd name="connsiteX186" fmla="*/ 210730 w 1537554"/>
              <a:gd name="connsiteY186" fmla="*/ 432975 h 739317"/>
              <a:gd name="connsiteX187" fmla="*/ 215196 w 1537554"/>
              <a:gd name="connsiteY187" fmla="*/ 432074 h 739317"/>
              <a:gd name="connsiteX188" fmla="*/ 222542 w 1537554"/>
              <a:gd name="connsiteY188" fmla="*/ 429810 h 739317"/>
              <a:gd name="connsiteX189" fmla="*/ 232084 w 1537554"/>
              <a:gd name="connsiteY189" fmla="*/ 423376 h 739317"/>
              <a:gd name="connsiteX190" fmla="*/ 238163 w 1537554"/>
              <a:gd name="connsiteY190" fmla="*/ 422148 h 739317"/>
              <a:gd name="connsiteX191" fmla="*/ 243461 w 1537554"/>
              <a:gd name="connsiteY191" fmla="*/ 418576 h 739317"/>
              <a:gd name="connsiteX192" fmla="*/ 255378 w 1537554"/>
              <a:gd name="connsiteY192" fmla="*/ 416170 h 739317"/>
              <a:gd name="connsiteX193" fmla="*/ 265089 w 1537554"/>
              <a:gd name="connsiteY193" fmla="*/ 409622 h 739317"/>
              <a:gd name="connsiteX194" fmla="*/ 270167 w 1537554"/>
              <a:gd name="connsiteY194" fmla="*/ 408597 h 739317"/>
              <a:gd name="connsiteX195" fmla="*/ 275766 w 1537554"/>
              <a:gd name="connsiteY195" fmla="*/ 404823 h 739317"/>
              <a:gd name="connsiteX196" fmla="*/ 287761 w 1537554"/>
              <a:gd name="connsiteY196" fmla="*/ 402401 h 739317"/>
              <a:gd name="connsiteX197" fmla="*/ 288942 w 1537554"/>
              <a:gd name="connsiteY197" fmla="*/ 402040 h 739317"/>
              <a:gd name="connsiteX198" fmla="*/ 298095 w 1537554"/>
              <a:gd name="connsiteY198" fmla="*/ 395869 h 739317"/>
              <a:gd name="connsiteX199" fmla="*/ 303171 w 1537554"/>
              <a:gd name="connsiteY199" fmla="*/ 394844 h 739317"/>
              <a:gd name="connsiteX200" fmla="*/ 308770 w 1537554"/>
              <a:gd name="connsiteY200" fmla="*/ 391069 h 739317"/>
              <a:gd name="connsiteX201" fmla="*/ 315337 w 1537554"/>
              <a:gd name="connsiteY201" fmla="*/ 389743 h 739317"/>
              <a:gd name="connsiteX202" fmla="*/ 319449 w 1537554"/>
              <a:gd name="connsiteY202" fmla="*/ 386972 h 739317"/>
              <a:gd name="connsiteX203" fmla="*/ 325528 w 1537554"/>
              <a:gd name="connsiteY203" fmla="*/ 385744 h 739317"/>
              <a:gd name="connsiteX204" fmla="*/ 330827 w 1537554"/>
              <a:gd name="connsiteY204" fmla="*/ 382172 h 739317"/>
              <a:gd name="connsiteX205" fmla="*/ 335902 w 1537554"/>
              <a:gd name="connsiteY205" fmla="*/ 381147 h 739317"/>
              <a:gd name="connsiteX206" fmla="*/ 341503 w 1537554"/>
              <a:gd name="connsiteY206" fmla="*/ 377371 h 739317"/>
              <a:gd name="connsiteX207" fmla="*/ 348342 w 1537554"/>
              <a:gd name="connsiteY207" fmla="*/ 375990 h 739317"/>
              <a:gd name="connsiteX208" fmla="*/ 352454 w 1537554"/>
              <a:gd name="connsiteY208" fmla="*/ 373218 h 739317"/>
              <a:gd name="connsiteX209" fmla="*/ 357533 w 1537554"/>
              <a:gd name="connsiteY209" fmla="*/ 372193 h 739317"/>
              <a:gd name="connsiteX210" fmla="*/ 363131 w 1537554"/>
              <a:gd name="connsiteY210" fmla="*/ 368418 h 739317"/>
              <a:gd name="connsiteX211" fmla="*/ 368799 w 1537554"/>
              <a:gd name="connsiteY211" fmla="*/ 367274 h 739317"/>
              <a:gd name="connsiteX212" fmla="*/ 371586 w 1537554"/>
              <a:gd name="connsiteY212" fmla="*/ 365011 h 739317"/>
              <a:gd name="connsiteX213" fmla="*/ 373158 w 1537554"/>
              <a:gd name="connsiteY213" fmla="*/ 364530 h 739317"/>
              <a:gd name="connsiteX214" fmla="*/ 374509 w 1537554"/>
              <a:gd name="connsiteY214" fmla="*/ 363619 h 739317"/>
              <a:gd name="connsiteX215" fmla="*/ 379266 w 1537554"/>
              <a:gd name="connsiteY215" fmla="*/ 362658 h 739317"/>
              <a:gd name="connsiteX216" fmla="*/ 381557 w 1537554"/>
              <a:gd name="connsiteY216" fmla="*/ 361956 h 739317"/>
              <a:gd name="connsiteX217" fmla="*/ 382546 w 1537554"/>
              <a:gd name="connsiteY217" fmla="*/ 361154 h 739317"/>
              <a:gd name="connsiteX218" fmla="*/ 396401 w 1537554"/>
              <a:gd name="connsiteY218" fmla="*/ 356885 h 739317"/>
              <a:gd name="connsiteX219" fmla="*/ 406813 w 1537554"/>
              <a:gd name="connsiteY219" fmla="*/ 349865 h 739317"/>
              <a:gd name="connsiteX220" fmla="*/ 411892 w 1537554"/>
              <a:gd name="connsiteY220" fmla="*/ 348840 h 739317"/>
              <a:gd name="connsiteX221" fmla="*/ 417490 w 1537554"/>
              <a:gd name="connsiteY221" fmla="*/ 345066 h 739317"/>
              <a:gd name="connsiteX222" fmla="*/ 423568 w 1537554"/>
              <a:gd name="connsiteY222" fmla="*/ 343838 h 739317"/>
              <a:gd name="connsiteX223" fmla="*/ 428867 w 1537554"/>
              <a:gd name="connsiteY223" fmla="*/ 340266 h 739317"/>
              <a:gd name="connsiteX224" fmla="*/ 433947 w 1537554"/>
              <a:gd name="connsiteY224" fmla="*/ 339240 h 739317"/>
              <a:gd name="connsiteX225" fmla="*/ 439545 w 1537554"/>
              <a:gd name="connsiteY225" fmla="*/ 335466 h 739317"/>
              <a:gd name="connsiteX226" fmla="*/ 446381 w 1537554"/>
              <a:gd name="connsiteY226" fmla="*/ 334086 h 739317"/>
              <a:gd name="connsiteX227" fmla="*/ 450495 w 1537554"/>
              <a:gd name="connsiteY227" fmla="*/ 331312 h 739317"/>
              <a:gd name="connsiteX228" fmla="*/ 455574 w 1537554"/>
              <a:gd name="connsiteY228" fmla="*/ 330287 h 739317"/>
              <a:gd name="connsiteX229" fmla="*/ 461172 w 1537554"/>
              <a:gd name="connsiteY229" fmla="*/ 326512 h 739317"/>
              <a:gd name="connsiteX230" fmla="*/ 467253 w 1537554"/>
              <a:gd name="connsiteY230" fmla="*/ 325285 h 739317"/>
              <a:gd name="connsiteX231" fmla="*/ 472551 w 1537554"/>
              <a:gd name="connsiteY231" fmla="*/ 321713 h 739317"/>
              <a:gd name="connsiteX232" fmla="*/ 477630 w 1537554"/>
              <a:gd name="connsiteY232" fmla="*/ 320687 h 739317"/>
              <a:gd name="connsiteX233" fmla="*/ 483228 w 1537554"/>
              <a:gd name="connsiteY233" fmla="*/ 316913 h 739317"/>
              <a:gd name="connsiteX234" fmla="*/ 488306 w 1537554"/>
              <a:gd name="connsiteY234" fmla="*/ 315888 h 739317"/>
              <a:gd name="connsiteX235" fmla="*/ 493904 w 1537554"/>
              <a:gd name="connsiteY235" fmla="*/ 312113 h 739317"/>
              <a:gd name="connsiteX236" fmla="*/ 500741 w 1537554"/>
              <a:gd name="connsiteY236" fmla="*/ 310733 h 739317"/>
              <a:gd name="connsiteX237" fmla="*/ 504855 w 1537554"/>
              <a:gd name="connsiteY237" fmla="*/ 307959 h 739317"/>
              <a:gd name="connsiteX238" fmla="*/ 512748 w 1537554"/>
              <a:gd name="connsiteY238" fmla="*/ 305509 h 739317"/>
              <a:gd name="connsiteX239" fmla="*/ 516233 w 1537554"/>
              <a:gd name="connsiteY239" fmla="*/ 303160 h 739317"/>
              <a:gd name="connsiteX240" fmla="*/ 522826 w 1537554"/>
              <a:gd name="connsiteY240" fmla="*/ 301113 h 739317"/>
              <a:gd name="connsiteX241" fmla="*/ 526910 w 1537554"/>
              <a:gd name="connsiteY241" fmla="*/ 298360 h 739317"/>
              <a:gd name="connsiteX242" fmla="*/ 532678 w 1537554"/>
              <a:gd name="connsiteY242" fmla="*/ 296569 h 739317"/>
              <a:gd name="connsiteX243" fmla="*/ 532830 w 1537554"/>
              <a:gd name="connsiteY243" fmla="*/ 296446 h 739317"/>
              <a:gd name="connsiteX244" fmla="*/ 533704 w 1537554"/>
              <a:gd name="connsiteY244" fmla="*/ 296178 h 739317"/>
              <a:gd name="connsiteX245" fmla="*/ 537587 w 1537554"/>
              <a:gd name="connsiteY245" fmla="*/ 293560 h 739317"/>
              <a:gd name="connsiteX246" fmla="*/ 554355 w 1537554"/>
              <a:gd name="connsiteY246" fmla="*/ 288355 h 739317"/>
              <a:gd name="connsiteX247" fmla="*/ 559915 w 1537554"/>
              <a:gd name="connsiteY247" fmla="*/ 284606 h 739317"/>
              <a:gd name="connsiteX248" fmla="*/ 566510 w 1537554"/>
              <a:gd name="connsiteY248" fmla="*/ 282559 h 739317"/>
              <a:gd name="connsiteX249" fmla="*/ 570592 w 1537554"/>
              <a:gd name="connsiteY249" fmla="*/ 279807 h 739317"/>
              <a:gd name="connsiteX250" fmla="*/ 577186 w 1537554"/>
              <a:gd name="connsiteY250" fmla="*/ 277760 h 739317"/>
              <a:gd name="connsiteX251" fmla="*/ 581269 w 1537554"/>
              <a:gd name="connsiteY251" fmla="*/ 275007 h 739317"/>
              <a:gd name="connsiteX252" fmla="*/ 587862 w 1537554"/>
              <a:gd name="connsiteY252" fmla="*/ 272960 h 739317"/>
              <a:gd name="connsiteX253" fmla="*/ 591946 w 1537554"/>
              <a:gd name="connsiteY253" fmla="*/ 270207 h 739317"/>
              <a:gd name="connsiteX254" fmla="*/ 602122 w 1537554"/>
              <a:gd name="connsiteY254" fmla="*/ 267048 h 739317"/>
              <a:gd name="connsiteX255" fmla="*/ 603598 w 1537554"/>
              <a:gd name="connsiteY255" fmla="*/ 266053 h 739317"/>
              <a:gd name="connsiteX256" fmla="*/ 610188 w 1537554"/>
              <a:gd name="connsiteY256" fmla="*/ 264007 h 739317"/>
              <a:gd name="connsiteX257" fmla="*/ 614273 w 1537554"/>
              <a:gd name="connsiteY257" fmla="*/ 261253 h 739317"/>
              <a:gd name="connsiteX258" fmla="*/ 620869 w 1537554"/>
              <a:gd name="connsiteY258" fmla="*/ 259206 h 739317"/>
              <a:gd name="connsiteX259" fmla="*/ 624951 w 1537554"/>
              <a:gd name="connsiteY259" fmla="*/ 256454 h 739317"/>
              <a:gd name="connsiteX260" fmla="*/ 631548 w 1537554"/>
              <a:gd name="connsiteY260" fmla="*/ 254406 h 739317"/>
              <a:gd name="connsiteX261" fmla="*/ 635630 w 1537554"/>
              <a:gd name="connsiteY261" fmla="*/ 251654 h 739317"/>
              <a:gd name="connsiteX262" fmla="*/ 644504 w 1537554"/>
              <a:gd name="connsiteY262" fmla="*/ 248899 h 739317"/>
              <a:gd name="connsiteX263" fmla="*/ 646578 w 1537554"/>
              <a:gd name="connsiteY263" fmla="*/ 247501 h 739317"/>
              <a:gd name="connsiteX264" fmla="*/ 654471 w 1537554"/>
              <a:gd name="connsiteY264" fmla="*/ 245051 h 739317"/>
              <a:gd name="connsiteX265" fmla="*/ 657957 w 1537554"/>
              <a:gd name="connsiteY265" fmla="*/ 242700 h 739317"/>
              <a:gd name="connsiteX266" fmla="*/ 664551 w 1537554"/>
              <a:gd name="connsiteY266" fmla="*/ 240653 h 739317"/>
              <a:gd name="connsiteX267" fmla="*/ 668634 w 1537554"/>
              <a:gd name="connsiteY267" fmla="*/ 237901 h 739317"/>
              <a:gd name="connsiteX268" fmla="*/ 675227 w 1537554"/>
              <a:gd name="connsiteY268" fmla="*/ 235854 h 739317"/>
              <a:gd name="connsiteX269" fmla="*/ 679310 w 1537554"/>
              <a:gd name="connsiteY269" fmla="*/ 233101 h 739317"/>
              <a:gd name="connsiteX270" fmla="*/ 687836 w 1537554"/>
              <a:gd name="connsiteY270" fmla="*/ 230454 h 739317"/>
              <a:gd name="connsiteX271" fmla="*/ 689988 w 1537554"/>
              <a:gd name="connsiteY271" fmla="*/ 229003 h 739317"/>
              <a:gd name="connsiteX272" fmla="*/ 700163 w 1537554"/>
              <a:gd name="connsiteY272" fmla="*/ 225845 h 739317"/>
              <a:gd name="connsiteX273" fmla="*/ 701640 w 1537554"/>
              <a:gd name="connsiteY273" fmla="*/ 224849 h 739317"/>
              <a:gd name="connsiteX274" fmla="*/ 708232 w 1537554"/>
              <a:gd name="connsiteY274" fmla="*/ 222803 h 739317"/>
              <a:gd name="connsiteX275" fmla="*/ 712316 w 1537554"/>
              <a:gd name="connsiteY275" fmla="*/ 220049 h 739317"/>
              <a:gd name="connsiteX276" fmla="*/ 718909 w 1537554"/>
              <a:gd name="connsiteY276" fmla="*/ 218003 h 739317"/>
              <a:gd name="connsiteX277" fmla="*/ 722993 w 1537554"/>
              <a:gd name="connsiteY277" fmla="*/ 215250 h 739317"/>
              <a:gd name="connsiteX278" fmla="*/ 729586 w 1537554"/>
              <a:gd name="connsiteY278" fmla="*/ 213203 h 739317"/>
              <a:gd name="connsiteX279" fmla="*/ 733669 w 1537554"/>
              <a:gd name="connsiteY279" fmla="*/ 210450 h 739317"/>
              <a:gd name="connsiteX280" fmla="*/ 741565 w 1537554"/>
              <a:gd name="connsiteY280" fmla="*/ 207999 h 739317"/>
              <a:gd name="connsiteX281" fmla="*/ 745049 w 1537554"/>
              <a:gd name="connsiteY281" fmla="*/ 205650 h 739317"/>
              <a:gd name="connsiteX282" fmla="*/ 753923 w 1537554"/>
              <a:gd name="connsiteY282" fmla="*/ 202895 h 739317"/>
              <a:gd name="connsiteX283" fmla="*/ 755998 w 1537554"/>
              <a:gd name="connsiteY283" fmla="*/ 201496 h 739317"/>
              <a:gd name="connsiteX284" fmla="*/ 762592 w 1537554"/>
              <a:gd name="connsiteY284" fmla="*/ 199449 h 739317"/>
              <a:gd name="connsiteX285" fmla="*/ 766675 w 1537554"/>
              <a:gd name="connsiteY285" fmla="*/ 196696 h 739317"/>
              <a:gd name="connsiteX286" fmla="*/ 773268 w 1537554"/>
              <a:gd name="connsiteY286" fmla="*/ 194650 h 739317"/>
              <a:gd name="connsiteX287" fmla="*/ 777352 w 1537554"/>
              <a:gd name="connsiteY287" fmla="*/ 191897 h 739317"/>
              <a:gd name="connsiteX288" fmla="*/ 785248 w 1537554"/>
              <a:gd name="connsiteY288" fmla="*/ 189446 h 739317"/>
              <a:gd name="connsiteX289" fmla="*/ 788732 w 1537554"/>
              <a:gd name="connsiteY289" fmla="*/ 187097 h 739317"/>
              <a:gd name="connsiteX290" fmla="*/ 797604 w 1537554"/>
              <a:gd name="connsiteY290" fmla="*/ 184343 h 739317"/>
              <a:gd name="connsiteX291" fmla="*/ 799680 w 1537554"/>
              <a:gd name="connsiteY291" fmla="*/ 182943 h 739317"/>
              <a:gd name="connsiteX292" fmla="*/ 806274 w 1537554"/>
              <a:gd name="connsiteY292" fmla="*/ 180896 h 739317"/>
              <a:gd name="connsiteX293" fmla="*/ 810357 w 1537554"/>
              <a:gd name="connsiteY293" fmla="*/ 178143 h 739317"/>
              <a:gd name="connsiteX294" fmla="*/ 816954 w 1537554"/>
              <a:gd name="connsiteY294" fmla="*/ 176095 h 739317"/>
              <a:gd name="connsiteX295" fmla="*/ 821036 w 1537554"/>
              <a:gd name="connsiteY295" fmla="*/ 173344 h 739317"/>
              <a:gd name="connsiteX296" fmla="*/ 828927 w 1537554"/>
              <a:gd name="connsiteY296" fmla="*/ 170894 h 739317"/>
              <a:gd name="connsiteX297" fmla="*/ 832413 w 1537554"/>
              <a:gd name="connsiteY297" fmla="*/ 168544 h 739317"/>
              <a:gd name="connsiteX298" fmla="*/ 839007 w 1537554"/>
              <a:gd name="connsiteY298" fmla="*/ 166497 h 739317"/>
              <a:gd name="connsiteX299" fmla="*/ 843090 w 1537554"/>
              <a:gd name="connsiteY299" fmla="*/ 163744 h 739317"/>
              <a:gd name="connsiteX300" fmla="*/ 851967 w 1537554"/>
              <a:gd name="connsiteY300" fmla="*/ 160988 h 739317"/>
              <a:gd name="connsiteX301" fmla="*/ 854041 w 1537554"/>
              <a:gd name="connsiteY301" fmla="*/ 159590 h 739317"/>
              <a:gd name="connsiteX302" fmla="*/ 860632 w 1537554"/>
              <a:gd name="connsiteY302" fmla="*/ 157544 h 739317"/>
              <a:gd name="connsiteX303" fmla="*/ 864716 w 1537554"/>
              <a:gd name="connsiteY303" fmla="*/ 154790 h 739317"/>
              <a:gd name="connsiteX304" fmla="*/ 869003 w 1537554"/>
              <a:gd name="connsiteY304" fmla="*/ 153460 h 739317"/>
              <a:gd name="connsiteX305" fmla="*/ 875394 w 1537554"/>
              <a:gd name="connsiteY305" fmla="*/ 149991 h 739317"/>
              <a:gd name="connsiteX306" fmla="*/ 881317 w 1537554"/>
              <a:gd name="connsiteY306" fmla="*/ 148152 h 739317"/>
              <a:gd name="connsiteX307" fmla="*/ 886773 w 1537554"/>
              <a:gd name="connsiteY307" fmla="*/ 145191 h 739317"/>
              <a:gd name="connsiteX308" fmla="*/ 894471 w 1537554"/>
              <a:gd name="connsiteY308" fmla="*/ 142801 h 739317"/>
              <a:gd name="connsiteX309" fmla="*/ 897722 w 1537554"/>
              <a:gd name="connsiteY309" fmla="*/ 141037 h 739317"/>
              <a:gd name="connsiteX310" fmla="*/ 902007 w 1537554"/>
              <a:gd name="connsiteY310" fmla="*/ 139707 h 739317"/>
              <a:gd name="connsiteX311" fmla="*/ 908399 w 1537554"/>
              <a:gd name="connsiteY311" fmla="*/ 136237 h 739317"/>
              <a:gd name="connsiteX312" fmla="*/ 912684 w 1537554"/>
              <a:gd name="connsiteY312" fmla="*/ 134907 h 739317"/>
              <a:gd name="connsiteX313" fmla="*/ 919076 w 1537554"/>
              <a:gd name="connsiteY313" fmla="*/ 131438 h 739317"/>
              <a:gd name="connsiteX314" fmla="*/ 924999 w 1537554"/>
              <a:gd name="connsiteY314" fmla="*/ 129599 h 739317"/>
              <a:gd name="connsiteX315" fmla="*/ 930455 w 1537554"/>
              <a:gd name="connsiteY315" fmla="*/ 126638 h 739317"/>
              <a:gd name="connsiteX316" fmla="*/ 934740 w 1537554"/>
              <a:gd name="connsiteY316" fmla="*/ 125308 h 739317"/>
              <a:gd name="connsiteX317" fmla="*/ 941132 w 1537554"/>
              <a:gd name="connsiteY317" fmla="*/ 121838 h 739317"/>
              <a:gd name="connsiteX318" fmla="*/ 948836 w 1537554"/>
              <a:gd name="connsiteY318" fmla="*/ 119447 h 739317"/>
              <a:gd name="connsiteX319" fmla="*/ 952081 w 1537554"/>
              <a:gd name="connsiteY319" fmla="*/ 117685 h 739317"/>
              <a:gd name="connsiteX320" fmla="*/ 956363 w 1537554"/>
              <a:gd name="connsiteY320" fmla="*/ 116356 h 739317"/>
              <a:gd name="connsiteX321" fmla="*/ 962759 w 1537554"/>
              <a:gd name="connsiteY321" fmla="*/ 112884 h 739317"/>
              <a:gd name="connsiteX322" fmla="*/ 968682 w 1537554"/>
              <a:gd name="connsiteY322" fmla="*/ 111046 h 739317"/>
              <a:gd name="connsiteX323" fmla="*/ 974137 w 1537554"/>
              <a:gd name="connsiteY323" fmla="*/ 108085 h 739317"/>
              <a:gd name="connsiteX324" fmla="*/ 978421 w 1537554"/>
              <a:gd name="connsiteY324" fmla="*/ 106755 h 739317"/>
              <a:gd name="connsiteX325" fmla="*/ 984814 w 1537554"/>
              <a:gd name="connsiteY325" fmla="*/ 103285 h 739317"/>
              <a:gd name="connsiteX326" fmla="*/ 989099 w 1537554"/>
              <a:gd name="connsiteY326" fmla="*/ 101955 h 739317"/>
              <a:gd name="connsiteX327" fmla="*/ 995492 w 1537554"/>
              <a:gd name="connsiteY327" fmla="*/ 98485 h 739317"/>
              <a:gd name="connsiteX328" fmla="*/ 1003198 w 1537554"/>
              <a:gd name="connsiteY328" fmla="*/ 96093 h 739317"/>
              <a:gd name="connsiteX329" fmla="*/ 1006442 w 1537554"/>
              <a:gd name="connsiteY329" fmla="*/ 94332 h 739317"/>
              <a:gd name="connsiteX330" fmla="*/ 1012362 w 1537554"/>
              <a:gd name="connsiteY330" fmla="*/ 92495 h 739317"/>
              <a:gd name="connsiteX331" fmla="*/ 1017819 w 1537554"/>
              <a:gd name="connsiteY331" fmla="*/ 89532 h 739317"/>
              <a:gd name="connsiteX332" fmla="*/ 1022099 w 1537554"/>
              <a:gd name="connsiteY332" fmla="*/ 88204 h 739317"/>
              <a:gd name="connsiteX333" fmla="*/ 1028496 w 1537554"/>
              <a:gd name="connsiteY333" fmla="*/ 84732 h 739317"/>
              <a:gd name="connsiteX334" fmla="*/ 1032778 w 1537554"/>
              <a:gd name="connsiteY334" fmla="*/ 83402 h 739317"/>
              <a:gd name="connsiteX335" fmla="*/ 1039172 w 1537554"/>
              <a:gd name="connsiteY335" fmla="*/ 79932 h 739317"/>
              <a:gd name="connsiteX336" fmla="*/ 1046879 w 1537554"/>
              <a:gd name="connsiteY336" fmla="*/ 77539 h 739317"/>
              <a:gd name="connsiteX337" fmla="*/ 1050123 w 1537554"/>
              <a:gd name="connsiteY337" fmla="*/ 75779 h 739317"/>
              <a:gd name="connsiteX338" fmla="*/ 1057425 w 1537554"/>
              <a:gd name="connsiteY338" fmla="*/ 73512 h 739317"/>
              <a:gd name="connsiteX339" fmla="*/ 1060800 w 1537554"/>
              <a:gd name="connsiteY339" fmla="*/ 71680 h 739317"/>
              <a:gd name="connsiteX340" fmla="*/ 1066723 w 1537554"/>
              <a:gd name="connsiteY340" fmla="*/ 69842 h 739317"/>
              <a:gd name="connsiteX341" fmla="*/ 1072178 w 1537554"/>
              <a:gd name="connsiteY341" fmla="*/ 66881 h 739317"/>
              <a:gd name="connsiteX342" fmla="*/ 1076462 w 1537554"/>
              <a:gd name="connsiteY342" fmla="*/ 65551 h 739317"/>
              <a:gd name="connsiteX343" fmla="*/ 1082855 w 1537554"/>
              <a:gd name="connsiteY343" fmla="*/ 62081 h 739317"/>
              <a:gd name="connsiteX344" fmla="*/ 1087141 w 1537554"/>
              <a:gd name="connsiteY344" fmla="*/ 60751 h 739317"/>
              <a:gd name="connsiteX345" fmla="*/ 1093533 w 1537554"/>
              <a:gd name="connsiteY345" fmla="*/ 57281 h 739317"/>
              <a:gd name="connsiteX346" fmla="*/ 1101232 w 1537554"/>
              <a:gd name="connsiteY346" fmla="*/ 54891 h 739317"/>
              <a:gd name="connsiteX347" fmla="*/ 1104482 w 1537554"/>
              <a:gd name="connsiteY347" fmla="*/ 53127 h 739317"/>
              <a:gd name="connsiteX348" fmla="*/ 1110405 w 1537554"/>
              <a:gd name="connsiteY348" fmla="*/ 51288 h 739317"/>
              <a:gd name="connsiteX349" fmla="*/ 1115861 w 1537554"/>
              <a:gd name="connsiteY349" fmla="*/ 48327 h 739317"/>
              <a:gd name="connsiteX350" fmla="*/ 1120146 w 1537554"/>
              <a:gd name="connsiteY350" fmla="*/ 46997 h 739317"/>
              <a:gd name="connsiteX351" fmla="*/ 1126538 w 1537554"/>
              <a:gd name="connsiteY351" fmla="*/ 43528 h 739317"/>
              <a:gd name="connsiteX352" fmla="*/ 1130819 w 1537554"/>
              <a:gd name="connsiteY352" fmla="*/ 42199 h 739317"/>
              <a:gd name="connsiteX353" fmla="*/ 1137214 w 1537554"/>
              <a:gd name="connsiteY353" fmla="*/ 38728 h 739317"/>
              <a:gd name="connsiteX354" fmla="*/ 1144918 w 1537554"/>
              <a:gd name="connsiteY354" fmla="*/ 36337 h 739317"/>
              <a:gd name="connsiteX355" fmla="*/ 1148165 w 1537554"/>
              <a:gd name="connsiteY355" fmla="*/ 34574 h 739317"/>
              <a:gd name="connsiteX356" fmla="*/ 1154090 w 1537554"/>
              <a:gd name="connsiteY356" fmla="*/ 32735 h 739317"/>
              <a:gd name="connsiteX357" fmla="*/ 1159544 w 1537554"/>
              <a:gd name="connsiteY357" fmla="*/ 29774 h 739317"/>
              <a:gd name="connsiteX358" fmla="*/ 1163825 w 1537554"/>
              <a:gd name="connsiteY358" fmla="*/ 28446 h 739317"/>
              <a:gd name="connsiteX359" fmla="*/ 1170220 w 1537554"/>
              <a:gd name="connsiteY359" fmla="*/ 24975 h 739317"/>
              <a:gd name="connsiteX360" fmla="*/ 1174505 w 1537554"/>
              <a:gd name="connsiteY360" fmla="*/ 23644 h 739317"/>
              <a:gd name="connsiteX361" fmla="*/ 1180898 w 1537554"/>
              <a:gd name="connsiteY361" fmla="*/ 20175 h 739317"/>
              <a:gd name="connsiteX362" fmla="*/ 1280827 w 1537554"/>
              <a:gd name="connsiteY362" fmla="*/ 0 h 73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</a:cxnLst>
            <a:rect l="l" t="t" r="r" b="b"/>
            <a:pathLst>
              <a:path w="1537554" h="739317">
                <a:moveTo>
                  <a:pt x="1280827" y="0"/>
                </a:moveTo>
                <a:cubicBezTo>
                  <a:pt x="1422613" y="0"/>
                  <a:pt x="1537554" y="114940"/>
                  <a:pt x="1537554" y="256727"/>
                </a:cubicBezTo>
                <a:cubicBezTo>
                  <a:pt x="1537554" y="380790"/>
                  <a:pt x="1449552" y="484299"/>
                  <a:pt x="1332566" y="508237"/>
                </a:cubicBezTo>
                <a:lnTo>
                  <a:pt x="1324396" y="509061"/>
                </a:lnTo>
                <a:lnTo>
                  <a:pt x="1321060" y="510371"/>
                </a:lnTo>
                <a:lnTo>
                  <a:pt x="1312890" y="511194"/>
                </a:lnTo>
                <a:lnTo>
                  <a:pt x="1309556" y="512503"/>
                </a:lnTo>
                <a:lnTo>
                  <a:pt x="1300437" y="513423"/>
                </a:lnTo>
                <a:lnTo>
                  <a:pt x="1297347" y="514636"/>
                </a:lnTo>
                <a:lnTo>
                  <a:pt x="1291721" y="515203"/>
                </a:lnTo>
                <a:lnTo>
                  <a:pt x="1285982" y="517456"/>
                </a:lnTo>
                <a:lnTo>
                  <a:pt x="1277811" y="518280"/>
                </a:lnTo>
                <a:lnTo>
                  <a:pt x="1274477" y="519589"/>
                </a:lnTo>
                <a:lnTo>
                  <a:pt x="1266308" y="520412"/>
                </a:lnTo>
                <a:lnTo>
                  <a:pt x="1262971" y="521722"/>
                </a:lnTo>
                <a:lnTo>
                  <a:pt x="1253855" y="522641"/>
                </a:lnTo>
                <a:lnTo>
                  <a:pt x="1250764" y="523855"/>
                </a:lnTo>
                <a:lnTo>
                  <a:pt x="1245139" y="524422"/>
                </a:lnTo>
                <a:lnTo>
                  <a:pt x="1239400" y="526675"/>
                </a:lnTo>
                <a:lnTo>
                  <a:pt x="1231227" y="527499"/>
                </a:lnTo>
                <a:lnTo>
                  <a:pt x="1227894" y="528807"/>
                </a:lnTo>
                <a:lnTo>
                  <a:pt x="1219726" y="529631"/>
                </a:lnTo>
                <a:lnTo>
                  <a:pt x="1216389" y="530941"/>
                </a:lnTo>
                <a:lnTo>
                  <a:pt x="1207272" y="531860"/>
                </a:lnTo>
                <a:lnTo>
                  <a:pt x="1204181" y="533073"/>
                </a:lnTo>
                <a:lnTo>
                  <a:pt x="1193606" y="534139"/>
                </a:lnTo>
                <a:lnTo>
                  <a:pt x="1192675" y="534505"/>
                </a:lnTo>
                <a:lnTo>
                  <a:pt x="1187045" y="535072"/>
                </a:lnTo>
                <a:lnTo>
                  <a:pt x="1181310" y="537324"/>
                </a:lnTo>
                <a:lnTo>
                  <a:pt x="1173138" y="538148"/>
                </a:lnTo>
                <a:lnTo>
                  <a:pt x="1169805" y="539457"/>
                </a:lnTo>
                <a:lnTo>
                  <a:pt x="1161640" y="540280"/>
                </a:lnTo>
                <a:lnTo>
                  <a:pt x="1158300" y="541591"/>
                </a:lnTo>
                <a:lnTo>
                  <a:pt x="1149184" y="542510"/>
                </a:lnTo>
                <a:lnTo>
                  <a:pt x="1146093" y="543724"/>
                </a:lnTo>
                <a:lnTo>
                  <a:pt x="1140463" y="544291"/>
                </a:lnTo>
                <a:lnTo>
                  <a:pt x="1134728" y="546543"/>
                </a:lnTo>
                <a:lnTo>
                  <a:pt x="1126555" y="547367"/>
                </a:lnTo>
                <a:lnTo>
                  <a:pt x="1123222" y="548675"/>
                </a:lnTo>
                <a:lnTo>
                  <a:pt x="1115051" y="549499"/>
                </a:lnTo>
                <a:lnTo>
                  <a:pt x="1111717" y="550808"/>
                </a:lnTo>
                <a:lnTo>
                  <a:pt x="1102603" y="551727"/>
                </a:lnTo>
                <a:lnTo>
                  <a:pt x="1099509" y="552941"/>
                </a:lnTo>
                <a:lnTo>
                  <a:pt x="1091339" y="553765"/>
                </a:lnTo>
                <a:lnTo>
                  <a:pt x="1088003" y="555075"/>
                </a:lnTo>
                <a:lnTo>
                  <a:pt x="1082374" y="555642"/>
                </a:lnTo>
                <a:lnTo>
                  <a:pt x="1076639" y="557894"/>
                </a:lnTo>
                <a:lnTo>
                  <a:pt x="1068466" y="558718"/>
                </a:lnTo>
                <a:lnTo>
                  <a:pt x="1065133" y="560027"/>
                </a:lnTo>
                <a:lnTo>
                  <a:pt x="1056020" y="560945"/>
                </a:lnTo>
                <a:lnTo>
                  <a:pt x="1052926" y="562160"/>
                </a:lnTo>
                <a:lnTo>
                  <a:pt x="1044753" y="562984"/>
                </a:lnTo>
                <a:lnTo>
                  <a:pt x="1041420" y="564293"/>
                </a:lnTo>
                <a:lnTo>
                  <a:pt x="1033247" y="565116"/>
                </a:lnTo>
                <a:lnTo>
                  <a:pt x="1029914" y="566425"/>
                </a:lnTo>
                <a:lnTo>
                  <a:pt x="1024290" y="566992"/>
                </a:lnTo>
                <a:lnTo>
                  <a:pt x="1018551" y="569245"/>
                </a:lnTo>
                <a:lnTo>
                  <a:pt x="1009434" y="570164"/>
                </a:lnTo>
                <a:lnTo>
                  <a:pt x="1006343" y="571378"/>
                </a:lnTo>
                <a:lnTo>
                  <a:pt x="998175" y="572201"/>
                </a:lnTo>
                <a:lnTo>
                  <a:pt x="994838" y="573511"/>
                </a:lnTo>
                <a:lnTo>
                  <a:pt x="986665" y="574335"/>
                </a:lnTo>
                <a:lnTo>
                  <a:pt x="983332" y="575644"/>
                </a:lnTo>
                <a:lnTo>
                  <a:pt x="977706" y="576211"/>
                </a:lnTo>
                <a:lnTo>
                  <a:pt x="971967" y="578464"/>
                </a:lnTo>
                <a:lnTo>
                  <a:pt x="963795" y="579288"/>
                </a:lnTo>
                <a:lnTo>
                  <a:pt x="960462" y="580597"/>
                </a:lnTo>
                <a:lnTo>
                  <a:pt x="951349" y="581515"/>
                </a:lnTo>
                <a:lnTo>
                  <a:pt x="948255" y="582730"/>
                </a:lnTo>
                <a:lnTo>
                  <a:pt x="940081" y="583554"/>
                </a:lnTo>
                <a:lnTo>
                  <a:pt x="936748" y="584863"/>
                </a:lnTo>
                <a:lnTo>
                  <a:pt x="928576" y="585686"/>
                </a:lnTo>
                <a:lnTo>
                  <a:pt x="925243" y="586995"/>
                </a:lnTo>
                <a:lnTo>
                  <a:pt x="919618" y="587562"/>
                </a:lnTo>
                <a:lnTo>
                  <a:pt x="913879" y="589815"/>
                </a:lnTo>
                <a:lnTo>
                  <a:pt x="904762" y="590734"/>
                </a:lnTo>
                <a:lnTo>
                  <a:pt x="901671" y="591948"/>
                </a:lnTo>
                <a:lnTo>
                  <a:pt x="893502" y="592771"/>
                </a:lnTo>
                <a:lnTo>
                  <a:pt x="890165" y="594081"/>
                </a:lnTo>
                <a:lnTo>
                  <a:pt x="881993" y="594905"/>
                </a:lnTo>
                <a:lnTo>
                  <a:pt x="878660" y="596214"/>
                </a:lnTo>
                <a:lnTo>
                  <a:pt x="873034" y="596781"/>
                </a:lnTo>
                <a:lnTo>
                  <a:pt x="867295" y="599034"/>
                </a:lnTo>
                <a:lnTo>
                  <a:pt x="858179" y="599953"/>
                </a:lnTo>
                <a:lnTo>
                  <a:pt x="855088" y="601167"/>
                </a:lnTo>
                <a:lnTo>
                  <a:pt x="846918" y="601990"/>
                </a:lnTo>
                <a:lnTo>
                  <a:pt x="843582" y="603300"/>
                </a:lnTo>
                <a:lnTo>
                  <a:pt x="835409" y="604124"/>
                </a:lnTo>
                <a:lnTo>
                  <a:pt x="832076" y="605433"/>
                </a:lnTo>
                <a:lnTo>
                  <a:pt x="823904" y="606256"/>
                </a:lnTo>
                <a:lnTo>
                  <a:pt x="820571" y="607565"/>
                </a:lnTo>
                <a:lnTo>
                  <a:pt x="814002" y="608227"/>
                </a:lnTo>
                <a:lnTo>
                  <a:pt x="808505" y="610385"/>
                </a:lnTo>
                <a:lnTo>
                  <a:pt x="797927" y="611452"/>
                </a:lnTo>
                <a:lnTo>
                  <a:pt x="796999" y="611816"/>
                </a:lnTo>
                <a:lnTo>
                  <a:pt x="788829" y="612640"/>
                </a:lnTo>
                <a:lnTo>
                  <a:pt x="785493" y="613949"/>
                </a:lnTo>
                <a:lnTo>
                  <a:pt x="777321" y="614773"/>
                </a:lnTo>
                <a:lnTo>
                  <a:pt x="773988" y="616082"/>
                </a:lnTo>
                <a:lnTo>
                  <a:pt x="764874" y="617001"/>
                </a:lnTo>
                <a:lnTo>
                  <a:pt x="761780" y="618215"/>
                </a:lnTo>
                <a:lnTo>
                  <a:pt x="756153" y="618783"/>
                </a:lnTo>
                <a:lnTo>
                  <a:pt x="750417" y="621035"/>
                </a:lnTo>
                <a:lnTo>
                  <a:pt x="742243" y="621859"/>
                </a:lnTo>
                <a:lnTo>
                  <a:pt x="738910" y="623167"/>
                </a:lnTo>
                <a:lnTo>
                  <a:pt x="730740" y="623991"/>
                </a:lnTo>
                <a:lnTo>
                  <a:pt x="727404" y="625301"/>
                </a:lnTo>
                <a:lnTo>
                  <a:pt x="719232" y="626124"/>
                </a:lnTo>
                <a:lnTo>
                  <a:pt x="715899" y="627433"/>
                </a:lnTo>
                <a:lnTo>
                  <a:pt x="709329" y="628095"/>
                </a:lnTo>
                <a:lnTo>
                  <a:pt x="703833" y="630253"/>
                </a:lnTo>
                <a:lnTo>
                  <a:pt x="695661" y="631077"/>
                </a:lnTo>
                <a:lnTo>
                  <a:pt x="692328" y="632386"/>
                </a:lnTo>
                <a:lnTo>
                  <a:pt x="684158" y="633209"/>
                </a:lnTo>
                <a:lnTo>
                  <a:pt x="680822" y="634519"/>
                </a:lnTo>
                <a:lnTo>
                  <a:pt x="672648" y="635343"/>
                </a:lnTo>
                <a:lnTo>
                  <a:pt x="669315" y="636652"/>
                </a:lnTo>
                <a:lnTo>
                  <a:pt x="654573" y="638138"/>
                </a:lnTo>
                <a:lnTo>
                  <a:pt x="645744" y="641605"/>
                </a:lnTo>
                <a:lnTo>
                  <a:pt x="639870" y="642197"/>
                </a:lnTo>
                <a:lnTo>
                  <a:pt x="639000" y="642463"/>
                </a:lnTo>
                <a:lnTo>
                  <a:pt x="637458" y="642473"/>
                </a:lnTo>
                <a:lnTo>
                  <a:pt x="634238" y="643737"/>
                </a:lnTo>
                <a:lnTo>
                  <a:pt x="626069" y="644561"/>
                </a:lnTo>
                <a:lnTo>
                  <a:pt x="622733" y="645871"/>
                </a:lnTo>
                <a:lnTo>
                  <a:pt x="613617" y="646790"/>
                </a:lnTo>
                <a:lnTo>
                  <a:pt x="610526" y="648003"/>
                </a:lnTo>
                <a:lnTo>
                  <a:pt x="579822" y="651098"/>
                </a:lnTo>
                <a:lnTo>
                  <a:pt x="563255" y="654443"/>
                </a:lnTo>
                <a:lnTo>
                  <a:pt x="562854" y="654362"/>
                </a:lnTo>
                <a:lnTo>
                  <a:pt x="552032" y="656547"/>
                </a:lnTo>
                <a:lnTo>
                  <a:pt x="551819" y="656504"/>
                </a:lnTo>
                <a:lnTo>
                  <a:pt x="506438" y="665666"/>
                </a:lnTo>
                <a:lnTo>
                  <a:pt x="506037" y="665585"/>
                </a:lnTo>
                <a:lnTo>
                  <a:pt x="497979" y="667212"/>
                </a:lnTo>
                <a:lnTo>
                  <a:pt x="478128" y="673327"/>
                </a:lnTo>
                <a:lnTo>
                  <a:pt x="474685" y="672999"/>
                </a:lnTo>
                <a:lnTo>
                  <a:pt x="466390" y="675541"/>
                </a:lnTo>
                <a:lnTo>
                  <a:pt x="459301" y="674848"/>
                </a:lnTo>
                <a:lnTo>
                  <a:pt x="404027" y="686007"/>
                </a:lnTo>
                <a:lnTo>
                  <a:pt x="403629" y="685927"/>
                </a:lnTo>
                <a:lnTo>
                  <a:pt x="392805" y="688112"/>
                </a:lnTo>
                <a:lnTo>
                  <a:pt x="392056" y="687961"/>
                </a:lnTo>
                <a:lnTo>
                  <a:pt x="380881" y="690217"/>
                </a:lnTo>
                <a:lnTo>
                  <a:pt x="380279" y="690096"/>
                </a:lnTo>
                <a:lnTo>
                  <a:pt x="363224" y="695313"/>
                </a:lnTo>
                <a:lnTo>
                  <a:pt x="356146" y="694639"/>
                </a:lnTo>
                <a:lnTo>
                  <a:pt x="352828" y="695309"/>
                </a:lnTo>
                <a:lnTo>
                  <a:pt x="328700" y="702766"/>
                </a:lnTo>
                <a:lnTo>
                  <a:pt x="319939" y="701949"/>
                </a:lnTo>
                <a:lnTo>
                  <a:pt x="312499" y="703451"/>
                </a:lnTo>
                <a:lnTo>
                  <a:pt x="293781" y="709220"/>
                </a:lnTo>
                <a:lnTo>
                  <a:pt x="285299" y="708392"/>
                </a:lnTo>
                <a:lnTo>
                  <a:pt x="276361" y="710196"/>
                </a:lnTo>
                <a:lnTo>
                  <a:pt x="258962" y="715479"/>
                </a:lnTo>
                <a:lnTo>
                  <a:pt x="255545" y="715138"/>
                </a:lnTo>
                <a:lnTo>
                  <a:pt x="235880" y="720115"/>
                </a:lnTo>
                <a:lnTo>
                  <a:pt x="234154" y="719949"/>
                </a:lnTo>
                <a:lnTo>
                  <a:pt x="224437" y="722932"/>
                </a:lnTo>
                <a:lnTo>
                  <a:pt x="216640" y="722167"/>
                </a:lnTo>
                <a:lnTo>
                  <a:pt x="198412" y="725848"/>
                </a:lnTo>
                <a:lnTo>
                  <a:pt x="167533" y="733728"/>
                </a:lnTo>
                <a:lnTo>
                  <a:pt x="165548" y="733541"/>
                </a:lnTo>
                <a:lnTo>
                  <a:pt x="155796" y="736544"/>
                </a:lnTo>
                <a:lnTo>
                  <a:pt x="147915" y="735795"/>
                </a:lnTo>
                <a:lnTo>
                  <a:pt x="130467" y="739317"/>
                </a:lnTo>
                <a:cubicBezTo>
                  <a:pt x="58412" y="739317"/>
                  <a:pt x="0" y="680905"/>
                  <a:pt x="0" y="608850"/>
                </a:cubicBezTo>
                <a:cubicBezTo>
                  <a:pt x="0" y="554808"/>
                  <a:pt x="32857" y="508441"/>
                  <a:pt x="79683" y="488635"/>
                </a:cubicBezTo>
                <a:lnTo>
                  <a:pt x="88586" y="486837"/>
                </a:lnTo>
                <a:lnTo>
                  <a:pt x="91011" y="484870"/>
                </a:lnTo>
                <a:lnTo>
                  <a:pt x="103596" y="481012"/>
                </a:lnTo>
                <a:lnTo>
                  <a:pt x="112688" y="474881"/>
                </a:lnTo>
                <a:lnTo>
                  <a:pt x="117765" y="473856"/>
                </a:lnTo>
                <a:lnTo>
                  <a:pt x="123364" y="470082"/>
                </a:lnTo>
                <a:lnTo>
                  <a:pt x="128445" y="469056"/>
                </a:lnTo>
                <a:lnTo>
                  <a:pt x="134043" y="465282"/>
                </a:lnTo>
                <a:lnTo>
                  <a:pt x="141879" y="463700"/>
                </a:lnTo>
                <a:lnTo>
                  <a:pt x="145694" y="461128"/>
                </a:lnTo>
                <a:lnTo>
                  <a:pt x="150670" y="460123"/>
                </a:lnTo>
                <a:lnTo>
                  <a:pt x="155193" y="456461"/>
                </a:lnTo>
                <a:lnTo>
                  <a:pt x="169959" y="451964"/>
                </a:lnTo>
                <a:lnTo>
                  <a:pt x="177725" y="446729"/>
                </a:lnTo>
                <a:lnTo>
                  <a:pt x="182644" y="445736"/>
                </a:lnTo>
                <a:lnTo>
                  <a:pt x="192835" y="442641"/>
                </a:lnTo>
                <a:lnTo>
                  <a:pt x="200052" y="437775"/>
                </a:lnTo>
                <a:lnTo>
                  <a:pt x="205132" y="436749"/>
                </a:lnTo>
                <a:lnTo>
                  <a:pt x="210730" y="432975"/>
                </a:lnTo>
                <a:lnTo>
                  <a:pt x="215196" y="432074"/>
                </a:lnTo>
                <a:lnTo>
                  <a:pt x="222542" y="429810"/>
                </a:lnTo>
                <a:lnTo>
                  <a:pt x="232084" y="423376"/>
                </a:lnTo>
                <a:lnTo>
                  <a:pt x="238163" y="422148"/>
                </a:lnTo>
                <a:lnTo>
                  <a:pt x="243461" y="418576"/>
                </a:lnTo>
                <a:lnTo>
                  <a:pt x="255378" y="416170"/>
                </a:lnTo>
                <a:lnTo>
                  <a:pt x="265089" y="409622"/>
                </a:lnTo>
                <a:lnTo>
                  <a:pt x="270167" y="408597"/>
                </a:lnTo>
                <a:lnTo>
                  <a:pt x="275766" y="404823"/>
                </a:lnTo>
                <a:lnTo>
                  <a:pt x="287761" y="402401"/>
                </a:lnTo>
                <a:lnTo>
                  <a:pt x="288942" y="402040"/>
                </a:lnTo>
                <a:lnTo>
                  <a:pt x="298095" y="395869"/>
                </a:lnTo>
                <a:lnTo>
                  <a:pt x="303171" y="394844"/>
                </a:lnTo>
                <a:lnTo>
                  <a:pt x="308770" y="391069"/>
                </a:lnTo>
                <a:lnTo>
                  <a:pt x="315337" y="389743"/>
                </a:lnTo>
                <a:lnTo>
                  <a:pt x="319449" y="386972"/>
                </a:lnTo>
                <a:lnTo>
                  <a:pt x="325528" y="385744"/>
                </a:lnTo>
                <a:lnTo>
                  <a:pt x="330827" y="382172"/>
                </a:lnTo>
                <a:lnTo>
                  <a:pt x="335902" y="381147"/>
                </a:lnTo>
                <a:lnTo>
                  <a:pt x="341503" y="377371"/>
                </a:lnTo>
                <a:lnTo>
                  <a:pt x="348342" y="375990"/>
                </a:lnTo>
                <a:lnTo>
                  <a:pt x="352454" y="373218"/>
                </a:lnTo>
                <a:lnTo>
                  <a:pt x="357533" y="372193"/>
                </a:lnTo>
                <a:lnTo>
                  <a:pt x="363131" y="368418"/>
                </a:lnTo>
                <a:lnTo>
                  <a:pt x="368799" y="367274"/>
                </a:lnTo>
                <a:lnTo>
                  <a:pt x="371586" y="365011"/>
                </a:lnTo>
                <a:lnTo>
                  <a:pt x="373158" y="364530"/>
                </a:lnTo>
                <a:lnTo>
                  <a:pt x="374509" y="363619"/>
                </a:lnTo>
                <a:lnTo>
                  <a:pt x="379266" y="362658"/>
                </a:lnTo>
                <a:lnTo>
                  <a:pt x="381557" y="361956"/>
                </a:lnTo>
                <a:lnTo>
                  <a:pt x="382546" y="361154"/>
                </a:lnTo>
                <a:lnTo>
                  <a:pt x="396401" y="356885"/>
                </a:lnTo>
                <a:lnTo>
                  <a:pt x="406813" y="349865"/>
                </a:lnTo>
                <a:lnTo>
                  <a:pt x="411892" y="348840"/>
                </a:lnTo>
                <a:lnTo>
                  <a:pt x="417490" y="345066"/>
                </a:lnTo>
                <a:lnTo>
                  <a:pt x="423568" y="343838"/>
                </a:lnTo>
                <a:lnTo>
                  <a:pt x="428867" y="340266"/>
                </a:lnTo>
                <a:lnTo>
                  <a:pt x="433947" y="339240"/>
                </a:lnTo>
                <a:lnTo>
                  <a:pt x="439545" y="335466"/>
                </a:lnTo>
                <a:lnTo>
                  <a:pt x="446381" y="334086"/>
                </a:lnTo>
                <a:lnTo>
                  <a:pt x="450495" y="331312"/>
                </a:lnTo>
                <a:lnTo>
                  <a:pt x="455574" y="330287"/>
                </a:lnTo>
                <a:lnTo>
                  <a:pt x="461172" y="326512"/>
                </a:lnTo>
                <a:lnTo>
                  <a:pt x="467253" y="325285"/>
                </a:lnTo>
                <a:lnTo>
                  <a:pt x="472551" y="321713"/>
                </a:lnTo>
                <a:lnTo>
                  <a:pt x="477630" y="320687"/>
                </a:lnTo>
                <a:lnTo>
                  <a:pt x="483228" y="316913"/>
                </a:lnTo>
                <a:lnTo>
                  <a:pt x="488306" y="315888"/>
                </a:lnTo>
                <a:lnTo>
                  <a:pt x="493904" y="312113"/>
                </a:lnTo>
                <a:lnTo>
                  <a:pt x="500741" y="310733"/>
                </a:lnTo>
                <a:lnTo>
                  <a:pt x="504855" y="307959"/>
                </a:lnTo>
                <a:lnTo>
                  <a:pt x="512748" y="305509"/>
                </a:lnTo>
                <a:lnTo>
                  <a:pt x="516233" y="303160"/>
                </a:lnTo>
                <a:lnTo>
                  <a:pt x="522826" y="301113"/>
                </a:lnTo>
                <a:lnTo>
                  <a:pt x="526910" y="298360"/>
                </a:lnTo>
                <a:lnTo>
                  <a:pt x="532678" y="296569"/>
                </a:lnTo>
                <a:lnTo>
                  <a:pt x="532830" y="296446"/>
                </a:lnTo>
                <a:lnTo>
                  <a:pt x="533704" y="296178"/>
                </a:lnTo>
                <a:lnTo>
                  <a:pt x="537587" y="293560"/>
                </a:lnTo>
                <a:lnTo>
                  <a:pt x="554355" y="288355"/>
                </a:lnTo>
                <a:lnTo>
                  <a:pt x="559915" y="284606"/>
                </a:lnTo>
                <a:lnTo>
                  <a:pt x="566510" y="282559"/>
                </a:lnTo>
                <a:lnTo>
                  <a:pt x="570592" y="279807"/>
                </a:lnTo>
                <a:lnTo>
                  <a:pt x="577186" y="277760"/>
                </a:lnTo>
                <a:lnTo>
                  <a:pt x="581269" y="275007"/>
                </a:lnTo>
                <a:lnTo>
                  <a:pt x="587862" y="272960"/>
                </a:lnTo>
                <a:lnTo>
                  <a:pt x="591946" y="270207"/>
                </a:lnTo>
                <a:lnTo>
                  <a:pt x="602122" y="267048"/>
                </a:lnTo>
                <a:lnTo>
                  <a:pt x="603598" y="266053"/>
                </a:lnTo>
                <a:lnTo>
                  <a:pt x="610188" y="264007"/>
                </a:lnTo>
                <a:lnTo>
                  <a:pt x="614273" y="261253"/>
                </a:lnTo>
                <a:lnTo>
                  <a:pt x="620869" y="259206"/>
                </a:lnTo>
                <a:lnTo>
                  <a:pt x="624951" y="256454"/>
                </a:lnTo>
                <a:lnTo>
                  <a:pt x="631548" y="254406"/>
                </a:lnTo>
                <a:lnTo>
                  <a:pt x="635630" y="251654"/>
                </a:lnTo>
                <a:lnTo>
                  <a:pt x="644504" y="248899"/>
                </a:lnTo>
                <a:lnTo>
                  <a:pt x="646578" y="247501"/>
                </a:lnTo>
                <a:lnTo>
                  <a:pt x="654471" y="245051"/>
                </a:lnTo>
                <a:lnTo>
                  <a:pt x="657957" y="242700"/>
                </a:lnTo>
                <a:lnTo>
                  <a:pt x="664551" y="240653"/>
                </a:lnTo>
                <a:lnTo>
                  <a:pt x="668634" y="237901"/>
                </a:lnTo>
                <a:lnTo>
                  <a:pt x="675227" y="235854"/>
                </a:lnTo>
                <a:lnTo>
                  <a:pt x="679310" y="233101"/>
                </a:lnTo>
                <a:lnTo>
                  <a:pt x="687836" y="230454"/>
                </a:lnTo>
                <a:lnTo>
                  <a:pt x="689988" y="229003"/>
                </a:lnTo>
                <a:lnTo>
                  <a:pt x="700163" y="225845"/>
                </a:lnTo>
                <a:lnTo>
                  <a:pt x="701640" y="224849"/>
                </a:lnTo>
                <a:lnTo>
                  <a:pt x="708232" y="222803"/>
                </a:lnTo>
                <a:lnTo>
                  <a:pt x="712316" y="220049"/>
                </a:lnTo>
                <a:lnTo>
                  <a:pt x="718909" y="218003"/>
                </a:lnTo>
                <a:lnTo>
                  <a:pt x="722993" y="215250"/>
                </a:lnTo>
                <a:lnTo>
                  <a:pt x="729586" y="213203"/>
                </a:lnTo>
                <a:lnTo>
                  <a:pt x="733669" y="210450"/>
                </a:lnTo>
                <a:lnTo>
                  <a:pt x="741565" y="207999"/>
                </a:lnTo>
                <a:lnTo>
                  <a:pt x="745049" y="205650"/>
                </a:lnTo>
                <a:lnTo>
                  <a:pt x="753923" y="202895"/>
                </a:lnTo>
                <a:lnTo>
                  <a:pt x="755998" y="201496"/>
                </a:lnTo>
                <a:lnTo>
                  <a:pt x="762592" y="199449"/>
                </a:lnTo>
                <a:lnTo>
                  <a:pt x="766675" y="196696"/>
                </a:lnTo>
                <a:lnTo>
                  <a:pt x="773268" y="194650"/>
                </a:lnTo>
                <a:lnTo>
                  <a:pt x="777352" y="191897"/>
                </a:lnTo>
                <a:lnTo>
                  <a:pt x="785248" y="189446"/>
                </a:lnTo>
                <a:lnTo>
                  <a:pt x="788732" y="187097"/>
                </a:lnTo>
                <a:lnTo>
                  <a:pt x="797604" y="184343"/>
                </a:lnTo>
                <a:lnTo>
                  <a:pt x="799680" y="182943"/>
                </a:lnTo>
                <a:lnTo>
                  <a:pt x="806274" y="180896"/>
                </a:lnTo>
                <a:lnTo>
                  <a:pt x="810357" y="178143"/>
                </a:lnTo>
                <a:lnTo>
                  <a:pt x="816954" y="176095"/>
                </a:lnTo>
                <a:lnTo>
                  <a:pt x="821036" y="173344"/>
                </a:lnTo>
                <a:lnTo>
                  <a:pt x="828927" y="170894"/>
                </a:lnTo>
                <a:lnTo>
                  <a:pt x="832413" y="168544"/>
                </a:lnTo>
                <a:lnTo>
                  <a:pt x="839007" y="166497"/>
                </a:lnTo>
                <a:lnTo>
                  <a:pt x="843090" y="163744"/>
                </a:lnTo>
                <a:lnTo>
                  <a:pt x="851967" y="160988"/>
                </a:lnTo>
                <a:lnTo>
                  <a:pt x="854041" y="159590"/>
                </a:lnTo>
                <a:lnTo>
                  <a:pt x="860632" y="157544"/>
                </a:lnTo>
                <a:lnTo>
                  <a:pt x="864716" y="154790"/>
                </a:lnTo>
                <a:lnTo>
                  <a:pt x="869003" y="153460"/>
                </a:lnTo>
                <a:lnTo>
                  <a:pt x="875394" y="149991"/>
                </a:lnTo>
                <a:lnTo>
                  <a:pt x="881317" y="148152"/>
                </a:lnTo>
                <a:lnTo>
                  <a:pt x="886773" y="145191"/>
                </a:lnTo>
                <a:lnTo>
                  <a:pt x="894471" y="142801"/>
                </a:lnTo>
                <a:lnTo>
                  <a:pt x="897722" y="141037"/>
                </a:lnTo>
                <a:lnTo>
                  <a:pt x="902007" y="139707"/>
                </a:lnTo>
                <a:lnTo>
                  <a:pt x="908399" y="136237"/>
                </a:lnTo>
                <a:lnTo>
                  <a:pt x="912684" y="134907"/>
                </a:lnTo>
                <a:lnTo>
                  <a:pt x="919076" y="131438"/>
                </a:lnTo>
                <a:lnTo>
                  <a:pt x="924999" y="129599"/>
                </a:lnTo>
                <a:lnTo>
                  <a:pt x="930455" y="126638"/>
                </a:lnTo>
                <a:lnTo>
                  <a:pt x="934740" y="125308"/>
                </a:lnTo>
                <a:lnTo>
                  <a:pt x="941132" y="121838"/>
                </a:lnTo>
                <a:lnTo>
                  <a:pt x="948836" y="119447"/>
                </a:lnTo>
                <a:lnTo>
                  <a:pt x="952081" y="117685"/>
                </a:lnTo>
                <a:lnTo>
                  <a:pt x="956363" y="116356"/>
                </a:lnTo>
                <a:lnTo>
                  <a:pt x="962759" y="112884"/>
                </a:lnTo>
                <a:lnTo>
                  <a:pt x="968682" y="111046"/>
                </a:lnTo>
                <a:lnTo>
                  <a:pt x="974137" y="108085"/>
                </a:lnTo>
                <a:lnTo>
                  <a:pt x="978421" y="106755"/>
                </a:lnTo>
                <a:lnTo>
                  <a:pt x="984814" y="103285"/>
                </a:lnTo>
                <a:lnTo>
                  <a:pt x="989099" y="101955"/>
                </a:lnTo>
                <a:lnTo>
                  <a:pt x="995492" y="98485"/>
                </a:lnTo>
                <a:lnTo>
                  <a:pt x="1003198" y="96093"/>
                </a:lnTo>
                <a:lnTo>
                  <a:pt x="1006442" y="94332"/>
                </a:lnTo>
                <a:lnTo>
                  <a:pt x="1012362" y="92495"/>
                </a:lnTo>
                <a:lnTo>
                  <a:pt x="1017819" y="89532"/>
                </a:lnTo>
                <a:lnTo>
                  <a:pt x="1022099" y="88204"/>
                </a:lnTo>
                <a:lnTo>
                  <a:pt x="1028496" y="84732"/>
                </a:lnTo>
                <a:lnTo>
                  <a:pt x="1032778" y="83402"/>
                </a:lnTo>
                <a:lnTo>
                  <a:pt x="1039172" y="79932"/>
                </a:lnTo>
                <a:lnTo>
                  <a:pt x="1046879" y="77539"/>
                </a:lnTo>
                <a:lnTo>
                  <a:pt x="1050123" y="75779"/>
                </a:lnTo>
                <a:lnTo>
                  <a:pt x="1057425" y="73512"/>
                </a:lnTo>
                <a:lnTo>
                  <a:pt x="1060800" y="71680"/>
                </a:lnTo>
                <a:lnTo>
                  <a:pt x="1066723" y="69842"/>
                </a:lnTo>
                <a:lnTo>
                  <a:pt x="1072178" y="66881"/>
                </a:lnTo>
                <a:lnTo>
                  <a:pt x="1076462" y="65551"/>
                </a:lnTo>
                <a:lnTo>
                  <a:pt x="1082855" y="62081"/>
                </a:lnTo>
                <a:lnTo>
                  <a:pt x="1087141" y="60751"/>
                </a:lnTo>
                <a:lnTo>
                  <a:pt x="1093533" y="57281"/>
                </a:lnTo>
                <a:lnTo>
                  <a:pt x="1101232" y="54891"/>
                </a:lnTo>
                <a:lnTo>
                  <a:pt x="1104482" y="53127"/>
                </a:lnTo>
                <a:lnTo>
                  <a:pt x="1110405" y="51288"/>
                </a:lnTo>
                <a:lnTo>
                  <a:pt x="1115861" y="48327"/>
                </a:lnTo>
                <a:lnTo>
                  <a:pt x="1120146" y="46997"/>
                </a:lnTo>
                <a:lnTo>
                  <a:pt x="1126538" y="43528"/>
                </a:lnTo>
                <a:lnTo>
                  <a:pt x="1130819" y="42199"/>
                </a:lnTo>
                <a:lnTo>
                  <a:pt x="1137214" y="38728"/>
                </a:lnTo>
                <a:lnTo>
                  <a:pt x="1144918" y="36337"/>
                </a:lnTo>
                <a:lnTo>
                  <a:pt x="1148165" y="34574"/>
                </a:lnTo>
                <a:lnTo>
                  <a:pt x="1154090" y="32735"/>
                </a:lnTo>
                <a:lnTo>
                  <a:pt x="1159544" y="29774"/>
                </a:lnTo>
                <a:lnTo>
                  <a:pt x="1163825" y="28446"/>
                </a:lnTo>
                <a:lnTo>
                  <a:pt x="1170220" y="24975"/>
                </a:lnTo>
                <a:lnTo>
                  <a:pt x="1174505" y="23644"/>
                </a:lnTo>
                <a:lnTo>
                  <a:pt x="1180898" y="20175"/>
                </a:lnTo>
                <a:cubicBezTo>
                  <a:pt x="1211612" y="7184"/>
                  <a:pt x="1245381" y="0"/>
                  <a:pt x="1280827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806400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714" name="任意多边形: 形状 713"/>
          <p:cNvSpPr/>
          <p:nvPr userDrawn="1">
            <p:custDataLst>
              <p:tags r:id="rId9"/>
            </p:custDataLst>
          </p:nvPr>
        </p:nvSpPr>
        <p:spPr>
          <a:xfrm>
            <a:off x="1440204" y="1622000"/>
            <a:ext cx="1336359" cy="241439"/>
          </a:xfrm>
          <a:custGeom>
            <a:avLst/>
            <a:gdLst>
              <a:gd name="connsiteX0" fmla="*/ 301619 w 1670126"/>
              <a:gd name="connsiteY0" fmla="*/ 0 h 603238"/>
              <a:gd name="connsiteX1" fmla="*/ 311062 w 1670126"/>
              <a:gd name="connsiteY1" fmla="*/ 952 h 603238"/>
              <a:gd name="connsiteX2" fmla="*/ 313542 w 1670126"/>
              <a:gd name="connsiteY2" fmla="*/ 702 h 603238"/>
              <a:gd name="connsiteX3" fmla="*/ 319855 w 1670126"/>
              <a:gd name="connsiteY3" fmla="*/ 1338 h 603238"/>
              <a:gd name="connsiteX4" fmla="*/ 326168 w 1670126"/>
              <a:gd name="connsiteY4" fmla="*/ 702 h 603238"/>
              <a:gd name="connsiteX5" fmla="*/ 335958 w 1670126"/>
              <a:gd name="connsiteY5" fmla="*/ 1689 h 603238"/>
              <a:gd name="connsiteX6" fmla="*/ 338795 w 1670126"/>
              <a:gd name="connsiteY6" fmla="*/ 1403 h 603238"/>
              <a:gd name="connsiteX7" fmla="*/ 345108 w 1670126"/>
              <a:gd name="connsiteY7" fmla="*/ 2039 h 603238"/>
              <a:gd name="connsiteX8" fmla="*/ 351420 w 1670126"/>
              <a:gd name="connsiteY8" fmla="*/ 1403 h 603238"/>
              <a:gd name="connsiteX9" fmla="*/ 361215 w 1670126"/>
              <a:gd name="connsiteY9" fmla="*/ 2390 h 603238"/>
              <a:gd name="connsiteX10" fmla="*/ 364047 w 1670126"/>
              <a:gd name="connsiteY10" fmla="*/ 2105 h 603238"/>
              <a:gd name="connsiteX11" fmla="*/ 373836 w 1670126"/>
              <a:gd name="connsiteY11" fmla="*/ 3092 h 603238"/>
              <a:gd name="connsiteX12" fmla="*/ 376672 w 1670126"/>
              <a:gd name="connsiteY12" fmla="*/ 2806 h 603238"/>
              <a:gd name="connsiteX13" fmla="*/ 386116 w 1670126"/>
              <a:gd name="connsiteY13" fmla="*/ 3758 h 603238"/>
              <a:gd name="connsiteX14" fmla="*/ 388597 w 1670126"/>
              <a:gd name="connsiteY14" fmla="*/ 3508 h 603238"/>
              <a:gd name="connsiteX15" fmla="*/ 394909 w 1670126"/>
              <a:gd name="connsiteY15" fmla="*/ 4144 h 603238"/>
              <a:gd name="connsiteX16" fmla="*/ 401222 w 1670126"/>
              <a:gd name="connsiteY16" fmla="*/ 3508 h 603238"/>
              <a:gd name="connsiteX17" fmla="*/ 411012 w 1670126"/>
              <a:gd name="connsiteY17" fmla="*/ 4495 h 603238"/>
              <a:gd name="connsiteX18" fmla="*/ 413849 w 1670126"/>
              <a:gd name="connsiteY18" fmla="*/ 4209 h 603238"/>
              <a:gd name="connsiteX19" fmla="*/ 423643 w 1670126"/>
              <a:gd name="connsiteY19" fmla="*/ 5196 h 603238"/>
              <a:gd name="connsiteX20" fmla="*/ 426474 w 1670126"/>
              <a:gd name="connsiteY20" fmla="*/ 4911 h 603238"/>
              <a:gd name="connsiteX21" fmla="*/ 436264 w 1670126"/>
              <a:gd name="connsiteY21" fmla="*/ 5898 h 603238"/>
              <a:gd name="connsiteX22" fmla="*/ 439100 w 1670126"/>
              <a:gd name="connsiteY22" fmla="*/ 5612 h 603238"/>
              <a:gd name="connsiteX23" fmla="*/ 445413 w 1670126"/>
              <a:gd name="connsiteY23" fmla="*/ 6248 h 603238"/>
              <a:gd name="connsiteX24" fmla="*/ 451726 w 1670126"/>
              <a:gd name="connsiteY24" fmla="*/ 5612 h 603238"/>
              <a:gd name="connsiteX25" fmla="*/ 461165 w 1670126"/>
              <a:gd name="connsiteY25" fmla="*/ 6563 h 603238"/>
              <a:gd name="connsiteX26" fmla="*/ 463651 w 1670126"/>
              <a:gd name="connsiteY26" fmla="*/ 6313 h 603238"/>
              <a:gd name="connsiteX27" fmla="*/ 473446 w 1670126"/>
              <a:gd name="connsiteY27" fmla="*/ 7300 h 603238"/>
              <a:gd name="connsiteX28" fmla="*/ 476277 w 1670126"/>
              <a:gd name="connsiteY28" fmla="*/ 7015 h 603238"/>
              <a:gd name="connsiteX29" fmla="*/ 486066 w 1670126"/>
              <a:gd name="connsiteY29" fmla="*/ 8002 h 603238"/>
              <a:gd name="connsiteX30" fmla="*/ 488902 w 1670126"/>
              <a:gd name="connsiteY30" fmla="*/ 7716 h 603238"/>
              <a:gd name="connsiteX31" fmla="*/ 491738 w 1670126"/>
              <a:gd name="connsiteY31" fmla="*/ 8002 h 603238"/>
              <a:gd name="connsiteX32" fmla="*/ 501528 w 1670126"/>
              <a:gd name="connsiteY32" fmla="*/ 7015 h 603238"/>
              <a:gd name="connsiteX33" fmla="*/ 511318 w 1670126"/>
              <a:gd name="connsiteY33" fmla="*/ 8002 h 603238"/>
              <a:gd name="connsiteX34" fmla="*/ 514154 w 1670126"/>
              <a:gd name="connsiteY34" fmla="*/ 7716 h 603238"/>
              <a:gd name="connsiteX35" fmla="*/ 523598 w 1670126"/>
              <a:gd name="connsiteY35" fmla="*/ 8668 h 603238"/>
              <a:gd name="connsiteX36" fmla="*/ 526079 w 1670126"/>
              <a:gd name="connsiteY36" fmla="*/ 8418 h 603238"/>
              <a:gd name="connsiteX37" fmla="*/ 535869 w 1670126"/>
              <a:gd name="connsiteY37" fmla="*/ 9405 h 603238"/>
              <a:gd name="connsiteX38" fmla="*/ 538705 w 1670126"/>
              <a:gd name="connsiteY38" fmla="*/ 9119 h 603238"/>
              <a:gd name="connsiteX39" fmla="*/ 548499 w 1670126"/>
              <a:gd name="connsiteY39" fmla="*/ 10106 h 603238"/>
              <a:gd name="connsiteX40" fmla="*/ 551330 w 1670126"/>
              <a:gd name="connsiteY40" fmla="*/ 9821 h 603238"/>
              <a:gd name="connsiteX41" fmla="*/ 557643 w 1670126"/>
              <a:gd name="connsiteY41" fmla="*/ 10457 h 603238"/>
              <a:gd name="connsiteX42" fmla="*/ 563956 w 1670126"/>
              <a:gd name="connsiteY42" fmla="*/ 9821 h 603238"/>
              <a:gd name="connsiteX43" fmla="*/ 573746 w 1670126"/>
              <a:gd name="connsiteY43" fmla="*/ 10808 h 603238"/>
              <a:gd name="connsiteX44" fmla="*/ 576582 w 1670126"/>
              <a:gd name="connsiteY44" fmla="*/ 10522 h 603238"/>
              <a:gd name="connsiteX45" fmla="*/ 586372 w 1670126"/>
              <a:gd name="connsiteY45" fmla="*/ 11509 h 603238"/>
              <a:gd name="connsiteX46" fmla="*/ 589209 w 1670126"/>
              <a:gd name="connsiteY46" fmla="*/ 11223 h 603238"/>
              <a:gd name="connsiteX47" fmla="*/ 598652 w 1670126"/>
              <a:gd name="connsiteY47" fmla="*/ 12175 h 603238"/>
              <a:gd name="connsiteX48" fmla="*/ 601132 w 1670126"/>
              <a:gd name="connsiteY48" fmla="*/ 11925 h 603238"/>
              <a:gd name="connsiteX49" fmla="*/ 607445 w 1670126"/>
              <a:gd name="connsiteY49" fmla="*/ 12561 h 603238"/>
              <a:gd name="connsiteX50" fmla="*/ 613758 w 1670126"/>
              <a:gd name="connsiteY50" fmla="*/ 11925 h 603238"/>
              <a:gd name="connsiteX51" fmla="*/ 623548 w 1670126"/>
              <a:gd name="connsiteY51" fmla="*/ 12912 h 603238"/>
              <a:gd name="connsiteX52" fmla="*/ 626384 w 1670126"/>
              <a:gd name="connsiteY52" fmla="*/ 12626 h 603238"/>
              <a:gd name="connsiteX53" fmla="*/ 636179 w 1670126"/>
              <a:gd name="connsiteY53" fmla="*/ 13613 h 603238"/>
              <a:gd name="connsiteX54" fmla="*/ 639011 w 1670126"/>
              <a:gd name="connsiteY54" fmla="*/ 13328 h 603238"/>
              <a:gd name="connsiteX55" fmla="*/ 648801 w 1670126"/>
              <a:gd name="connsiteY55" fmla="*/ 14315 h 603238"/>
              <a:gd name="connsiteX56" fmla="*/ 651637 w 1670126"/>
              <a:gd name="connsiteY56" fmla="*/ 14029 h 603238"/>
              <a:gd name="connsiteX57" fmla="*/ 657950 w 1670126"/>
              <a:gd name="connsiteY57" fmla="*/ 14665 h 603238"/>
              <a:gd name="connsiteX58" fmla="*/ 664263 w 1670126"/>
              <a:gd name="connsiteY58" fmla="*/ 14029 h 603238"/>
              <a:gd name="connsiteX59" fmla="*/ 673706 w 1670126"/>
              <a:gd name="connsiteY59" fmla="*/ 14981 h 603238"/>
              <a:gd name="connsiteX60" fmla="*/ 676186 w 1670126"/>
              <a:gd name="connsiteY60" fmla="*/ 14731 h 603238"/>
              <a:gd name="connsiteX61" fmla="*/ 682499 w 1670126"/>
              <a:gd name="connsiteY61" fmla="*/ 15367 h 603238"/>
              <a:gd name="connsiteX62" fmla="*/ 688813 w 1670126"/>
              <a:gd name="connsiteY62" fmla="*/ 14731 h 603238"/>
              <a:gd name="connsiteX63" fmla="*/ 698603 w 1670126"/>
              <a:gd name="connsiteY63" fmla="*/ 15718 h 603238"/>
              <a:gd name="connsiteX64" fmla="*/ 701439 w 1670126"/>
              <a:gd name="connsiteY64" fmla="*/ 15432 h 603238"/>
              <a:gd name="connsiteX65" fmla="*/ 707752 w 1670126"/>
              <a:gd name="connsiteY65" fmla="*/ 16068 h 603238"/>
              <a:gd name="connsiteX66" fmla="*/ 714065 w 1670126"/>
              <a:gd name="connsiteY66" fmla="*/ 15432 h 603238"/>
              <a:gd name="connsiteX67" fmla="*/ 723859 w 1670126"/>
              <a:gd name="connsiteY67" fmla="*/ 16419 h 603238"/>
              <a:gd name="connsiteX68" fmla="*/ 726690 w 1670126"/>
              <a:gd name="connsiteY68" fmla="*/ 16134 h 603238"/>
              <a:gd name="connsiteX69" fmla="*/ 736129 w 1670126"/>
              <a:gd name="connsiteY69" fmla="*/ 17085 h 603238"/>
              <a:gd name="connsiteX70" fmla="*/ 738615 w 1670126"/>
              <a:gd name="connsiteY70" fmla="*/ 16835 h 603238"/>
              <a:gd name="connsiteX71" fmla="*/ 748405 w 1670126"/>
              <a:gd name="connsiteY71" fmla="*/ 17822 h 603238"/>
              <a:gd name="connsiteX72" fmla="*/ 751241 w 1670126"/>
              <a:gd name="connsiteY72" fmla="*/ 17536 h 603238"/>
              <a:gd name="connsiteX73" fmla="*/ 757554 w 1670126"/>
              <a:gd name="connsiteY73" fmla="*/ 18172 h 603238"/>
              <a:gd name="connsiteX74" fmla="*/ 763867 w 1670126"/>
              <a:gd name="connsiteY74" fmla="*/ 17536 h 603238"/>
              <a:gd name="connsiteX75" fmla="*/ 773662 w 1670126"/>
              <a:gd name="connsiteY75" fmla="*/ 18523 h 603238"/>
              <a:gd name="connsiteX76" fmla="*/ 776493 w 1670126"/>
              <a:gd name="connsiteY76" fmla="*/ 18238 h 603238"/>
              <a:gd name="connsiteX77" fmla="*/ 786282 w 1670126"/>
              <a:gd name="connsiteY77" fmla="*/ 19225 h 603238"/>
              <a:gd name="connsiteX78" fmla="*/ 789118 w 1670126"/>
              <a:gd name="connsiteY78" fmla="*/ 18939 h 603238"/>
              <a:gd name="connsiteX79" fmla="*/ 798913 w 1670126"/>
              <a:gd name="connsiteY79" fmla="*/ 19926 h 603238"/>
              <a:gd name="connsiteX80" fmla="*/ 801744 w 1670126"/>
              <a:gd name="connsiteY80" fmla="*/ 19641 h 603238"/>
              <a:gd name="connsiteX81" fmla="*/ 807706 w 1670126"/>
              <a:gd name="connsiteY81" fmla="*/ 20242 h 603238"/>
              <a:gd name="connsiteX82" fmla="*/ 813669 w 1670126"/>
              <a:gd name="connsiteY82" fmla="*/ 19641 h 603238"/>
              <a:gd name="connsiteX83" fmla="*/ 823459 w 1670126"/>
              <a:gd name="connsiteY83" fmla="*/ 20628 h 603238"/>
              <a:gd name="connsiteX84" fmla="*/ 826295 w 1670126"/>
              <a:gd name="connsiteY84" fmla="*/ 20342 h 603238"/>
              <a:gd name="connsiteX85" fmla="*/ 836090 w 1670126"/>
              <a:gd name="connsiteY85" fmla="*/ 21329 h 603238"/>
              <a:gd name="connsiteX86" fmla="*/ 838921 w 1670126"/>
              <a:gd name="connsiteY86" fmla="*/ 21044 h 603238"/>
              <a:gd name="connsiteX87" fmla="*/ 848710 w 1670126"/>
              <a:gd name="connsiteY87" fmla="*/ 22031 h 603238"/>
              <a:gd name="connsiteX88" fmla="*/ 851546 w 1670126"/>
              <a:gd name="connsiteY88" fmla="*/ 21745 h 603238"/>
              <a:gd name="connsiteX89" fmla="*/ 857859 w 1670126"/>
              <a:gd name="connsiteY89" fmla="*/ 22381 h 603238"/>
              <a:gd name="connsiteX90" fmla="*/ 864172 w 1670126"/>
              <a:gd name="connsiteY90" fmla="*/ 21745 h 603238"/>
              <a:gd name="connsiteX91" fmla="*/ 870134 w 1670126"/>
              <a:gd name="connsiteY91" fmla="*/ 22346 h 603238"/>
              <a:gd name="connsiteX92" fmla="*/ 876097 w 1670126"/>
              <a:gd name="connsiteY92" fmla="*/ 21745 h 603238"/>
              <a:gd name="connsiteX93" fmla="*/ 885892 w 1670126"/>
              <a:gd name="connsiteY93" fmla="*/ 22732 h 603238"/>
              <a:gd name="connsiteX94" fmla="*/ 888723 w 1670126"/>
              <a:gd name="connsiteY94" fmla="*/ 22447 h 603238"/>
              <a:gd name="connsiteX95" fmla="*/ 898512 w 1670126"/>
              <a:gd name="connsiteY95" fmla="*/ 23434 h 603238"/>
              <a:gd name="connsiteX96" fmla="*/ 901348 w 1670126"/>
              <a:gd name="connsiteY96" fmla="*/ 23148 h 603238"/>
              <a:gd name="connsiteX97" fmla="*/ 911138 w 1670126"/>
              <a:gd name="connsiteY97" fmla="*/ 24135 h 603238"/>
              <a:gd name="connsiteX98" fmla="*/ 913974 w 1670126"/>
              <a:gd name="connsiteY98" fmla="*/ 23849 h 603238"/>
              <a:gd name="connsiteX99" fmla="*/ 920287 w 1670126"/>
              <a:gd name="connsiteY99" fmla="*/ 24485 h 603238"/>
              <a:gd name="connsiteX100" fmla="*/ 926600 w 1670126"/>
              <a:gd name="connsiteY100" fmla="*/ 23849 h 603238"/>
              <a:gd name="connsiteX101" fmla="*/ 936395 w 1670126"/>
              <a:gd name="connsiteY101" fmla="*/ 24836 h 603238"/>
              <a:gd name="connsiteX102" fmla="*/ 939226 w 1670126"/>
              <a:gd name="connsiteY102" fmla="*/ 24551 h 603238"/>
              <a:gd name="connsiteX103" fmla="*/ 948665 w 1670126"/>
              <a:gd name="connsiteY103" fmla="*/ 25502 h 603238"/>
              <a:gd name="connsiteX104" fmla="*/ 951150 w 1670126"/>
              <a:gd name="connsiteY104" fmla="*/ 25252 h 603238"/>
              <a:gd name="connsiteX105" fmla="*/ 960945 w 1670126"/>
              <a:gd name="connsiteY105" fmla="*/ 26239 h 603238"/>
              <a:gd name="connsiteX106" fmla="*/ 963776 w 1670126"/>
              <a:gd name="connsiteY106" fmla="*/ 25954 h 603238"/>
              <a:gd name="connsiteX107" fmla="*/ 970089 w 1670126"/>
              <a:gd name="connsiteY107" fmla="*/ 26590 h 603238"/>
              <a:gd name="connsiteX108" fmla="*/ 976402 w 1670126"/>
              <a:gd name="connsiteY108" fmla="*/ 25954 h 603238"/>
              <a:gd name="connsiteX109" fmla="*/ 986192 w 1670126"/>
              <a:gd name="connsiteY109" fmla="*/ 26941 h 603238"/>
              <a:gd name="connsiteX110" fmla="*/ 989028 w 1670126"/>
              <a:gd name="connsiteY110" fmla="*/ 26655 h 603238"/>
              <a:gd name="connsiteX111" fmla="*/ 998823 w 1670126"/>
              <a:gd name="connsiteY111" fmla="*/ 27642 h 603238"/>
              <a:gd name="connsiteX112" fmla="*/ 1001655 w 1670126"/>
              <a:gd name="connsiteY112" fmla="*/ 27357 h 603238"/>
              <a:gd name="connsiteX113" fmla="*/ 1011444 w 1670126"/>
              <a:gd name="connsiteY113" fmla="*/ 28344 h 603238"/>
              <a:gd name="connsiteX114" fmla="*/ 1014280 w 1670126"/>
              <a:gd name="connsiteY114" fmla="*/ 28058 h 603238"/>
              <a:gd name="connsiteX115" fmla="*/ 1020242 w 1670126"/>
              <a:gd name="connsiteY115" fmla="*/ 28659 h 603238"/>
              <a:gd name="connsiteX116" fmla="*/ 1026205 w 1670126"/>
              <a:gd name="connsiteY116" fmla="*/ 28058 h 603238"/>
              <a:gd name="connsiteX117" fmla="*/ 1035994 w 1670126"/>
              <a:gd name="connsiteY117" fmla="*/ 29045 h 603238"/>
              <a:gd name="connsiteX118" fmla="*/ 1038830 w 1670126"/>
              <a:gd name="connsiteY118" fmla="*/ 28759 h 603238"/>
              <a:gd name="connsiteX119" fmla="*/ 1045143 w 1670126"/>
              <a:gd name="connsiteY119" fmla="*/ 29395 h 603238"/>
              <a:gd name="connsiteX120" fmla="*/ 1051457 w 1670126"/>
              <a:gd name="connsiteY120" fmla="*/ 28759 h 603238"/>
              <a:gd name="connsiteX121" fmla="*/ 1061252 w 1670126"/>
              <a:gd name="connsiteY121" fmla="*/ 29746 h 603238"/>
              <a:gd name="connsiteX122" fmla="*/ 1064083 w 1670126"/>
              <a:gd name="connsiteY122" fmla="*/ 29461 h 603238"/>
              <a:gd name="connsiteX123" fmla="*/ 1070396 w 1670126"/>
              <a:gd name="connsiteY123" fmla="*/ 30097 h 603238"/>
              <a:gd name="connsiteX124" fmla="*/ 1076709 w 1670126"/>
              <a:gd name="connsiteY124" fmla="*/ 29461 h 603238"/>
              <a:gd name="connsiteX125" fmla="*/ 1086147 w 1670126"/>
              <a:gd name="connsiteY125" fmla="*/ 30412 h 603238"/>
              <a:gd name="connsiteX126" fmla="*/ 1088632 w 1670126"/>
              <a:gd name="connsiteY126" fmla="*/ 30162 h 603238"/>
              <a:gd name="connsiteX127" fmla="*/ 1099373 w 1670126"/>
              <a:gd name="connsiteY127" fmla="*/ 31245 h 603238"/>
              <a:gd name="connsiteX128" fmla="*/ 1101259 w 1670126"/>
              <a:gd name="connsiteY128" fmla="*/ 30864 h 603238"/>
              <a:gd name="connsiteX129" fmla="*/ 1106907 w 1670126"/>
              <a:gd name="connsiteY129" fmla="*/ 32004 h 603238"/>
              <a:gd name="connsiteX130" fmla="*/ 1110110 w 1670126"/>
              <a:gd name="connsiteY130" fmla="*/ 32327 h 603238"/>
              <a:gd name="connsiteX131" fmla="*/ 1113885 w 1670126"/>
              <a:gd name="connsiteY131" fmla="*/ 31565 h 603238"/>
              <a:gd name="connsiteX132" fmla="*/ 1120198 w 1670126"/>
              <a:gd name="connsiteY132" fmla="*/ 32839 h 603238"/>
              <a:gd name="connsiteX133" fmla="*/ 1126511 w 1670126"/>
              <a:gd name="connsiteY133" fmla="*/ 31565 h 603238"/>
              <a:gd name="connsiteX134" fmla="*/ 1134563 w 1670126"/>
              <a:gd name="connsiteY134" fmla="*/ 33190 h 603238"/>
              <a:gd name="connsiteX135" fmla="*/ 1139137 w 1670126"/>
              <a:gd name="connsiteY135" fmla="*/ 32267 h 603238"/>
              <a:gd name="connsiteX136" fmla="*/ 1147186 w 1670126"/>
              <a:gd name="connsiteY136" fmla="*/ 33892 h 603238"/>
              <a:gd name="connsiteX137" fmla="*/ 1151762 w 1670126"/>
              <a:gd name="connsiteY137" fmla="*/ 32968 h 603238"/>
              <a:gd name="connsiteX138" fmla="*/ 1159463 w 1670126"/>
              <a:gd name="connsiteY138" fmla="*/ 34523 h 603238"/>
              <a:gd name="connsiteX139" fmla="*/ 1163687 w 1670126"/>
              <a:gd name="connsiteY139" fmla="*/ 33670 h 603238"/>
              <a:gd name="connsiteX140" fmla="*/ 1170000 w 1670126"/>
              <a:gd name="connsiteY140" fmla="*/ 34944 h 603238"/>
              <a:gd name="connsiteX141" fmla="*/ 1176313 w 1670126"/>
              <a:gd name="connsiteY141" fmla="*/ 33670 h 603238"/>
              <a:gd name="connsiteX142" fmla="*/ 1184362 w 1670126"/>
              <a:gd name="connsiteY142" fmla="*/ 35295 h 603238"/>
              <a:gd name="connsiteX143" fmla="*/ 1188939 w 1670126"/>
              <a:gd name="connsiteY143" fmla="*/ 34371 h 603238"/>
              <a:gd name="connsiteX144" fmla="*/ 1196987 w 1670126"/>
              <a:gd name="connsiteY144" fmla="*/ 35996 h 603238"/>
              <a:gd name="connsiteX145" fmla="*/ 1201564 w 1670126"/>
              <a:gd name="connsiteY145" fmla="*/ 35072 h 603238"/>
              <a:gd name="connsiteX146" fmla="*/ 1209616 w 1670126"/>
              <a:gd name="connsiteY146" fmla="*/ 36697 h 603238"/>
              <a:gd name="connsiteX147" fmla="*/ 1214190 w 1670126"/>
              <a:gd name="connsiteY147" fmla="*/ 35774 h 603238"/>
              <a:gd name="connsiteX148" fmla="*/ 1220152 w 1670126"/>
              <a:gd name="connsiteY148" fmla="*/ 36978 h 603238"/>
              <a:gd name="connsiteX149" fmla="*/ 1226115 w 1670126"/>
              <a:gd name="connsiteY149" fmla="*/ 35774 h 603238"/>
              <a:gd name="connsiteX150" fmla="*/ 1232428 w 1670126"/>
              <a:gd name="connsiteY150" fmla="*/ 37048 h 603238"/>
              <a:gd name="connsiteX151" fmla="*/ 1238741 w 1670126"/>
              <a:gd name="connsiteY151" fmla="*/ 35774 h 603238"/>
              <a:gd name="connsiteX152" fmla="*/ 1246790 w 1670126"/>
              <a:gd name="connsiteY152" fmla="*/ 37399 h 603238"/>
              <a:gd name="connsiteX153" fmla="*/ 1251367 w 1670126"/>
              <a:gd name="connsiteY153" fmla="*/ 36475 h 603238"/>
              <a:gd name="connsiteX154" fmla="*/ 1259418 w 1670126"/>
              <a:gd name="connsiteY154" fmla="*/ 38100 h 603238"/>
              <a:gd name="connsiteX155" fmla="*/ 1263992 w 1670126"/>
              <a:gd name="connsiteY155" fmla="*/ 37177 h 603238"/>
              <a:gd name="connsiteX156" fmla="*/ 1272042 w 1670126"/>
              <a:gd name="connsiteY156" fmla="*/ 38802 h 603238"/>
              <a:gd name="connsiteX157" fmla="*/ 1276619 w 1670126"/>
              <a:gd name="connsiteY157" fmla="*/ 37878 h 603238"/>
              <a:gd name="connsiteX158" fmla="*/ 1282931 w 1670126"/>
              <a:gd name="connsiteY158" fmla="*/ 39152 h 603238"/>
              <a:gd name="connsiteX159" fmla="*/ 1289244 w 1670126"/>
              <a:gd name="connsiteY159" fmla="*/ 37878 h 603238"/>
              <a:gd name="connsiteX160" fmla="*/ 1296945 w 1670126"/>
              <a:gd name="connsiteY160" fmla="*/ 39433 h 603238"/>
              <a:gd name="connsiteX161" fmla="*/ 1301169 w 1670126"/>
              <a:gd name="connsiteY161" fmla="*/ 38580 h 603238"/>
              <a:gd name="connsiteX162" fmla="*/ 1309218 w 1670126"/>
              <a:gd name="connsiteY162" fmla="*/ 40205 h 603238"/>
              <a:gd name="connsiteX163" fmla="*/ 1313794 w 1670126"/>
              <a:gd name="connsiteY163" fmla="*/ 39281 h 603238"/>
              <a:gd name="connsiteX164" fmla="*/ 1321844 w 1670126"/>
              <a:gd name="connsiteY164" fmla="*/ 40906 h 603238"/>
              <a:gd name="connsiteX165" fmla="*/ 1326421 w 1670126"/>
              <a:gd name="connsiteY165" fmla="*/ 39982 h 603238"/>
              <a:gd name="connsiteX166" fmla="*/ 1332733 w 1670126"/>
              <a:gd name="connsiteY166" fmla="*/ 41256 h 603238"/>
              <a:gd name="connsiteX167" fmla="*/ 1339046 w 1670126"/>
              <a:gd name="connsiteY167" fmla="*/ 39982 h 603238"/>
              <a:gd name="connsiteX168" fmla="*/ 1347098 w 1670126"/>
              <a:gd name="connsiteY168" fmla="*/ 41608 h 603238"/>
              <a:gd name="connsiteX169" fmla="*/ 1351673 w 1670126"/>
              <a:gd name="connsiteY169" fmla="*/ 40684 h 603238"/>
              <a:gd name="connsiteX170" fmla="*/ 1359722 w 1670126"/>
              <a:gd name="connsiteY170" fmla="*/ 42309 h 603238"/>
              <a:gd name="connsiteX171" fmla="*/ 1364299 w 1670126"/>
              <a:gd name="connsiteY171" fmla="*/ 41385 h 603238"/>
              <a:gd name="connsiteX172" fmla="*/ 1371999 w 1670126"/>
              <a:gd name="connsiteY172" fmla="*/ 42940 h 603238"/>
              <a:gd name="connsiteX173" fmla="*/ 1376223 w 1670126"/>
              <a:gd name="connsiteY173" fmla="*/ 42087 h 603238"/>
              <a:gd name="connsiteX174" fmla="*/ 1382536 w 1670126"/>
              <a:gd name="connsiteY174" fmla="*/ 43361 h 603238"/>
              <a:gd name="connsiteX175" fmla="*/ 1388848 w 1670126"/>
              <a:gd name="connsiteY175" fmla="*/ 42087 h 603238"/>
              <a:gd name="connsiteX176" fmla="*/ 1395161 w 1670126"/>
              <a:gd name="connsiteY176" fmla="*/ 43362 h 603238"/>
              <a:gd name="connsiteX177" fmla="*/ 1401475 w 1670126"/>
              <a:gd name="connsiteY177" fmla="*/ 42087 h 603238"/>
              <a:gd name="connsiteX178" fmla="*/ 1409524 w 1670126"/>
              <a:gd name="connsiteY178" fmla="*/ 43712 h 603238"/>
              <a:gd name="connsiteX179" fmla="*/ 1414101 w 1670126"/>
              <a:gd name="connsiteY179" fmla="*/ 42788 h 603238"/>
              <a:gd name="connsiteX180" fmla="*/ 1422152 w 1670126"/>
              <a:gd name="connsiteY180" fmla="*/ 44413 h 603238"/>
              <a:gd name="connsiteX181" fmla="*/ 1426726 w 1670126"/>
              <a:gd name="connsiteY181" fmla="*/ 43490 h 603238"/>
              <a:gd name="connsiteX182" fmla="*/ 1432688 w 1670126"/>
              <a:gd name="connsiteY182" fmla="*/ 44694 h 603238"/>
              <a:gd name="connsiteX183" fmla="*/ 1438651 w 1670126"/>
              <a:gd name="connsiteY183" fmla="*/ 43490 h 603238"/>
              <a:gd name="connsiteX184" fmla="*/ 1446700 w 1670126"/>
              <a:gd name="connsiteY184" fmla="*/ 45115 h 603238"/>
              <a:gd name="connsiteX185" fmla="*/ 1451277 w 1670126"/>
              <a:gd name="connsiteY185" fmla="*/ 44191 h 603238"/>
              <a:gd name="connsiteX186" fmla="*/ 1459329 w 1670126"/>
              <a:gd name="connsiteY186" fmla="*/ 45816 h 603238"/>
              <a:gd name="connsiteX187" fmla="*/ 1463903 w 1670126"/>
              <a:gd name="connsiteY187" fmla="*/ 44893 h 603238"/>
              <a:gd name="connsiteX188" fmla="*/ 1471952 w 1670126"/>
              <a:gd name="connsiteY188" fmla="*/ 46518 h 603238"/>
              <a:gd name="connsiteX189" fmla="*/ 1476529 w 1670126"/>
              <a:gd name="connsiteY189" fmla="*/ 45594 h 603238"/>
              <a:gd name="connsiteX190" fmla="*/ 1482842 w 1670126"/>
              <a:gd name="connsiteY190" fmla="*/ 46868 h 603238"/>
              <a:gd name="connsiteX191" fmla="*/ 1489155 w 1670126"/>
              <a:gd name="connsiteY191" fmla="*/ 45594 h 603238"/>
              <a:gd name="connsiteX192" fmla="*/ 1497204 w 1670126"/>
              <a:gd name="connsiteY192" fmla="*/ 47219 h 603238"/>
              <a:gd name="connsiteX193" fmla="*/ 1501780 w 1670126"/>
              <a:gd name="connsiteY193" fmla="*/ 46295 h 603238"/>
              <a:gd name="connsiteX194" fmla="*/ 1509481 w 1670126"/>
              <a:gd name="connsiteY194" fmla="*/ 47850 h 603238"/>
              <a:gd name="connsiteX195" fmla="*/ 1513705 w 1670126"/>
              <a:gd name="connsiteY195" fmla="*/ 46997 h 603238"/>
              <a:gd name="connsiteX196" fmla="*/ 1521754 w 1670126"/>
              <a:gd name="connsiteY196" fmla="*/ 48622 h 603238"/>
              <a:gd name="connsiteX197" fmla="*/ 1526331 w 1670126"/>
              <a:gd name="connsiteY197" fmla="*/ 47698 h 603238"/>
              <a:gd name="connsiteX198" fmla="*/ 1534382 w 1670126"/>
              <a:gd name="connsiteY198" fmla="*/ 49324 h 603238"/>
              <a:gd name="connsiteX199" fmla="*/ 1538956 w 1670126"/>
              <a:gd name="connsiteY199" fmla="*/ 48400 h 603238"/>
              <a:gd name="connsiteX200" fmla="*/ 1545270 w 1670126"/>
              <a:gd name="connsiteY200" fmla="*/ 49675 h 603238"/>
              <a:gd name="connsiteX201" fmla="*/ 1551583 w 1670126"/>
              <a:gd name="connsiteY201" fmla="*/ 48400 h 603238"/>
              <a:gd name="connsiteX202" fmla="*/ 1559632 w 1670126"/>
              <a:gd name="connsiteY202" fmla="*/ 50025 h 603238"/>
              <a:gd name="connsiteX203" fmla="*/ 1564208 w 1670126"/>
              <a:gd name="connsiteY203" fmla="*/ 49101 h 603238"/>
              <a:gd name="connsiteX204" fmla="*/ 1670126 w 1670126"/>
              <a:gd name="connsiteY204" fmla="*/ 155018 h 603238"/>
              <a:gd name="connsiteX205" fmla="*/ 1605436 w 1670126"/>
              <a:gd name="connsiteY205" fmla="*/ 252613 h 603238"/>
              <a:gd name="connsiteX206" fmla="*/ 1595658 w 1670126"/>
              <a:gd name="connsiteY206" fmla="*/ 254587 h 603238"/>
              <a:gd name="connsiteX207" fmla="*/ 1593630 w 1670126"/>
              <a:gd name="connsiteY207" fmla="*/ 255954 h 603238"/>
              <a:gd name="connsiteX208" fmla="*/ 1582093 w 1670126"/>
              <a:gd name="connsiteY208" fmla="*/ 258283 h 603238"/>
              <a:gd name="connsiteX209" fmla="*/ 1581549 w 1670126"/>
              <a:gd name="connsiteY209" fmla="*/ 258650 h 603238"/>
              <a:gd name="connsiteX210" fmla="*/ 1571771 w 1670126"/>
              <a:gd name="connsiteY210" fmla="*/ 260624 h 603238"/>
              <a:gd name="connsiteX211" fmla="*/ 1569743 w 1670126"/>
              <a:gd name="connsiteY211" fmla="*/ 261992 h 603238"/>
              <a:gd name="connsiteX212" fmla="*/ 1559965 w 1670126"/>
              <a:gd name="connsiteY212" fmla="*/ 263966 h 603238"/>
              <a:gd name="connsiteX213" fmla="*/ 1557936 w 1670126"/>
              <a:gd name="connsiteY213" fmla="*/ 265333 h 603238"/>
              <a:gd name="connsiteX214" fmla="*/ 1549158 w 1670126"/>
              <a:gd name="connsiteY214" fmla="*/ 267106 h 603238"/>
              <a:gd name="connsiteX215" fmla="*/ 1546831 w 1670126"/>
              <a:gd name="connsiteY215" fmla="*/ 268675 h 603238"/>
              <a:gd name="connsiteX216" fmla="*/ 1537053 w 1670126"/>
              <a:gd name="connsiteY216" fmla="*/ 270649 h 603238"/>
              <a:gd name="connsiteX217" fmla="*/ 1535024 w 1670126"/>
              <a:gd name="connsiteY217" fmla="*/ 272017 h 603238"/>
              <a:gd name="connsiteX218" fmla="*/ 1523488 w 1670126"/>
              <a:gd name="connsiteY218" fmla="*/ 274346 h 603238"/>
              <a:gd name="connsiteX219" fmla="*/ 1522944 w 1670126"/>
              <a:gd name="connsiteY219" fmla="*/ 274712 h 603238"/>
              <a:gd name="connsiteX220" fmla="*/ 1513168 w 1670126"/>
              <a:gd name="connsiteY220" fmla="*/ 276686 h 603238"/>
              <a:gd name="connsiteX221" fmla="*/ 1511138 w 1670126"/>
              <a:gd name="connsiteY221" fmla="*/ 278055 h 603238"/>
              <a:gd name="connsiteX222" fmla="*/ 1501359 w 1670126"/>
              <a:gd name="connsiteY222" fmla="*/ 280029 h 603238"/>
              <a:gd name="connsiteX223" fmla="*/ 1499331 w 1670126"/>
              <a:gd name="connsiteY223" fmla="*/ 281397 h 603238"/>
              <a:gd name="connsiteX224" fmla="*/ 1489551 w 1670126"/>
              <a:gd name="connsiteY224" fmla="*/ 283371 h 603238"/>
              <a:gd name="connsiteX225" fmla="*/ 1487523 w 1670126"/>
              <a:gd name="connsiteY225" fmla="*/ 284738 h 603238"/>
              <a:gd name="connsiteX226" fmla="*/ 1476989 w 1670126"/>
              <a:gd name="connsiteY226" fmla="*/ 286865 h 603238"/>
              <a:gd name="connsiteX227" fmla="*/ 1476145 w 1670126"/>
              <a:gd name="connsiteY227" fmla="*/ 287434 h 603238"/>
              <a:gd name="connsiteX228" fmla="*/ 1466367 w 1670126"/>
              <a:gd name="connsiteY228" fmla="*/ 289408 h 603238"/>
              <a:gd name="connsiteX229" fmla="*/ 1464339 w 1670126"/>
              <a:gd name="connsiteY229" fmla="*/ 290775 h 603238"/>
              <a:gd name="connsiteX230" fmla="*/ 1454561 w 1670126"/>
              <a:gd name="connsiteY230" fmla="*/ 292750 h 603238"/>
              <a:gd name="connsiteX231" fmla="*/ 1452532 w 1670126"/>
              <a:gd name="connsiteY231" fmla="*/ 294117 h 603238"/>
              <a:gd name="connsiteX232" fmla="*/ 1444238 w 1670126"/>
              <a:gd name="connsiteY232" fmla="*/ 295792 h 603238"/>
              <a:gd name="connsiteX233" fmla="*/ 1440724 w 1670126"/>
              <a:gd name="connsiteY233" fmla="*/ 298161 h 603238"/>
              <a:gd name="connsiteX234" fmla="*/ 1429189 w 1670126"/>
              <a:gd name="connsiteY234" fmla="*/ 300490 h 603238"/>
              <a:gd name="connsiteX235" fmla="*/ 1428645 w 1670126"/>
              <a:gd name="connsiteY235" fmla="*/ 300857 h 603238"/>
              <a:gd name="connsiteX236" fmla="*/ 1419866 w 1670126"/>
              <a:gd name="connsiteY236" fmla="*/ 302629 h 603238"/>
              <a:gd name="connsiteX237" fmla="*/ 1417540 w 1670126"/>
              <a:gd name="connsiteY237" fmla="*/ 304197 h 603238"/>
              <a:gd name="connsiteX238" fmla="*/ 1407763 w 1670126"/>
              <a:gd name="connsiteY238" fmla="*/ 306171 h 603238"/>
              <a:gd name="connsiteX239" fmla="*/ 1405733 w 1670126"/>
              <a:gd name="connsiteY239" fmla="*/ 307540 h 603238"/>
              <a:gd name="connsiteX240" fmla="*/ 1395953 w 1670126"/>
              <a:gd name="connsiteY240" fmla="*/ 309514 h 603238"/>
              <a:gd name="connsiteX241" fmla="*/ 1393926 w 1670126"/>
              <a:gd name="connsiteY241" fmla="*/ 310881 h 603238"/>
              <a:gd name="connsiteX242" fmla="*/ 1382389 w 1670126"/>
              <a:gd name="connsiteY242" fmla="*/ 313211 h 603238"/>
              <a:gd name="connsiteX243" fmla="*/ 1381846 w 1670126"/>
              <a:gd name="connsiteY243" fmla="*/ 313576 h 603238"/>
              <a:gd name="connsiteX244" fmla="*/ 1372069 w 1670126"/>
              <a:gd name="connsiteY244" fmla="*/ 315550 h 603238"/>
              <a:gd name="connsiteX245" fmla="*/ 1370039 w 1670126"/>
              <a:gd name="connsiteY245" fmla="*/ 316919 h 603238"/>
              <a:gd name="connsiteX246" fmla="*/ 1360262 w 1670126"/>
              <a:gd name="connsiteY246" fmla="*/ 318893 h 603238"/>
              <a:gd name="connsiteX247" fmla="*/ 1358232 w 1670126"/>
              <a:gd name="connsiteY247" fmla="*/ 320262 h 603238"/>
              <a:gd name="connsiteX248" fmla="*/ 1349453 w 1670126"/>
              <a:gd name="connsiteY248" fmla="*/ 322034 h 603238"/>
              <a:gd name="connsiteX249" fmla="*/ 1347127 w 1670126"/>
              <a:gd name="connsiteY249" fmla="*/ 323602 h 603238"/>
              <a:gd name="connsiteX250" fmla="*/ 1335592 w 1670126"/>
              <a:gd name="connsiteY250" fmla="*/ 325931 h 603238"/>
              <a:gd name="connsiteX251" fmla="*/ 1335048 w 1670126"/>
              <a:gd name="connsiteY251" fmla="*/ 326298 h 603238"/>
              <a:gd name="connsiteX252" fmla="*/ 1325270 w 1670126"/>
              <a:gd name="connsiteY252" fmla="*/ 328272 h 603238"/>
              <a:gd name="connsiteX253" fmla="*/ 1323240 w 1670126"/>
              <a:gd name="connsiteY253" fmla="*/ 329641 h 603238"/>
              <a:gd name="connsiteX254" fmla="*/ 1313460 w 1670126"/>
              <a:gd name="connsiteY254" fmla="*/ 331615 h 603238"/>
              <a:gd name="connsiteX255" fmla="*/ 1311434 w 1670126"/>
              <a:gd name="connsiteY255" fmla="*/ 332981 h 603238"/>
              <a:gd name="connsiteX256" fmla="*/ 1301658 w 1670126"/>
              <a:gd name="connsiteY256" fmla="*/ 334955 h 603238"/>
              <a:gd name="connsiteX257" fmla="*/ 1299627 w 1670126"/>
              <a:gd name="connsiteY257" fmla="*/ 336324 h 603238"/>
              <a:gd name="connsiteX258" fmla="*/ 1288089 w 1670126"/>
              <a:gd name="connsiteY258" fmla="*/ 338653 h 603238"/>
              <a:gd name="connsiteX259" fmla="*/ 1287547 w 1670126"/>
              <a:gd name="connsiteY259" fmla="*/ 339019 h 603238"/>
              <a:gd name="connsiteX260" fmla="*/ 1280255 w 1670126"/>
              <a:gd name="connsiteY260" fmla="*/ 340491 h 603238"/>
              <a:gd name="connsiteX261" fmla="*/ 1276441 w 1670126"/>
              <a:gd name="connsiteY261" fmla="*/ 343062 h 603238"/>
              <a:gd name="connsiteX262" fmla="*/ 1266662 w 1670126"/>
              <a:gd name="connsiteY262" fmla="*/ 345037 h 603238"/>
              <a:gd name="connsiteX263" fmla="*/ 1264634 w 1670126"/>
              <a:gd name="connsiteY263" fmla="*/ 346404 h 603238"/>
              <a:gd name="connsiteX264" fmla="*/ 1254859 w 1670126"/>
              <a:gd name="connsiteY264" fmla="*/ 348377 h 603238"/>
              <a:gd name="connsiteX265" fmla="*/ 1252828 w 1670126"/>
              <a:gd name="connsiteY265" fmla="*/ 349746 h 603238"/>
              <a:gd name="connsiteX266" fmla="*/ 1243050 w 1670126"/>
              <a:gd name="connsiteY266" fmla="*/ 351720 h 603238"/>
              <a:gd name="connsiteX267" fmla="*/ 1241021 w 1670126"/>
              <a:gd name="connsiteY267" fmla="*/ 353088 h 603238"/>
              <a:gd name="connsiteX268" fmla="*/ 1229485 w 1670126"/>
              <a:gd name="connsiteY268" fmla="*/ 355417 h 603238"/>
              <a:gd name="connsiteX269" fmla="*/ 1228941 w 1670126"/>
              <a:gd name="connsiteY269" fmla="*/ 355784 h 603238"/>
              <a:gd name="connsiteX270" fmla="*/ 1220162 w 1670126"/>
              <a:gd name="connsiteY270" fmla="*/ 357556 h 603238"/>
              <a:gd name="connsiteX271" fmla="*/ 1217836 w 1670126"/>
              <a:gd name="connsiteY271" fmla="*/ 359125 h 603238"/>
              <a:gd name="connsiteX272" fmla="*/ 1208060 w 1670126"/>
              <a:gd name="connsiteY272" fmla="*/ 361098 h 603238"/>
              <a:gd name="connsiteX273" fmla="*/ 1206029 w 1670126"/>
              <a:gd name="connsiteY273" fmla="*/ 362467 h 603238"/>
              <a:gd name="connsiteX274" fmla="*/ 1196251 w 1670126"/>
              <a:gd name="connsiteY274" fmla="*/ 364441 h 603238"/>
              <a:gd name="connsiteX275" fmla="*/ 1194223 w 1670126"/>
              <a:gd name="connsiteY275" fmla="*/ 365809 h 603238"/>
              <a:gd name="connsiteX276" fmla="*/ 1182686 w 1670126"/>
              <a:gd name="connsiteY276" fmla="*/ 368138 h 603238"/>
              <a:gd name="connsiteX277" fmla="*/ 1182143 w 1670126"/>
              <a:gd name="connsiteY277" fmla="*/ 368504 h 603238"/>
              <a:gd name="connsiteX278" fmla="*/ 1172365 w 1670126"/>
              <a:gd name="connsiteY278" fmla="*/ 370478 h 603238"/>
              <a:gd name="connsiteX279" fmla="*/ 1170336 w 1670126"/>
              <a:gd name="connsiteY279" fmla="*/ 371846 h 603238"/>
              <a:gd name="connsiteX280" fmla="*/ 1160556 w 1670126"/>
              <a:gd name="connsiteY280" fmla="*/ 373821 h 603238"/>
              <a:gd name="connsiteX281" fmla="*/ 1158528 w 1670126"/>
              <a:gd name="connsiteY281" fmla="*/ 375188 h 603238"/>
              <a:gd name="connsiteX282" fmla="*/ 1124821 w 1670126"/>
              <a:gd name="connsiteY282" fmla="*/ 385651 h 603238"/>
              <a:gd name="connsiteX283" fmla="*/ 1124319 w 1670126"/>
              <a:gd name="connsiteY283" fmla="*/ 385702 h 603238"/>
              <a:gd name="connsiteX284" fmla="*/ 1113322 w 1670126"/>
              <a:gd name="connsiteY284" fmla="*/ 389115 h 603238"/>
              <a:gd name="connsiteX285" fmla="*/ 1108554 w 1670126"/>
              <a:gd name="connsiteY285" fmla="*/ 389596 h 603238"/>
              <a:gd name="connsiteX286" fmla="*/ 1076574 w 1670126"/>
              <a:gd name="connsiteY286" fmla="*/ 399523 h 603238"/>
              <a:gd name="connsiteX287" fmla="*/ 1075033 w 1670126"/>
              <a:gd name="connsiteY287" fmla="*/ 399679 h 603238"/>
              <a:gd name="connsiteX288" fmla="*/ 1064373 w 1670126"/>
              <a:gd name="connsiteY288" fmla="*/ 402988 h 603238"/>
              <a:gd name="connsiteX289" fmla="*/ 1060382 w 1670126"/>
              <a:gd name="connsiteY289" fmla="*/ 403390 h 603238"/>
              <a:gd name="connsiteX290" fmla="*/ 1052731 w 1670126"/>
              <a:gd name="connsiteY290" fmla="*/ 405765 h 603238"/>
              <a:gd name="connsiteX291" fmla="*/ 1051188 w 1670126"/>
              <a:gd name="connsiteY291" fmla="*/ 405921 h 603238"/>
              <a:gd name="connsiteX292" fmla="*/ 1040530 w 1670126"/>
              <a:gd name="connsiteY292" fmla="*/ 409229 h 603238"/>
              <a:gd name="connsiteX293" fmla="*/ 1038986 w 1670126"/>
              <a:gd name="connsiteY293" fmla="*/ 409385 h 603238"/>
              <a:gd name="connsiteX294" fmla="*/ 1028327 w 1670126"/>
              <a:gd name="connsiteY294" fmla="*/ 412694 h 603238"/>
              <a:gd name="connsiteX295" fmla="*/ 1026788 w 1670126"/>
              <a:gd name="connsiteY295" fmla="*/ 412849 h 603238"/>
              <a:gd name="connsiteX296" fmla="*/ 1016125 w 1670126"/>
              <a:gd name="connsiteY296" fmla="*/ 416159 h 603238"/>
              <a:gd name="connsiteX297" fmla="*/ 1011092 w 1670126"/>
              <a:gd name="connsiteY297" fmla="*/ 416666 h 603238"/>
              <a:gd name="connsiteX298" fmla="*/ 1003782 w 1670126"/>
              <a:gd name="connsiteY298" fmla="*/ 418935 h 603238"/>
              <a:gd name="connsiteX299" fmla="*/ 1002239 w 1670126"/>
              <a:gd name="connsiteY299" fmla="*/ 419091 h 603238"/>
              <a:gd name="connsiteX300" fmla="*/ 991580 w 1670126"/>
              <a:gd name="connsiteY300" fmla="*/ 422400 h 603238"/>
              <a:gd name="connsiteX301" fmla="*/ 991080 w 1670126"/>
              <a:gd name="connsiteY301" fmla="*/ 422450 h 603238"/>
              <a:gd name="connsiteX302" fmla="*/ 980080 w 1670126"/>
              <a:gd name="connsiteY302" fmla="*/ 425865 h 603238"/>
              <a:gd name="connsiteX303" fmla="*/ 978533 w 1670126"/>
              <a:gd name="connsiteY303" fmla="*/ 426021 h 603238"/>
              <a:gd name="connsiteX304" fmla="*/ 967878 w 1670126"/>
              <a:gd name="connsiteY304" fmla="*/ 429328 h 603238"/>
              <a:gd name="connsiteX305" fmla="*/ 962849 w 1670126"/>
              <a:gd name="connsiteY305" fmla="*/ 429835 h 603238"/>
              <a:gd name="connsiteX306" fmla="*/ 955535 w 1670126"/>
              <a:gd name="connsiteY306" fmla="*/ 432106 h 603238"/>
              <a:gd name="connsiteX307" fmla="*/ 953996 w 1670126"/>
              <a:gd name="connsiteY307" fmla="*/ 432261 h 603238"/>
              <a:gd name="connsiteX308" fmla="*/ 943333 w 1670126"/>
              <a:gd name="connsiteY308" fmla="*/ 435571 h 603238"/>
              <a:gd name="connsiteX309" fmla="*/ 941796 w 1670126"/>
              <a:gd name="connsiteY309" fmla="*/ 435726 h 603238"/>
              <a:gd name="connsiteX310" fmla="*/ 931132 w 1670126"/>
              <a:gd name="connsiteY310" fmla="*/ 439036 h 603238"/>
              <a:gd name="connsiteX311" fmla="*/ 929583 w 1670126"/>
              <a:gd name="connsiteY311" fmla="*/ 439192 h 603238"/>
              <a:gd name="connsiteX312" fmla="*/ 918930 w 1670126"/>
              <a:gd name="connsiteY312" fmla="*/ 442499 h 603238"/>
              <a:gd name="connsiteX313" fmla="*/ 916745 w 1670126"/>
              <a:gd name="connsiteY313" fmla="*/ 442720 h 603238"/>
              <a:gd name="connsiteX314" fmla="*/ 895086 w 1670126"/>
              <a:gd name="connsiteY314" fmla="*/ 449443 h 603238"/>
              <a:gd name="connsiteX315" fmla="*/ 893545 w 1670126"/>
              <a:gd name="connsiteY315" fmla="*/ 449598 h 603238"/>
              <a:gd name="connsiteX316" fmla="*/ 882885 w 1670126"/>
              <a:gd name="connsiteY316" fmla="*/ 452907 h 603238"/>
              <a:gd name="connsiteX317" fmla="*/ 881343 w 1670126"/>
              <a:gd name="connsiteY317" fmla="*/ 453063 h 603238"/>
              <a:gd name="connsiteX318" fmla="*/ 870683 w 1670126"/>
              <a:gd name="connsiteY318" fmla="*/ 456372 h 603238"/>
              <a:gd name="connsiteX319" fmla="*/ 869139 w 1670126"/>
              <a:gd name="connsiteY319" fmla="*/ 456527 h 603238"/>
              <a:gd name="connsiteX320" fmla="*/ 858481 w 1670126"/>
              <a:gd name="connsiteY320" fmla="*/ 459836 h 603238"/>
              <a:gd name="connsiteX321" fmla="*/ 854491 w 1670126"/>
              <a:gd name="connsiteY321" fmla="*/ 460238 h 603238"/>
              <a:gd name="connsiteX322" fmla="*/ 846839 w 1670126"/>
              <a:gd name="connsiteY322" fmla="*/ 462613 h 603238"/>
              <a:gd name="connsiteX323" fmla="*/ 845296 w 1670126"/>
              <a:gd name="connsiteY323" fmla="*/ 462769 h 603238"/>
              <a:gd name="connsiteX324" fmla="*/ 834637 w 1670126"/>
              <a:gd name="connsiteY324" fmla="*/ 466077 h 603238"/>
              <a:gd name="connsiteX325" fmla="*/ 833097 w 1670126"/>
              <a:gd name="connsiteY325" fmla="*/ 466233 h 603238"/>
              <a:gd name="connsiteX326" fmla="*/ 822436 w 1670126"/>
              <a:gd name="connsiteY326" fmla="*/ 469542 h 603238"/>
              <a:gd name="connsiteX327" fmla="*/ 820893 w 1670126"/>
              <a:gd name="connsiteY327" fmla="*/ 469697 h 603238"/>
              <a:gd name="connsiteX328" fmla="*/ 810234 w 1670126"/>
              <a:gd name="connsiteY328" fmla="*/ 473006 h 603238"/>
              <a:gd name="connsiteX329" fmla="*/ 805207 w 1670126"/>
              <a:gd name="connsiteY329" fmla="*/ 473513 h 603238"/>
              <a:gd name="connsiteX330" fmla="*/ 797891 w 1670126"/>
              <a:gd name="connsiteY330" fmla="*/ 475783 h 603238"/>
              <a:gd name="connsiteX331" fmla="*/ 796349 w 1670126"/>
              <a:gd name="connsiteY331" fmla="*/ 475939 h 603238"/>
              <a:gd name="connsiteX332" fmla="*/ 785689 w 1670126"/>
              <a:gd name="connsiteY332" fmla="*/ 479248 h 603238"/>
              <a:gd name="connsiteX333" fmla="*/ 785190 w 1670126"/>
              <a:gd name="connsiteY333" fmla="*/ 479298 h 603238"/>
              <a:gd name="connsiteX334" fmla="*/ 774189 w 1670126"/>
              <a:gd name="connsiteY334" fmla="*/ 482713 h 603238"/>
              <a:gd name="connsiteX335" fmla="*/ 772645 w 1670126"/>
              <a:gd name="connsiteY335" fmla="*/ 482869 h 603238"/>
              <a:gd name="connsiteX336" fmla="*/ 761987 w 1670126"/>
              <a:gd name="connsiteY336" fmla="*/ 486177 h 603238"/>
              <a:gd name="connsiteX337" fmla="*/ 757220 w 1670126"/>
              <a:gd name="connsiteY337" fmla="*/ 486658 h 603238"/>
              <a:gd name="connsiteX338" fmla="*/ 725240 w 1670126"/>
              <a:gd name="connsiteY338" fmla="*/ 496585 h 603238"/>
              <a:gd name="connsiteX339" fmla="*/ 724733 w 1670126"/>
              <a:gd name="connsiteY339" fmla="*/ 496636 h 603238"/>
              <a:gd name="connsiteX340" fmla="*/ 713740 w 1670126"/>
              <a:gd name="connsiteY340" fmla="*/ 500049 h 603238"/>
              <a:gd name="connsiteX341" fmla="*/ 708710 w 1670126"/>
              <a:gd name="connsiteY341" fmla="*/ 500556 h 603238"/>
              <a:gd name="connsiteX342" fmla="*/ 701397 w 1670126"/>
              <a:gd name="connsiteY342" fmla="*/ 502826 h 603238"/>
              <a:gd name="connsiteX343" fmla="*/ 699860 w 1670126"/>
              <a:gd name="connsiteY343" fmla="*/ 502981 h 603238"/>
              <a:gd name="connsiteX344" fmla="*/ 689195 w 1670126"/>
              <a:gd name="connsiteY344" fmla="*/ 506291 h 603238"/>
              <a:gd name="connsiteX345" fmla="*/ 687646 w 1670126"/>
              <a:gd name="connsiteY345" fmla="*/ 506447 h 603238"/>
              <a:gd name="connsiteX346" fmla="*/ 676992 w 1670126"/>
              <a:gd name="connsiteY346" fmla="*/ 509754 h 603238"/>
              <a:gd name="connsiteX347" fmla="*/ 675456 w 1670126"/>
              <a:gd name="connsiteY347" fmla="*/ 509909 h 603238"/>
              <a:gd name="connsiteX348" fmla="*/ 664791 w 1670126"/>
              <a:gd name="connsiteY348" fmla="*/ 513220 h 603238"/>
              <a:gd name="connsiteX349" fmla="*/ 659761 w 1670126"/>
              <a:gd name="connsiteY349" fmla="*/ 513727 h 603238"/>
              <a:gd name="connsiteX350" fmla="*/ 652447 w 1670126"/>
              <a:gd name="connsiteY350" fmla="*/ 515997 h 603238"/>
              <a:gd name="connsiteX351" fmla="*/ 651940 w 1670126"/>
              <a:gd name="connsiteY351" fmla="*/ 516048 h 603238"/>
              <a:gd name="connsiteX352" fmla="*/ 640948 w 1670126"/>
              <a:gd name="connsiteY352" fmla="*/ 519460 h 603238"/>
              <a:gd name="connsiteX353" fmla="*/ 639409 w 1670126"/>
              <a:gd name="connsiteY353" fmla="*/ 519615 h 603238"/>
              <a:gd name="connsiteX354" fmla="*/ 628745 w 1670126"/>
              <a:gd name="connsiteY354" fmla="*/ 522926 h 603238"/>
              <a:gd name="connsiteX355" fmla="*/ 627207 w 1670126"/>
              <a:gd name="connsiteY355" fmla="*/ 523081 h 603238"/>
              <a:gd name="connsiteX356" fmla="*/ 616544 w 1670126"/>
              <a:gd name="connsiteY356" fmla="*/ 526391 h 603238"/>
              <a:gd name="connsiteX357" fmla="*/ 611516 w 1670126"/>
              <a:gd name="connsiteY357" fmla="*/ 526898 h 603238"/>
              <a:gd name="connsiteX358" fmla="*/ 604200 w 1670126"/>
              <a:gd name="connsiteY358" fmla="*/ 529168 h 603238"/>
              <a:gd name="connsiteX359" fmla="*/ 602655 w 1670126"/>
              <a:gd name="connsiteY359" fmla="*/ 529324 h 603238"/>
              <a:gd name="connsiteX360" fmla="*/ 591999 w 1670126"/>
              <a:gd name="connsiteY360" fmla="*/ 532632 h 603238"/>
              <a:gd name="connsiteX361" fmla="*/ 590461 w 1670126"/>
              <a:gd name="connsiteY361" fmla="*/ 532787 h 603238"/>
              <a:gd name="connsiteX362" fmla="*/ 579798 w 1670126"/>
              <a:gd name="connsiteY362" fmla="*/ 536097 h 603238"/>
              <a:gd name="connsiteX363" fmla="*/ 579289 w 1670126"/>
              <a:gd name="connsiteY363" fmla="*/ 536148 h 603238"/>
              <a:gd name="connsiteX364" fmla="*/ 568297 w 1670126"/>
              <a:gd name="connsiteY364" fmla="*/ 539560 h 603238"/>
              <a:gd name="connsiteX365" fmla="*/ 566758 w 1670126"/>
              <a:gd name="connsiteY365" fmla="*/ 539715 h 603238"/>
              <a:gd name="connsiteX366" fmla="*/ 556095 w 1670126"/>
              <a:gd name="connsiteY366" fmla="*/ 543025 h 603238"/>
              <a:gd name="connsiteX367" fmla="*/ 554411 w 1670126"/>
              <a:gd name="connsiteY367" fmla="*/ 543195 h 603238"/>
              <a:gd name="connsiteX368" fmla="*/ 543751 w 1670126"/>
              <a:gd name="connsiteY368" fmla="*/ 546504 h 603238"/>
              <a:gd name="connsiteX369" fmla="*/ 542211 w 1670126"/>
              <a:gd name="connsiteY369" fmla="*/ 546659 h 603238"/>
              <a:gd name="connsiteX370" fmla="*/ 531550 w 1670126"/>
              <a:gd name="connsiteY370" fmla="*/ 549968 h 603238"/>
              <a:gd name="connsiteX371" fmla="*/ 530007 w 1670126"/>
              <a:gd name="connsiteY371" fmla="*/ 550124 h 603238"/>
              <a:gd name="connsiteX372" fmla="*/ 519348 w 1670126"/>
              <a:gd name="connsiteY372" fmla="*/ 553432 h 603238"/>
              <a:gd name="connsiteX373" fmla="*/ 518850 w 1670126"/>
              <a:gd name="connsiteY373" fmla="*/ 553483 h 603238"/>
              <a:gd name="connsiteX374" fmla="*/ 507848 w 1670126"/>
              <a:gd name="connsiteY374" fmla="*/ 556898 h 603238"/>
              <a:gd name="connsiteX375" fmla="*/ 502814 w 1670126"/>
              <a:gd name="connsiteY375" fmla="*/ 557405 h 603238"/>
              <a:gd name="connsiteX376" fmla="*/ 495504 w 1670126"/>
              <a:gd name="connsiteY376" fmla="*/ 559674 h 603238"/>
              <a:gd name="connsiteX377" fmla="*/ 493966 w 1670126"/>
              <a:gd name="connsiteY377" fmla="*/ 559829 h 603238"/>
              <a:gd name="connsiteX378" fmla="*/ 483303 w 1670126"/>
              <a:gd name="connsiteY378" fmla="*/ 563139 h 603238"/>
              <a:gd name="connsiteX379" fmla="*/ 481761 w 1670126"/>
              <a:gd name="connsiteY379" fmla="*/ 563295 h 603238"/>
              <a:gd name="connsiteX380" fmla="*/ 471101 w 1670126"/>
              <a:gd name="connsiteY380" fmla="*/ 566604 h 603238"/>
              <a:gd name="connsiteX381" fmla="*/ 469557 w 1670126"/>
              <a:gd name="connsiteY381" fmla="*/ 566759 h 603238"/>
              <a:gd name="connsiteX382" fmla="*/ 458899 w 1670126"/>
              <a:gd name="connsiteY382" fmla="*/ 570068 h 603238"/>
              <a:gd name="connsiteX383" fmla="*/ 453873 w 1670126"/>
              <a:gd name="connsiteY383" fmla="*/ 570574 h 603238"/>
              <a:gd name="connsiteX384" fmla="*/ 446556 w 1670126"/>
              <a:gd name="connsiteY384" fmla="*/ 572845 h 603238"/>
              <a:gd name="connsiteX385" fmla="*/ 446052 w 1670126"/>
              <a:gd name="connsiteY385" fmla="*/ 572896 h 603238"/>
              <a:gd name="connsiteX386" fmla="*/ 435056 w 1670126"/>
              <a:gd name="connsiteY386" fmla="*/ 576310 h 603238"/>
              <a:gd name="connsiteX387" fmla="*/ 433514 w 1670126"/>
              <a:gd name="connsiteY387" fmla="*/ 576465 h 603238"/>
              <a:gd name="connsiteX388" fmla="*/ 422855 w 1670126"/>
              <a:gd name="connsiteY388" fmla="*/ 579774 h 603238"/>
              <a:gd name="connsiteX389" fmla="*/ 421311 w 1670126"/>
              <a:gd name="connsiteY389" fmla="*/ 579929 h 603238"/>
              <a:gd name="connsiteX390" fmla="*/ 410652 w 1670126"/>
              <a:gd name="connsiteY390" fmla="*/ 583238 h 603238"/>
              <a:gd name="connsiteX391" fmla="*/ 405885 w 1670126"/>
              <a:gd name="connsiteY391" fmla="*/ 583719 h 603238"/>
              <a:gd name="connsiteX392" fmla="*/ 373905 w 1670126"/>
              <a:gd name="connsiteY392" fmla="*/ 593646 h 603238"/>
              <a:gd name="connsiteX393" fmla="*/ 373402 w 1670126"/>
              <a:gd name="connsiteY393" fmla="*/ 593697 h 603238"/>
              <a:gd name="connsiteX394" fmla="*/ 362406 w 1670126"/>
              <a:gd name="connsiteY394" fmla="*/ 597110 h 603238"/>
              <a:gd name="connsiteX395" fmla="*/ 301619 w 1670126"/>
              <a:gd name="connsiteY395" fmla="*/ 603238 h 603238"/>
              <a:gd name="connsiteX396" fmla="*/ 0 w 1670126"/>
              <a:gd name="connsiteY396" fmla="*/ 301619 h 603238"/>
              <a:gd name="connsiteX397" fmla="*/ 301619 w 1670126"/>
              <a:gd name="connsiteY397" fmla="*/ 0 h 60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</a:cxnLst>
            <a:rect l="l" t="t" r="r" b="b"/>
            <a:pathLst>
              <a:path w="1670126" h="603238">
                <a:moveTo>
                  <a:pt x="301619" y="0"/>
                </a:moveTo>
                <a:lnTo>
                  <a:pt x="311062" y="952"/>
                </a:lnTo>
                <a:lnTo>
                  <a:pt x="313542" y="702"/>
                </a:lnTo>
                <a:lnTo>
                  <a:pt x="319855" y="1338"/>
                </a:lnTo>
                <a:lnTo>
                  <a:pt x="326168" y="702"/>
                </a:lnTo>
                <a:lnTo>
                  <a:pt x="335958" y="1689"/>
                </a:lnTo>
                <a:lnTo>
                  <a:pt x="338795" y="1403"/>
                </a:lnTo>
                <a:lnTo>
                  <a:pt x="345108" y="2039"/>
                </a:lnTo>
                <a:lnTo>
                  <a:pt x="351420" y="1403"/>
                </a:lnTo>
                <a:lnTo>
                  <a:pt x="361215" y="2390"/>
                </a:lnTo>
                <a:lnTo>
                  <a:pt x="364047" y="2105"/>
                </a:lnTo>
                <a:lnTo>
                  <a:pt x="373836" y="3092"/>
                </a:lnTo>
                <a:lnTo>
                  <a:pt x="376672" y="2806"/>
                </a:lnTo>
                <a:lnTo>
                  <a:pt x="386116" y="3758"/>
                </a:lnTo>
                <a:lnTo>
                  <a:pt x="388597" y="3508"/>
                </a:lnTo>
                <a:lnTo>
                  <a:pt x="394909" y="4144"/>
                </a:lnTo>
                <a:lnTo>
                  <a:pt x="401222" y="3508"/>
                </a:lnTo>
                <a:lnTo>
                  <a:pt x="411012" y="4495"/>
                </a:lnTo>
                <a:lnTo>
                  <a:pt x="413849" y="4209"/>
                </a:lnTo>
                <a:lnTo>
                  <a:pt x="423643" y="5196"/>
                </a:lnTo>
                <a:lnTo>
                  <a:pt x="426474" y="4911"/>
                </a:lnTo>
                <a:lnTo>
                  <a:pt x="436264" y="5898"/>
                </a:lnTo>
                <a:lnTo>
                  <a:pt x="439100" y="5612"/>
                </a:lnTo>
                <a:lnTo>
                  <a:pt x="445413" y="6248"/>
                </a:lnTo>
                <a:lnTo>
                  <a:pt x="451726" y="5612"/>
                </a:lnTo>
                <a:lnTo>
                  <a:pt x="461165" y="6563"/>
                </a:lnTo>
                <a:lnTo>
                  <a:pt x="463651" y="6313"/>
                </a:lnTo>
                <a:lnTo>
                  <a:pt x="473446" y="7300"/>
                </a:lnTo>
                <a:lnTo>
                  <a:pt x="476277" y="7015"/>
                </a:lnTo>
                <a:lnTo>
                  <a:pt x="486066" y="8002"/>
                </a:lnTo>
                <a:lnTo>
                  <a:pt x="488902" y="7716"/>
                </a:lnTo>
                <a:lnTo>
                  <a:pt x="491738" y="8002"/>
                </a:lnTo>
                <a:lnTo>
                  <a:pt x="501528" y="7015"/>
                </a:lnTo>
                <a:lnTo>
                  <a:pt x="511318" y="8002"/>
                </a:lnTo>
                <a:lnTo>
                  <a:pt x="514154" y="7716"/>
                </a:lnTo>
                <a:lnTo>
                  <a:pt x="523598" y="8668"/>
                </a:lnTo>
                <a:lnTo>
                  <a:pt x="526079" y="8418"/>
                </a:lnTo>
                <a:lnTo>
                  <a:pt x="535869" y="9405"/>
                </a:lnTo>
                <a:lnTo>
                  <a:pt x="538705" y="9119"/>
                </a:lnTo>
                <a:lnTo>
                  <a:pt x="548499" y="10106"/>
                </a:lnTo>
                <a:lnTo>
                  <a:pt x="551330" y="9821"/>
                </a:lnTo>
                <a:lnTo>
                  <a:pt x="557643" y="10457"/>
                </a:lnTo>
                <a:lnTo>
                  <a:pt x="563956" y="9821"/>
                </a:lnTo>
                <a:lnTo>
                  <a:pt x="573746" y="10808"/>
                </a:lnTo>
                <a:lnTo>
                  <a:pt x="576582" y="10522"/>
                </a:lnTo>
                <a:lnTo>
                  <a:pt x="586372" y="11509"/>
                </a:lnTo>
                <a:lnTo>
                  <a:pt x="589209" y="11223"/>
                </a:lnTo>
                <a:lnTo>
                  <a:pt x="598652" y="12175"/>
                </a:lnTo>
                <a:lnTo>
                  <a:pt x="601132" y="11925"/>
                </a:lnTo>
                <a:lnTo>
                  <a:pt x="607445" y="12561"/>
                </a:lnTo>
                <a:lnTo>
                  <a:pt x="613758" y="11925"/>
                </a:lnTo>
                <a:lnTo>
                  <a:pt x="623548" y="12912"/>
                </a:lnTo>
                <a:lnTo>
                  <a:pt x="626384" y="12626"/>
                </a:lnTo>
                <a:lnTo>
                  <a:pt x="636179" y="13613"/>
                </a:lnTo>
                <a:lnTo>
                  <a:pt x="639011" y="13328"/>
                </a:lnTo>
                <a:lnTo>
                  <a:pt x="648801" y="14315"/>
                </a:lnTo>
                <a:lnTo>
                  <a:pt x="651637" y="14029"/>
                </a:lnTo>
                <a:lnTo>
                  <a:pt x="657950" y="14665"/>
                </a:lnTo>
                <a:lnTo>
                  <a:pt x="664263" y="14029"/>
                </a:lnTo>
                <a:lnTo>
                  <a:pt x="673706" y="14981"/>
                </a:lnTo>
                <a:lnTo>
                  <a:pt x="676186" y="14731"/>
                </a:lnTo>
                <a:lnTo>
                  <a:pt x="682499" y="15367"/>
                </a:lnTo>
                <a:lnTo>
                  <a:pt x="688813" y="14731"/>
                </a:lnTo>
                <a:lnTo>
                  <a:pt x="698603" y="15718"/>
                </a:lnTo>
                <a:lnTo>
                  <a:pt x="701439" y="15432"/>
                </a:lnTo>
                <a:lnTo>
                  <a:pt x="707752" y="16068"/>
                </a:lnTo>
                <a:lnTo>
                  <a:pt x="714065" y="15432"/>
                </a:lnTo>
                <a:lnTo>
                  <a:pt x="723859" y="16419"/>
                </a:lnTo>
                <a:lnTo>
                  <a:pt x="726690" y="16134"/>
                </a:lnTo>
                <a:lnTo>
                  <a:pt x="736129" y="17085"/>
                </a:lnTo>
                <a:lnTo>
                  <a:pt x="738615" y="16835"/>
                </a:lnTo>
                <a:lnTo>
                  <a:pt x="748405" y="17822"/>
                </a:lnTo>
                <a:lnTo>
                  <a:pt x="751241" y="17536"/>
                </a:lnTo>
                <a:lnTo>
                  <a:pt x="757554" y="18172"/>
                </a:lnTo>
                <a:lnTo>
                  <a:pt x="763867" y="17536"/>
                </a:lnTo>
                <a:lnTo>
                  <a:pt x="773662" y="18523"/>
                </a:lnTo>
                <a:lnTo>
                  <a:pt x="776493" y="18238"/>
                </a:lnTo>
                <a:lnTo>
                  <a:pt x="786282" y="19225"/>
                </a:lnTo>
                <a:lnTo>
                  <a:pt x="789118" y="18939"/>
                </a:lnTo>
                <a:lnTo>
                  <a:pt x="798913" y="19926"/>
                </a:lnTo>
                <a:lnTo>
                  <a:pt x="801744" y="19641"/>
                </a:lnTo>
                <a:lnTo>
                  <a:pt x="807706" y="20242"/>
                </a:lnTo>
                <a:lnTo>
                  <a:pt x="813669" y="19641"/>
                </a:lnTo>
                <a:lnTo>
                  <a:pt x="823459" y="20628"/>
                </a:lnTo>
                <a:lnTo>
                  <a:pt x="826295" y="20342"/>
                </a:lnTo>
                <a:lnTo>
                  <a:pt x="836090" y="21329"/>
                </a:lnTo>
                <a:lnTo>
                  <a:pt x="838921" y="21044"/>
                </a:lnTo>
                <a:lnTo>
                  <a:pt x="848710" y="22031"/>
                </a:lnTo>
                <a:lnTo>
                  <a:pt x="851546" y="21745"/>
                </a:lnTo>
                <a:lnTo>
                  <a:pt x="857859" y="22381"/>
                </a:lnTo>
                <a:lnTo>
                  <a:pt x="864172" y="21745"/>
                </a:lnTo>
                <a:lnTo>
                  <a:pt x="870134" y="22346"/>
                </a:lnTo>
                <a:lnTo>
                  <a:pt x="876097" y="21745"/>
                </a:lnTo>
                <a:lnTo>
                  <a:pt x="885892" y="22732"/>
                </a:lnTo>
                <a:lnTo>
                  <a:pt x="888723" y="22447"/>
                </a:lnTo>
                <a:lnTo>
                  <a:pt x="898512" y="23434"/>
                </a:lnTo>
                <a:lnTo>
                  <a:pt x="901348" y="23148"/>
                </a:lnTo>
                <a:lnTo>
                  <a:pt x="911138" y="24135"/>
                </a:lnTo>
                <a:lnTo>
                  <a:pt x="913974" y="23849"/>
                </a:lnTo>
                <a:lnTo>
                  <a:pt x="920287" y="24485"/>
                </a:lnTo>
                <a:lnTo>
                  <a:pt x="926600" y="23849"/>
                </a:lnTo>
                <a:lnTo>
                  <a:pt x="936395" y="24836"/>
                </a:lnTo>
                <a:lnTo>
                  <a:pt x="939226" y="24551"/>
                </a:lnTo>
                <a:lnTo>
                  <a:pt x="948665" y="25502"/>
                </a:lnTo>
                <a:lnTo>
                  <a:pt x="951150" y="25252"/>
                </a:lnTo>
                <a:lnTo>
                  <a:pt x="960945" y="26239"/>
                </a:lnTo>
                <a:lnTo>
                  <a:pt x="963776" y="25954"/>
                </a:lnTo>
                <a:lnTo>
                  <a:pt x="970089" y="26590"/>
                </a:lnTo>
                <a:lnTo>
                  <a:pt x="976402" y="25954"/>
                </a:lnTo>
                <a:lnTo>
                  <a:pt x="986192" y="26941"/>
                </a:lnTo>
                <a:lnTo>
                  <a:pt x="989028" y="26655"/>
                </a:lnTo>
                <a:lnTo>
                  <a:pt x="998823" y="27642"/>
                </a:lnTo>
                <a:lnTo>
                  <a:pt x="1001655" y="27357"/>
                </a:lnTo>
                <a:lnTo>
                  <a:pt x="1011444" y="28344"/>
                </a:lnTo>
                <a:lnTo>
                  <a:pt x="1014280" y="28058"/>
                </a:lnTo>
                <a:lnTo>
                  <a:pt x="1020242" y="28659"/>
                </a:lnTo>
                <a:lnTo>
                  <a:pt x="1026205" y="28058"/>
                </a:lnTo>
                <a:lnTo>
                  <a:pt x="1035994" y="29045"/>
                </a:lnTo>
                <a:lnTo>
                  <a:pt x="1038830" y="28759"/>
                </a:lnTo>
                <a:lnTo>
                  <a:pt x="1045143" y="29395"/>
                </a:lnTo>
                <a:lnTo>
                  <a:pt x="1051457" y="28759"/>
                </a:lnTo>
                <a:lnTo>
                  <a:pt x="1061252" y="29746"/>
                </a:lnTo>
                <a:lnTo>
                  <a:pt x="1064083" y="29461"/>
                </a:lnTo>
                <a:lnTo>
                  <a:pt x="1070396" y="30097"/>
                </a:lnTo>
                <a:lnTo>
                  <a:pt x="1076709" y="29461"/>
                </a:lnTo>
                <a:lnTo>
                  <a:pt x="1086147" y="30412"/>
                </a:lnTo>
                <a:lnTo>
                  <a:pt x="1088632" y="30162"/>
                </a:lnTo>
                <a:lnTo>
                  <a:pt x="1099373" y="31245"/>
                </a:lnTo>
                <a:lnTo>
                  <a:pt x="1101259" y="30864"/>
                </a:lnTo>
                <a:lnTo>
                  <a:pt x="1106907" y="32004"/>
                </a:lnTo>
                <a:lnTo>
                  <a:pt x="1110110" y="32327"/>
                </a:lnTo>
                <a:lnTo>
                  <a:pt x="1113885" y="31565"/>
                </a:lnTo>
                <a:lnTo>
                  <a:pt x="1120198" y="32839"/>
                </a:lnTo>
                <a:lnTo>
                  <a:pt x="1126511" y="31565"/>
                </a:lnTo>
                <a:lnTo>
                  <a:pt x="1134563" y="33190"/>
                </a:lnTo>
                <a:lnTo>
                  <a:pt x="1139137" y="32267"/>
                </a:lnTo>
                <a:lnTo>
                  <a:pt x="1147186" y="33892"/>
                </a:lnTo>
                <a:lnTo>
                  <a:pt x="1151762" y="32968"/>
                </a:lnTo>
                <a:lnTo>
                  <a:pt x="1159463" y="34523"/>
                </a:lnTo>
                <a:lnTo>
                  <a:pt x="1163687" y="33670"/>
                </a:lnTo>
                <a:lnTo>
                  <a:pt x="1170000" y="34944"/>
                </a:lnTo>
                <a:lnTo>
                  <a:pt x="1176313" y="33670"/>
                </a:lnTo>
                <a:lnTo>
                  <a:pt x="1184362" y="35295"/>
                </a:lnTo>
                <a:lnTo>
                  <a:pt x="1188939" y="34371"/>
                </a:lnTo>
                <a:lnTo>
                  <a:pt x="1196987" y="35996"/>
                </a:lnTo>
                <a:lnTo>
                  <a:pt x="1201564" y="35072"/>
                </a:lnTo>
                <a:lnTo>
                  <a:pt x="1209616" y="36697"/>
                </a:lnTo>
                <a:lnTo>
                  <a:pt x="1214190" y="35774"/>
                </a:lnTo>
                <a:lnTo>
                  <a:pt x="1220152" y="36978"/>
                </a:lnTo>
                <a:lnTo>
                  <a:pt x="1226115" y="35774"/>
                </a:lnTo>
                <a:lnTo>
                  <a:pt x="1232428" y="37048"/>
                </a:lnTo>
                <a:lnTo>
                  <a:pt x="1238741" y="35774"/>
                </a:lnTo>
                <a:lnTo>
                  <a:pt x="1246790" y="37399"/>
                </a:lnTo>
                <a:lnTo>
                  <a:pt x="1251367" y="36475"/>
                </a:lnTo>
                <a:lnTo>
                  <a:pt x="1259418" y="38100"/>
                </a:lnTo>
                <a:lnTo>
                  <a:pt x="1263992" y="37177"/>
                </a:lnTo>
                <a:lnTo>
                  <a:pt x="1272042" y="38802"/>
                </a:lnTo>
                <a:lnTo>
                  <a:pt x="1276619" y="37878"/>
                </a:lnTo>
                <a:lnTo>
                  <a:pt x="1282931" y="39152"/>
                </a:lnTo>
                <a:lnTo>
                  <a:pt x="1289244" y="37878"/>
                </a:lnTo>
                <a:lnTo>
                  <a:pt x="1296945" y="39433"/>
                </a:lnTo>
                <a:lnTo>
                  <a:pt x="1301169" y="38580"/>
                </a:lnTo>
                <a:lnTo>
                  <a:pt x="1309218" y="40205"/>
                </a:lnTo>
                <a:lnTo>
                  <a:pt x="1313794" y="39281"/>
                </a:lnTo>
                <a:lnTo>
                  <a:pt x="1321844" y="40906"/>
                </a:lnTo>
                <a:lnTo>
                  <a:pt x="1326421" y="39982"/>
                </a:lnTo>
                <a:lnTo>
                  <a:pt x="1332733" y="41256"/>
                </a:lnTo>
                <a:lnTo>
                  <a:pt x="1339046" y="39982"/>
                </a:lnTo>
                <a:lnTo>
                  <a:pt x="1347098" y="41608"/>
                </a:lnTo>
                <a:lnTo>
                  <a:pt x="1351673" y="40684"/>
                </a:lnTo>
                <a:lnTo>
                  <a:pt x="1359722" y="42309"/>
                </a:lnTo>
                <a:lnTo>
                  <a:pt x="1364299" y="41385"/>
                </a:lnTo>
                <a:lnTo>
                  <a:pt x="1371999" y="42940"/>
                </a:lnTo>
                <a:lnTo>
                  <a:pt x="1376223" y="42087"/>
                </a:lnTo>
                <a:lnTo>
                  <a:pt x="1382536" y="43361"/>
                </a:lnTo>
                <a:lnTo>
                  <a:pt x="1388848" y="42087"/>
                </a:lnTo>
                <a:lnTo>
                  <a:pt x="1395161" y="43362"/>
                </a:lnTo>
                <a:lnTo>
                  <a:pt x="1401475" y="42087"/>
                </a:lnTo>
                <a:lnTo>
                  <a:pt x="1409524" y="43712"/>
                </a:lnTo>
                <a:lnTo>
                  <a:pt x="1414101" y="42788"/>
                </a:lnTo>
                <a:lnTo>
                  <a:pt x="1422152" y="44413"/>
                </a:lnTo>
                <a:lnTo>
                  <a:pt x="1426726" y="43490"/>
                </a:lnTo>
                <a:lnTo>
                  <a:pt x="1432688" y="44694"/>
                </a:lnTo>
                <a:lnTo>
                  <a:pt x="1438651" y="43490"/>
                </a:lnTo>
                <a:lnTo>
                  <a:pt x="1446700" y="45115"/>
                </a:lnTo>
                <a:lnTo>
                  <a:pt x="1451277" y="44191"/>
                </a:lnTo>
                <a:lnTo>
                  <a:pt x="1459329" y="45816"/>
                </a:lnTo>
                <a:lnTo>
                  <a:pt x="1463903" y="44893"/>
                </a:lnTo>
                <a:lnTo>
                  <a:pt x="1471952" y="46518"/>
                </a:lnTo>
                <a:lnTo>
                  <a:pt x="1476529" y="45594"/>
                </a:lnTo>
                <a:lnTo>
                  <a:pt x="1482842" y="46868"/>
                </a:lnTo>
                <a:lnTo>
                  <a:pt x="1489155" y="45594"/>
                </a:lnTo>
                <a:lnTo>
                  <a:pt x="1497204" y="47219"/>
                </a:lnTo>
                <a:lnTo>
                  <a:pt x="1501780" y="46295"/>
                </a:lnTo>
                <a:lnTo>
                  <a:pt x="1509481" y="47850"/>
                </a:lnTo>
                <a:lnTo>
                  <a:pt x="1513705" y="46997"/>
                </a:lnTo>
                <a:lnTo>
                  <a:pt x="1521754" y="48622"/>
                </a:lnTo>
                <a:lnTo>
                  <a:pt x="1526331" y="47698"/>
                </a:lnTo>
                <a:lnTo>
                  <a:pt x="1534382" y="49324"/>
                </a:lnTo>
                <a:lnTo>
                  <a:pt x="1538956" y="48400"/>
                </a:lnTo>
                <a:lnTo>
                  <a:pt x="1545270" y="49675"/>
                </a:lnTo>
                <a:lnTo>
                  <a:pt x="1551583" y="48400"/>
                </a:lnTo>
                <a:lnTo>
                  <a:pt x="1559632" y="50025"/>
                </a:lnTo>
                <a:lnTo>
                  <a:pt x="1564208" y="49101"/>
                </a:lnTo>
                <a:cubicBezTo>
                  <a:pt x="1622705" y="49101"/>
                  <a:pt x="1670126" y="96522"/>
                  <a:pt x="1670126" y="155018"/>
                </a:cubicBezTo>
                <a:cubicBezTo>
                  <a:pt x="1670126" y="198891"/>
                  <a:pt x="1643452" y="236533"/>
                  <a:pt x="1605436" y="252613"/>
                </a:cubicBezTo>
                <a:lnTo>
                  <a:pt x="1595658" y="254587"/>
                </a:lnTo>
                <a:lnTo>
                  <a:pt x="1593630" y="255954"/>
                </a:lnTo>
                <a:lnTo>
                  <a:pt x="1582093" y="258283"/>
                </a:lnTo>
                <a:lnTo>
                  <a:pt x="1581549" y="258650"/>
                </a:lnTo>
                <a:lnTo>
                  <a:pt x="1571771" y="260624"/>
                </a:lnTo>
                <a:lnTo>
                  <a:pt x="1569743" y="261992"/>
                </a:lnTo>
                <a:lnTo>
                  <a:pt x="1559965" y="263966"/>
                </a:lnTo>
                <a:lnTo>
                  <a:pt x="1557936" y="265333"/>
                </a:lnTo>
                <a:lnTo>
                  <a:pt x="1549158" y="267106"/>
                </a:lnTo>
                <a:lnTo>
                  <a:pt x="1546831" y="268675"/>
                </a:lnTo>
                <a:lnTo>
                  <a:pt x="1537053" y="270649"/>
                </a:lnTo>
                <a:lnTo>
                  <a:pt x="1535024" y="272017"/>
                </a:lnTo>
                <a:lnTo>
                  <a:pt x="1523488" y="274346"/>
                </a:lnTo>
                <a:lnTo>
                  <a:pt x="1522944" y="274712"/>
                </a:lnTo>
                <a:lnTo>
                  <a:pt x="1513168" y="276686"/>
                </a:lnTo>
                <a:lnTo>
                  <a:pt x="1511138" y="278055"/>
                </a:lnTo>
                <a:lnTo>
                  <a:pt x="1501359" y="280029"/>
                </a:lnTo>
                <a:lnTo>
                  <a:pt x="1499331" y="281397"/>
                </a:lnTo>
                <a:lnTo>
                  <a:pt x="1489551" y="283371"/>
                </a:lnTo>
                <a:lnTo>
                  <a:pt x="1487523" y="284738"/>
                </a:lnTo>
                <a:lnTo>
                  <a:pt x="1476989" y="286865"/>
                </a:lnTo>
                <a:lnTo>
                  <a:pt x="1476145" y="287434"/>
                </a:lnTo>
                <a:lnTo>
                  <a:pt x="1466367" y="289408"/>
                </a:lnTo>
                <a:lnTo>
                  <a:pt x="1464339" y="290775"/>
                </a:lnTo>
                <a:lnTo>
                  <a:pt x="1454561" y="292750"/>
                </a:lnTo>
                <a:lnTo>
                  <a:pt x="1452532" y="294117"/>
                </a:lnTo>
                <a:lnTo>
                  <a:pt x="1444238" y="295792"/>
                </a:lnTo>
                <a:lnTo>
                  <a:pt x="1440724" y="298161"/>
                </a:lnTo>
                <a:lnTo>
                  <a:pt x="1429189" y="300490"/>
                </a:lnTo>
                <a:lnTo>
                  <a:pt x="1428645" y="300857"/>
                </a:lnTo>
                <a:lnTo>
                  <a:pt x="1419866" y="302629"/>
                </a:lnTo>
                <a:lnTo>
                  <a:pt x="1417540" y="304197"/>
                </a:lnTo>
                <a:lnTo>
                  <a:pt x="1407763" y="306171"/>
                </a:lnTo>
                <a:lnTo>
                  <a:pt x="1405733" y="307540"/>
                </a:lnTo>
                <a:lnTo>
                  <a:pt x="1395953" y="309514"/>
                </a:lnTo>
                <a:lnTo>
                  <a:pt x="1393926" y="310881"/>
                </a:lnTo>
                <a:lnTo>
                  <a:pt x="1382389" y="313211"/>
                </a:lnTo>
                <a:lnTo>
                  <a:pt x="1381846" y="313576"/>
                </a:lnTo>
                <a:lnTo>
                  <a:pt x="1372069" y="315550"/>
                </a:lnTo>
                <a:lnTo>
                  <a:pt x="1370039" y="316919"/>
                </a:lnTo>
                <a:lnTo>
                  <a:pt x="1360262" y="318893"/>
                </a:lnTo>
                <a:lnTo>
                  <a:pt x="1358232" y="320262"/>
                </a:lnTo>
                <a:lnTo>
                  <a:pt x="1349453" y="322034"/>
                </a:lnTo>
                <a:lnTo>
                  <a:pt x="1347127" y="323602"/>
                </a:lnTo>
                <a:lnTo>
                  <a:pt x="1335592" y="325931"/>
                </a:lnTo>
                <a:lnTo>
                  <a:pt x="1335048" y="326298"/>
                </a:lnTo>
                <a:lnTo>
                  <a:pt x="1325270" y="328272"/>
                </a:lnTo>
                <a:lnTo>
                  <a:pt x="1323240" y="329641"/>
                </a:lnTo>
                <a:lnTo>
                  <a:pt x="1313460" y="331615"/>
                </a:lnTo>
                <a:lnTo>
                  <a:pt x="1311434" y="332981"/>
                </a:lnTo>
                <a:lnTo>
                  <a:pt x="1301658" y="334955"/>
                </a:lnTo>
                <a:lnTo>
                  <a:pt x="1299627" y="336324"/>
                </a:lnTo>
                <a:lnTo>
                  <a:pt x="1288089" y="338653"/>
                </a:lnTo>
                <a:lnTo>
                  <a:pt x="1287547" y="339019"/>
                </a:lnTo>
                <a:lnTo>
                  <a:pt x="1280255" y="340491"/>
                </a:lnTo>
                <a:lnTo>
                  <a:pt x="1276441" y="343062"/>
                </a:lnTo>
                <a:lnTo>
                  <a:pt x="1266662" y="345037"/>
                </a:lnTo>
                <a:lnTo>
                  <a:pt x="1264634" y="346404"/>
                </a:lnTo>
                <a:lnTo>
                  <a:pt x="1254859" y="348377"/>
                </a:lnTo>
                <a:lnTo>
                  <a:pt x="1252828" y="349746"/>
                </a:lnTo>
                <a:lnTo>
                  <a:pt x="1243050" y="351720"/>
                </a:lnTo>
                <a:lnTo>
                  <a:pt x="1241021" y="353088"/>
                </a:lnTo>
                <a:lnTo>
                  <a:pt x="1229485" y="355417"/>
                </a:lnTo>
                <a:lnTo>
                  <a:pt x="1228941" y="355784"/>
                </a:lnTo>
                <a:lnTo>
                  <a:pt x="1220162" y="357556"/>
                </a:lnTo>
                <a:lnTo>
                  <a:pt x="1217836" y="359125"/>
                </a:lnTo>
                <a:lnTo>
                  <a:pt x="1208060" y="361098"/>
                </a:lnTo>
                <a:lnTo>
                  <a:pt x="1206029" y="362467"/>
                </a:lnTo>
                <a:lnTo>
                  <a:pt x="1196251" y="364441"/>
                </a:lnTo>
                <a:lnTo>
                  <a:pt x="1194223" y="365809"/>
                </a:lnTo>
                <a:lnTo>
                  <a:pt x="1182686" y="368138"/>
                </a:lnTo>
                <a:lnTo>
                  <a:pt x="1182143" y="368504"/>
                </a:lnTo>
                <a:lnTo>
                  <a:pt x="1172365" y="370478"/>
                </a:lnTo>
                <a:lnTo>
                  <a:pt x="1170336" y="371846"/>
                </a:lnTo>
                <a:lnTo>
                  <a:pt x="1160556" y="373821"/>
                </a:lnTo>
                <a:lnTo>
                  <a:pt x="1158528" y="375188"/>
                </a:lnTo>
                <a:cubicBezTo>
                  <a:pt x="1147787" y="379731"/>
                  <a:pt x="1136511" y="383259"/>
                  <a:pt x="1124821" y="385651"/>
                </a:cubicBezTo>
                <a:lnTo>
                  <a:pt x="1124319" y="385702"/>
                </a:lnTo>
                <a:lnTo>
                  <a:pt x="1113322" y="389115"/>
                </a:lnTo>
                <a:lnTo>
                  <a:pt x="1108554" y="389596"/>
                </a:lnTo>
                <a:lnTo>
                  <a:pt x="1076574" y="399523"/>
                </a:lnTo>
                <a:lnTo>
                  <a:pt x="1075033" y="399679"/>
                </a:lnTo>
                <a:lnTo>
                  <a:pt x="1064373" y="402988"/>
                </a:lnTo>
                <a:lnTo>
                  <a:pt x="1060382" y="403390"/>
                </a:lnTo>
                <a:lnTo>
                  <a:pt x="1052731" y="405765"/>
                </a:lnTo>
                <a:lnTo>
                  <a:pt x="1051188" y="405921"/>
                </a:lnTo>
                <a:lnTo>
                  <a:pt x="1040530" y="409229"/>
                </a:lnTo>
                <a:lnTo>
                  <a:pt x="1038986" y="409385"/>
                </a:lnTo>
                <a:lnTo>
                  <a:pt x="1028327" y="412694"/>
                </a:lnTo>
                <a:lnTo>
                  <a:pt x="1026788" y="412849"/>
                </a:lnTo>
                <a:lnTo>
                  <a:pt x="1016125" y="416159"/>
                </a:lnTo>
                <a:lnTo>
                  <a:pt x="1011092" y="416666"/>
                </a:lnTo>
                <a:lnTo>
                  <a:pt x="1003782" y="418935"/>
                </a:lnTo>
                <a:lnTo>
                  <a:pt x="1002239" y="419091"/>
                </a:lnTo>
                <a:lnTo>
                  <a:pt x="991580" y="422400"/>
                </a:lnTo>
                <a:lnTo>
                  <a:pt x="991080" y="422450"/>
                </a:lnTo>
                <a:lnTo>
                  <a:pt x="980080" y="425865"/>
                </a:lnTo>
                <a:lnTo>
                  <a:pt x="978533" y="426021"/>
                </a:lnTo>
                <a:lnTo>
                  <a:pt x="967878" y="429328"/>
                </a:lnTo>
                <a:lnTo>
                  <a:pt x="962849" y="429835"/>
                </a:lnTo>
                <a:lnTo>
                  <a:pt x="955535" y="432106"/>
                </a:lnTo>
                <a:lnTo>
                  <a:pt x="953996" y="432261"/>
                </a:lnTo>
                <a:lnTo>
                  <a:pt x="943333" y="435571"/>
                </a:lnTo>
                <a:lnTo>
                  <a:pt x="941796" y="435726"/>
                </a:lnTo>
                <a:lnTo>
                  <a:pt x="931132" y="439036"/>
                </a:lnTo>
                <a:lnTo>
                  <a:pt x="929583" y="439192"/>
                </a:lnTo>
                <a:lnTo>
                  <a:pt x="918930" y="442499"/>
                </a:lnTo>
                <a:lnTo>
                  <a:pt x="916745" y="442720"/>
                </a:lnTo>
                <a:lnTo>
                  <a:pt x="895086" y="449443"/>
                </a:lnTo>
                <a:lnTo>
                  <a:pt x="893545" y="449598"/>
                </a:lnTo>
                <a:lnTo>
                  <a:pt x="882885" y="452907"/>
                </a:lnTo>
                <a:lnTo>
                  <a:pt x="881343" y="453063"/>
                </a:lnTo>
                <a:lnTo>
                  <a:pt x="870683" y="456372"/>
                </a:lnTo>
                <a:lnTo>
                  <a:pt x="869139" y="456527"/>
                </a:lnTo>
                <a:lnTo>
                  <a:pt x="858481" y="459836"/>
                </a:lnTo>
                <a:lnTo>
                  <a:pt x="854491" y="460238"/>
                </a:lnTo>
                <a:lnTo>
                  <a:pt x="846839" y="462613"/>
                </a:lnTo>
                <a:lnTo>
                  <a:pt x="845296" y="462769"/>
                </a:lnTo>
                <a:lnTo>
                  <a:pt x="834637" y="466077"/>
                </a:lnTo>
                <a:lnTo>
                  <a:pt x="833097" y="466233"/>
                </a:lnTo>
                <a:lnTo>
                  <a:pt x="822436" y="469542"/>
                </a:lnTo>
                <a:lnTo>
                  <a:pt x="820893" y="469697"/>
                </a:lnTo>
                <a:lnTo>
                  <a:pt x="810234" y="473006"/>
                </a:lnTo>
                <a:lnTo>
                  <a:pt x="805207" y="473513"/>
                </a:lnTo>
                <a:lnTo>
                  <a:pt x="797891" y="475783"/>
                </a:lnTo>
                <a:lnTo>
                  <a:pt x="796349" y="475939"/>
                </a:lnTo>
                <a:lnTo>
                  <a:pt x="785689" y="479248"/>
                </a:lnTo>
                <a:lnTo>
                  <a:pt x="785190" y="479298"/>
                </a:lnTo>
                <a:lnTo>
                  <a:pt x="774189" y="482713"/>
                </a:lnTo>
                <a:lnTo>
                  <a:pt x="772645" y="482869"/>
                </a:lnTo>
                <a:lnTo>
                  <a:pt x="761987" y="486177"/>
                </a:lnTo>
                <a:lnTo>
                  <a:pt x="757220" y="486658"/>
                </a:lnTo>
                <a:lnTo>
                  <a:pt x="725240" y="496585"/>
                </a:lnTo>
                <a:lnTo>
                  <a:pt x="724733" y="496636"/>
                </a:lnTo>
                <a:lnTo>
                  <a:pt x="713740" y="500049"/>
                </a:lnTo>
                <a:lnTo>
                  <a:pt x="708710" y="500556"/>
                </a:lnTo>
                <a:lnTo>
                  <a:pt x="701397" y="502826"/>
                </a:lnTo>
                <a:lnTo>
                  <a:pt x="699860" y="502981"/>
                </a:lnTo>
                <a:lnTo>
                  <a:pt x="689195" y="506291"/>
                </a:lnTo>
                <a:lnTo>
                  <a:pt x="687646" y="506447"/>
                </a:lnTo>
                <a:lnTo>
                  <a:pt x="676992" y="509754"/>
                </a:lnTo>
                <a:lnTo>
                  <a:pt x="675456" y="509909"/>
                </a:lnTo>
                <a:lnTo>
                  <a:pt x="664791" y="513220"/>
                </a:lnTo>
                <a:lnTo>
                  <a:pt x="659761" y="513727"/>
                </a:lnTo>
                <a:lnTo>
                  <a:pt x="652447" y="515997"/>
                </a:lnTo>
                <a:lnTo>
                  <a:pt x="651940" y="516048"/>
                </a:lnTo>
                <a:lnTo>
                  <a:pt x="640948" y="519460"/>
                </a:lnTo>
                <a:lnTo>
                  <a:pt x="639409" y="519615"/>
                </a:lnTo>
                <a:lnTo>
                  <a:pt x="628745" y="522926"/>
                </a:lnTo>
                <a:lnTo>
                  <a:pt x="627207" y="523081"/>
                </a:lnTo>
                <a:lnTo>
                  <a:pt x="616544" y="526391"/>
                </a:lnTo>
                <a:lnTo>
                  <a:pt x="611516" y="526898"/>
                </a:lnTo>
                <a:lnTo>
                  <a:pt x="604200" y="529168"/>
                </a:lnTo>
                <a:lnTo>
                  <a:pt x="602655" y="529324"/>
                </a:lnTo>
                <a:lnTo>
                  <a:pt x="591999" y="532632"/>
                </a:lnTo>
                <a:lnTo>
                  <a:pt x="590461" y="532787"/>
                </a:lnTo>
                <a:lnTo>
                  <a:pt x="579798" y="536097"/>
                </a:lnTo>
                <a:lnTo>
                  <a:pt x="579289" y="536148"/>
                </a:lnTo>
                <a:lnTo>
                  <a:pt x="568297" y="539560"/>
                </a:lnTo>
                <a:lnTo>
                  <a:pt x="566758" y="539715"/>
                </a:lnTo>
                <a:lnTo>
                  <a:pt x="556095" y="543025"/>
                </a:lnTo>
                <a:lnTo>
                  <a:pt x="554411" y="543195"/>
                </a:lnTo>
                <a:lnTo>
                  <a:pt x="543751" y="546504"/>
                </a:lnTo>
                <a:lnTo>
                  <a:pt x="542211" y="546659"/>
                </a:lnTo>
                <a:lnTo>
                  <a:pt x="531550" y="549968"/>
                </a:lnTo>
                <a:lnTo>
                  <a:pt x="530007" y="550124"/>
                </a:lnTo>
                <a:lnTo>
                  <a:pt x="519348" y="553432"/>
                </a:lnTo>
                <a:lnTo>
                  <a:pt x="518850" y="553483"/>
                </a:lnTo>
                <a:lnTo>
                  <a:pt x="507848" y="556898"/>
                </a:lnTo>
                <a:lnTo>
                  <a:pt x="502814" y="557405"/>
                </a:lnTo>
                <a:lnTo>
                  <a:pt x="495504" y="559674"/>
                </a:lnTo>
                <a:lnTo>
                  <a:pt x="493966" y="559829"/>
                </a:lnTo>
                <a:lnTo>
                  <a:pt x="483303" y="563139"/>
                </a:lnTo>
                <a:lnTo>
                  <a:pt x="481761" y="563295"/>
                </a:lnTo>
                <a:lnTo>
                  <a:pt x="471101" y="566604"/>
                </a:lnTo>
                <a:lnTo>
                  <a:pt x="469557" y="566759"/>
                </a:lnTo>
                <a:lnTo>
                  <a:pt x="458899" y="570068"/>
                </a:lnTo>
                <a:lnTo>
                  <a:pt x="453873" y="570574"/>
                </a:lnTo>
                <a:lnTo>
                  <a:pt x="446556" y="572845"/>
                </a:lnTo>
                <a:lnTo>
                  <a:pt x="446052" y="572896"/>
                </a:lnTo>
                <a:lnTo>
                  <a:pt x="435056" y="576310"/>
                </a:lnTo>
                <a:lnTo>
                  <a:pt x="433514" y="576465"/>
                </a:lnTo>
                <a:lnTo>
                  <a:pt x="422855" y="579774"/>
                </a:lnTo>
                <a:lnTo>
                  <a:pt x="421311" y="579929"/>
                </a:lnTo>
                <a:lnTo>
                  <a:pt x="410652" y="583238"/>
                </a:lnTo>
                <a:lnTo>
                  <a:pt x="405885" y="583719"/>
                </a:lnTo>
                <a:lnTo>
                  <a:pt x="373905" y="593646"/>
                </a:lnTo>
                <a:lnTo>
                  <a:pt x="373402" y="593697"/>
                </a:lnTo>
                <a:lnTo>
                  <a:pt x="362406" y="597110"/>
                </a:lnTo>
                <a:cubicBezTo>
                  <a:pt x="342771" y="601128"/>
                  <a:pt x="322441" y="603238"/>
                  <a:pt x="301619" y="603238"/>
                </a:cubicBezTo>
                <a:cubicBezTo>
                  <a:pt x="135039" y="603238"/>
                  <a:pt x="0" y="468198"/>
                  <a:pt x="0" y="301619"/>
                </a:cubicBezTo>
                <a:cubicBezTo>
                  <a:pt x="0" y="135040"/>
                  <a:pt x="135039" y="0"/>
                  <a:pt x="30161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86400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713" name="任意多边形: 形状 712"/>
          <p:cNvSpPr/>
          <p:nvPr userDrawn="1">
            <p:custDataLst>
              <p:tags r:id="rId10"/>
            </p:custDataLst>
          </p:nvPr>
        </p:nvSpPr>
        <p:spPr>
          <a:xfrm>
            <a:off x="2366282" y="324408"/>
            <a:ext cx="768364" cy="313028"/>
          </a:xfrm>
          <a:custGeom>
            <a:avLst/>
            <a:gdLst>
              <a:gd name="connsiteX0" fmla="*/ 178867 w 960270"/>
              <a:gd name="connsiteY0" fmla="*/ 0 h 782104"/>
              <a:gd name="connsiteX1" fmla="*/ 305345 w 960270"/>
              <a:gd name="connsiteY1" fmla="*/ 52389 h 782104"/>
              <a:gd name="connsiteX2" fmla="*/ 306153 w 960270"/>
              <a:gd name="connsiteY2" fmla="*/ 53587 h 782104"/>
              <a:gd name="connsiteX3" fmla="*/ 311658 w 960270"/>
              <a:gd name="connsiteY3" fmla="*/ 57299 h 782104"/>
              <a:gd name="connsiteX4" fmla="*/ 313492 w 960270"/>
              <a:gd name="connsiteY4" fmla="*/ 60019 h 782104"/>
              <a:gd name="connsiteX5" fmla="*/ 317475 w 960270"/>
              <a:gd name="connsiteY5" fmla="*/ 62704 h 782104"/>
              <a:gd name="connsiteX6" fmla="*/ 319309 w 960270"/>
              <a:gd name="connsiteY6" fmla="*/ 65426 h 782104"/>
              <a:gd name="connsiteX7" fmla="*/ 323292 w 960270"/>
              <a:gd name="connsiteY7" fmla="*/ 68111 h 782104"/>
              <a:gd name="connsiteX8" fmla="*/ 323676 w 960270"/>
              <a:gd name="connsiteY8" fmla="*/ 68680 h 782104"/>
              <a:gd name="connsiteX9" fmla="*/ 329810 w 960270"/>
              <a:gd name="connsiteY9" fmla="*/ 72815 h 782104"/>
              <a:gd name="connsiteX10" fmla="*/ 330617 w 960270"/>
              <a:gd name="connsiteY10" fmla="*/ 74014 h 782104"/>
              <a:gd name="connsiteX11" fmla="*/ 336123 w 960270"/>
              <a:gd name="connsiteY11" fmla="*/ 77725 h 782104"/>
              <a:gd name="connsiteX12" fmla="*/ 337956 w 960270"/>
              <a:gd name="connsiteY12" fmla="*/ 80445 h 782104"/>
              <a:gd name="connsiteX13" fmla="*/ 341940 w 960270"/>
              <a:gd name="connsiteY13" fmla="*/ 83131 h 782104"/>
              <a:gd name="connsiteX14" fmla="*/ 343131 w 960270"/>
              <a:gd name="connsiteY14" fmla="*/ 84897 h 782104"/>
              <a:gd name="connsiteX15" fmla="*/ 354771 w 960270"/>
              <a:gd name="connsiteY15" fmla="*/ 92746 h 782104"/>
              <a:gd name="connsiteX16" fmla="*/ 356607 w 960270"/>
              <a:gd name="connsiteY16" fmla="*/ 95467 h 782104"/>
              <a:gd name="connsiteX17" fmla="*/ 360588 w 960270"/>
              <a:gd name="connsiteY17" fmla="*/ 98152 h 782104"/>
              <a:gd name="connsiteX18" fmla="*/ 362422 w 960270"/>
              <a:gd name="connsiteY18" fmla="*/ 100873 h 782104"/>
              <a:gd name="connsiteX19" fmla="*/ 366405 w 960270"/>
              <a:gd name="connsiteY19" fmla="*/ 103558 h 782104"/>
              <a:gd name="connsiteX20" fmla="*/ 367372 w 960270"/>
              <a:gd name="connsiteY20" fmla="*/ 104992 h 782104"/>
              <a:gd name="connsiteX21" fmla="*/ 372223 w 960270"/>
              <a:gd name="connsiteY21" fmla="*/ 108262 h 782104"/>
              <a:gd name="connsiteX22" fmla="*/ 372447 w 960270"/>
              <a:gd name="connsiteY22" fmla="*/ 108596 h 782104"/>
              <a:gd name="connsiteX23" fmla="*/ 379237 w 960270"/>
              <a:gd name="connsiteY23" fmla="*/ 113173 h 782104"/>
              <a:gd name="connsiteX24" fmla="*/ 381071 w 960270"/>
              <a:gd name="connsiteY24" fmla="*/ 115894 h 782104"/>
              <a:gd name="connsiteX25" fmla="*/ 385053 w 960270"/>
              <a:gd name="connsiteY25" fmla="*/ 118579 h 782104"/>
              <a:gd name="connsiteX26" fmla="*/ 386888 w 960270"/>
              <a:gd name="connsiteY26" fmla="*/ 121300 h 782104"/>
              <a:gd name="connsiteX27" fmla="*/ 390871 w 960270"/>
              <a:gd name="connsiteY27" fmla="*/ 123985 h 782104"/>
              <a:gd name="connsiteX28" fmla="*/ 391838 w 960270"/>
              <a:gd name="connsiteY28" fmla="*/ 125421 h 782104"/>
              <a:gd name="connsiteX29" fmla="*/ 396687 w 960270"/>
              <a:gd name="connsiteY29" fmla="*/ 128690 h 782104"/>
              <a:gd name="connsiteX30" fmla="*/ 396910 w 960270"/>
              <a:gd name="connsiteY30" fmla="*/ 129021 h 782104"/>
              <a:gd name="connsiteX31" fmla="*/ 403702 w 960270"/>
              <a:gd name="connsiteY31" fmla="*/ 133600 h 782104"/>
              <a:gd name="connsiteX32" fmla="*/ 405536 w 960270"/>
              <a:gd name="connsiteY32" fmla="*/ 136321 h 782104"/>
              <a:gd name="connsiteX33" fmla="*/ 409518 w 960270"/>
              <a:gd name="connsiteY33" fmla="*/ 139006 h 782104"/>
              <a:gd name="connsiteX34" fmla="*/ 411353 w 960270"/>
              <a:gd name="connsiteY34" fmla="*/ 141727 h 782104"/>
              <a:gd name="connsiteX35" fmla="*/ 415336 w 960270"/>
              <a:gd name="connsiteY35" fmla="*/ 144412 h 782104"/>
              <a:gd name="connsiteX36" fmla="*/ 416303 w 960270"/>
              <a:gd name="connsiteY36" fmla="*/ 145847 h 782104"/>
              <a:gd name="connsiteX37" fmla="*/ 421153 w 960270"/>
              <a:gd name="connsiteY37" fmla="*/ 149117 h 782104"/>
              <a:gd name="connsiteX38" fmla="*/ 421377 w 960270"/>
              <a:gd name="connsiteY38" fmla="*/ 149449 h 782104"/>
              <a:gd name="connsiteX39" fmla="*/ 428167 w 960270"/>
              <a:gd name="connsiteY39" fmla="*/ 154027 h 782104"/>
              <a:gd name="connsiteX40" fmla="*/ 430001 w 960270"/>
              <a:gd name="connsiteY40" fmla="*/ 156746 h 782104"/>
              <a:gd name="connsiteX41" fmla="*/ 433985 w 960270"/>
              <a:gd name="connsiteY41" fmla="*/ 159432 h 782104"/>
              <a:gd name="connsiteX42" fmla="*/ 434952 w 960270"/>
              <a:gd name="connsiteY42" fmla="*/ 160868 h 782104"/>
              <a:gd name="connsiteX43" fmla="*/ 439801 w 960270"/>
              <a:gd name="connsiteY43" fmla="*/ 164137 h 782104"/>
              <a:gd name="connsiteX44" fmla="*/ 441637 w 960270"/>
              <a:gd name="connsiteY44" fmla="*/ 166859 h 782104"/>
              <a:gd name="connsiteX45" fmla="*/ 445617 w 960270"/>
              <a:gd name="connsiteY45" fmla="*/ 169543 h 782104"/>
              <a:gd name="connsiteX46" fmla="*/ 445840 w 960270"/>
              <a:gd name="connsiteY46" fmla="*/ 169874 h 782104"/>
              <a:gd name="connsiteX47" fmla="*/ 452632 w 960270"/>
              <a:gd name="connsiteY47" fmla="*/ 174453 h 782104"/>
              <a:gd name="connsiteX48" fmla="*/ 454468 w 960270"/>
              <a:gd name="connsiteY48" fmla="*/ 177176 h 782104"/>
              <a:gd name="connsiteX49" fmla="*/ 458449 w 960270"/>
              <a:gd name="connsiteY49" fmla="*/ 179860 h 782104"/>
              <a:gd name="connsiteX50" fmla="*/ 459416 w 960270"/>
              <a:gd name="connsiteY50" fmla="*/ 181294 h 782104"/>
              <a:gd name="connsiteX51" fmla="*/ 464267 w 960270"/>
              <a:gd name="connsiteY51" fmla="*/ 184565 h 782104"/>
              <a:gd name="connsiteX52" fmla="*/ 466101 w 960270"/>
              <a:gd name="connsiteY52" fmla="*/ 187285 h 782104"/>
              <a:gd name="connsiteX53" fmla="*/ 470083 w 960270"/>
              <a:gd name="connsiteY53" fmla="*/ 189970 h 782104"/>
              <a:gd name="connsiteX54" fmla="*/ 470307 w 960270"/>
              <a:gd name="connsiteY54" fmla="*/ 190302 h 782104"/>
              <a:gd name="connsiteX55" fmla="*/ 477097 w 960270"/>
              <a:gd name="connsiteY55" fmla="*/ 194880 h 782104"/>
              <a:gd name="connsiteX56" fmla="*/ 478932 w 960270"/>
              <a:gd name="connsiteY56" fmla="*/ 197602 h 782104"/>
              <a:gd name="connsiteX57" fmla="*/ 482915 w 960270"/>
              <a:gd name="connsiteY57" fmla="*/ 200287 h 782104"/>
              <a:gd name="connsiteX58" fmla="*/ 483882 w 960270"/>
              <a:gd name="connsiteY58" fmla="*/ 201721 h 782104"/>
              <a:gd name="connsiteX59" fmla="*/ 488732 w 960270"/>
              <a:gd name="connsiteY59" fmla="*/ 204991 h 782104"/>
              <a:gd name="connsiteX60" fmla="*/ 490566 w 960270"/>
              <a:gd name="connsiteY60" fmla="*/ 207712 h 782104"/>
              <a:gd name="connsiteX61" fmla="*/ 494548 w 960270"/>
              <a:gd name="connsiteY61" fmla="*/ 210396 h 782104"/>
              <a:gd name="connsiteX62" fmla="*/ 494771 w 960270"/>
              <a:gd name="connsiteY62" fmla="*/ 210727 h 782104"/>
              <a:gd name="connsiteX63" fmla="*/ 501563 w 960270"/>
              <a:gd name="connsiteY63" fmla="*/ 215306 h 782104"/>
              <a:gd name="connsiteX64" fmla="*/ 502531 w 960270"/>
              <a:gd name="connsiteY64" fmla="*/ 216742 h 782104"/>
              <a:gd name="connsiteX65" fmla="*/ 507379 w 960270"/>
              <a:gd name="connsiteY65" fmla="*/ 220011 h 782104"/>
              <a:gd name="connsiteX66" fmla="*/ 509214 w 960270"/>
              <a:gd name="connsiteY66" fmla="*/ 222732 h 782104"/>
              <a:gd name="connsiteX67" fmla="*/ 513197 w 960270"/>
              <a:gd name="connsiteY67" fmla="*/ 225418 h 782104"/>
              <a:gd name="connsiteX68" fmla="*/ 515033 w 960270"/>
              <a:gd name="connsiteY68" fmla="*/ 228140 h 782104"/>
              <a:gd name="connsiteX69" fmla="*/ 519014 w 960270"/>
              <a:gd name="connsiteY69" fmla="*/ 230824 h 782104"/>
              <a:gd name="connsiteX70" fmla="*/ 519237 w 960270"/>
              <a:gd name="connsiteY70" fmla="*/ 231156 h 782104"/>
              <a:gd name="connsiteX71" fmla="*/ 526028 w 960270"/>
              <a:gd name="connsiteY71" fmla="*/ 235734 h 782104"/>
              <a:gd name="connsiteX72" fmla="*/ 526995 w 960270"/>
              <a:gd name="connsiteY72" fmla="*/ 237169 h 782104"/>
              <a:gd name="connsiteX73" fmla="*/ 531845 w 960270"/>
              <a:gd name="connsiteY73" fmla="*/ 240439 h 782104"/>
              <a:gd name="connsiteX74" fmla="*/ 533680 w 960270"/>
              <a:gd name="connsiteY74" fmla="*/ 243160 h 782104"/>
              <a:gd name="connsiteX75" fmla="*/ 537662 w 960270"/>
              <a:gd name="connsiteY75" fmla="*/ 245844 h 782104"/>
              <a:gd name="connsiteX76" fmla="*/ 539496 w 960270"/>
              <a:gd name="connsiteY76" fmla="*/ 248566 h 782104"/>
              <a:gd name="connsiteX77" fmla="*/ 543479 w 960270"/>
              <a:gd name="connsiteY77" fmla="*/ 251251 h 782104"/>
              <a:gd name="connsiteX78" fmla="*/ 543703 w 960270"/>
              <a:gd name="connsiteY78" fmla="*/ 251583 h 782104"/>
              <a:gd name="connsiteX79" fmla="*/ 550493 w 960270"/>
              <a:gd name="connsiteY79" fmla="*/ 256161 h 782104"/>
              <a:gd name="connsiteX80" fmla="*/ 551460 w 960270"/>
              <a:gd name="connsiteY80" fmla="*/ 257596 h 782104"/>
              <a:gd name="connsiteX81" fmla="*/ 556310 w 960270"/>
              <a:gd name="connsiteY81" fmla="*/ 260865 h 782104"/>
              <a:gd name="connsiteX82" fmla="*/ 558143 w 960270"/>
              <a:gd name="connsiteY82" fmla="*/ 263584 h 782104"/>
              <a:gd name="connsiteX83" fmla="*/ 562128 w 960270"/>
              <a:gd name="connsiteY83" fmla="*/ 266271 h 782104"/>
              <a:gd name="connsiteX84" fmla="*/ 563319 w 960270"/>
              <a:gd name="connsiteY84" fmla="*/ 268037 h 782104"/>
              <a:gd name="connsiteX85" fmla="*/ 574959 w 960270"/>
              <a:gd name="connsiteY85" fmla="*/ 275886 h 782104"/>
              <a:gd name="connsiteX86" fmla="*/ 576795 w 960270"/>
              <a:gd name="connsiteY86" fmla="*/ 278608 h 782104"/>
              <a:gd name="connsiteX87" fmla="*/ 580776 w 960270"/>
              <a:gd name="connsiteY87" fmla="*/ 281292 h 782104"/>
              <a:gd name="connsiteX88" fmla="*/ 582612 w 960270"/>
              <a:gd name="connsiteY88" fmla="*/ 284015 h 782104"/>
              <a:gd name="connsiteX89" fmla="*/ 586592 w 960270"/>
              <a:gd name="connsiteY89" fmla="*/ 286699 h 782104"/>
              <a:gd name="connsiteX90" fmla="*/ 587783 w 960270"/>
              <a:gd name="connsiteY90" fmla="*/ 288465 h 782104"/>
              <a:gd name="connsiteX91" fmla="*/ 599424 w 960270"/>
              <a:gd name="connsiteY91" fmla="*/ 296313 h 782104"/>
              <a:gd name="connsiteX92" fmla="*/ 601257 w 960270"/>
              <a:gd name="connsiteY92" fmla="*/ 299032 h 782104"/>
              <a:gd name="connsiteX93" fmla="*/ 605241 w 960270"/>
              <a:gd name="connsiteY93" fmla="*/ 301719 h 782104"/>
              <a:gd name="connsiteX94" fmla="*/ 607077 w 960270"/>
              <a:gd name="connsiteY94" fmla="*/ 304441 h 782104"/>
              <a:gd name="connsiteX95" fmla="*/ 611058 w 960270"/>
              <a:gd name="connsiteY95" fmla="*/ 307125 h 782104"/>
              <a:gd name="connsiteX96" fmla="*/ 612249 w 960270"/>
              <a:gd name="connsiteY96" fmla="*/ 308892 h 782104"/>
              <a:gd name="connsiteX97" fmla="*/ 623889 w 960270"/>
              <a:gd name="connsiteY97" fmla="*/ 316740 h 782104"/>
              <a:gd name="connsiteX98" fmla="*/ 625723 w 960270"/>
              <a:gd name="connsiteY98" fmla="*/ 319460 h 782104"/>
              <a:gd name="connsiteX99" fmla="*/ 629706 w 960270"/>
              <a:gd name="connsiteY99" fmla="*/ 322146 h 782104"/>
              <a:gd name="connsiteX100" fmla="*/ 631542 w 960270"/>
              <a:gd name="connsiteY100" fmla="*/ 324868 h 782104"/>
              <a:gd name="connsiteX101" fmla="*/ 635523 w 960270"/>
              <a:gd name="connsiteY101" fmla="*/ 327552 h 782104"/>
              <a:gd name="connsiteX102" fmla="*/ 635905 w 960270"/>
              <a:gd name="connsiteY102" fmla="*/ 328120 h 782104"/>
              <a:gd name="connsiteX103" fmla="*/ 642041 w 960270"/>
              <a:gd name="connsiteY103" fmla="*/ 332257 h 782104"/>
              <a:gd name="connsiteX104" fmla="*/ 642849 w 960270"/>
              <a:gd name="connsiteY104" fmla="*/ 333455 h 782104"/>
              <a:gd name="connsiteX105" fmla="*/ 648354 w 960270"/>
              <a:gd name="connsiteY105" fmla="*/ 337167 h 782104"/>
              <a:gd name="connsiteX106" fmla="*/ 650189 w 960270"/>
              <a:gd name="connsiteY106" fmla="*/ 339888 h 782104"/>
              <a:gd name="connsiteX107" fmla="*/ 654172 w 960270"/>
              <a:gd name="connsiteY107" fmla="*/ 342573 h 782104"/>
              <a:gd name="connsiteX108" fmla="*/ 656005 w 960270"/>
              <a:gd name="connsiteY108" fmla="*/ 345293 h 782104"/>
              <a:gd name="connsiteX109" fmla="*/ 659988 w 960270"/>
              <a:gd name="connsiteY109" fmla="*/ 347979 h 782104"/>
              <a:gd name="connsiteX110" fmla="*/ 660371 w 960270"/>
              <a:gd name="connsiteY110" fmla="*/ 348546 h 782104"/>
              <a:gd name="connsiteX111" fmla="*/ 666507 w 960270"/>
              <a:gd name="connsiteY111" fmla="*/ 352683 h 782104"/>
              <a:gd name="connsiteX112" fmla="*/ 667315 w 960270"/>
              <a:gd name="connsiteY112" fmla="*/ 353882 h 782104"/>
              <a:gd name="connsiteX113" fmla="*/ 672820 w 960270"/>
              <a:gd name="connsiteY113" fmla="*/ 357593 h 782104"/>
              <a:gd name="connsiteX114" fmla="*/ 674655 w 960270"/>
              <a:gd name="connsiteY114" fmla="*/ 360315 h 782104"/>
              <a:gd name="connsiteX115" fmla="*/ 678636 w 960270"/>
              <a:gd name="connsiteY115" fmla="*/ 363000 h 782104"/>
              <a:gd name="connsiteX116" fmla="*/ 680469 w 960270"/>
              <a:gd name="connsiteY116" fmla="*/ 365718 h 782104"/>
              <a:gd name="connsiteX117" fmla="*/ 684454 w 960270"/>
              <a:gd name="connsiteY117" fmla="*/ 368405 h 782104"/>
              <a:gd name="connsiteX118" fmla="*/ 684838 w 960270"/>
              <a:gd name="connsiteY118" fmla="*/ 368974 h 782104"/>
              <a:gd name="connsiteX119" fmla="*/ 690972 w 960270"/>
              <a:gd name="connsiteY119" fmla="*/ 373110 h 782104"/>
              <a:gd name="connsiteX120" fmla="*/ 691780 w 960270"/>
              <a:gd name="connsiteY120" fmla="*/ 374308 h 782104"/>
              <a:gd name="connsiteX121" fmla="*/ 697285 w 960270"/>
              <a:gd name="connsiteY121" fmla="*/ 378020 h 782104"/>
              <a:gd name="connsiteX122" fmla="*/ 699120 w 960270"/>
              <a:gd name="connsiteY122" fmla="*/ 380741 h 782104"/>
              <a:gd name="connsiteX123" fmla="*/ 703102 w 960270"/>
              <a:gd name="connsiteY123" fmla="*/ 383426 h 782104"/>
              <a:gd name="connsiteX124" fmla="*/ 704070 w 960270"/>
              <a:gd name="connsiteY124" fmla="*/ 384861 h 782104"/>
              <a:gd name="connsiteX125" fmla="*/ 708919 w 960270"/>
              <a:gd name="connsiteY125" fmla="*/ 388131 h 782104"/>
              <a:gd name="connsiteX126" fmla="*/ 710169 w 960270"/>
              <a:gd name="connsiteY126" fmla="*/ 389984 h 782104"/>
              <a:gd name="connsiteX127" fmla="*/ 715438 w 960270"/>
              <a:gd name="connsiteY127" fmla="*/ 393536 h 782104"/>
              <a:gd name="connsiteX128" fmla="*/ 716247 w 960270"/>
              <a:gd name="connsiteY128" fmla="*/ 394737 h 782104"/>
              <a:gd name="connsiteX129" fmla="*/ 721751 w 960270"/>
              <a:gd name="connsiteY129" fmla="*/ 398447 h 782104"/>
              <a:gd name="connsiteX130" fmla="*/ 723585 w 960270"/>
              <a:gd name="connsiteY130" fmla="*/ 401168 h 782104"/>
              <a:gd name="connsiteX131" fmla="*/ 727567 w 960270"/>
              <a:gd name="connsiteY131" fmla="*/ 403853 h 782104"/>
              <a:gd name="connsiteX132" fmla="*/ 728534 w 960270"/>
              <a:gd name="connsiteY132" fmla="*/ 405288 h 782104"/>
              <a:gd name="connsiteX133" fmla="*/ 733384 w 960270"/>
              <a:gd name="connsiteY133" fmla="*/ 408558 h 782104"/>
              <a:gd name="connsiteX134" fmla="*/ 734635 w 960270"/>
              <a:gd name="connsiteY134" fmla="*/ 410412 h 782104"/>
              <a:gd name="connsiteX135" fmla="*/ 739903 w 960270"/>
              <a:gd name="connsiteY135" fmla="*/ 413964 h 782104"/>
              <a:gd name="connsiteX136" fmla="*/ 740712 w 960270"/>
              <a:gd name="connsiteY136" fmla="*/ 415164 h 782104"/>
              <a:gd name="connsiteX137" fmla="*/ 746215 w 960270"/>
              <a:gd name="connsiteY137" fmla="*/ 418874 h 782104"/>
              <a:gd name="connsiteX138" fmla="*/ 748048 w 960270"/>
              <a:gd name="connsiteY138" fmla="*/ 421593 h 782104"/>
              <a:gd name="connsiteX139" fmla="*/ 752033 w 960270"/>
              <a:gd name="connsiteY139" fmla="*/ 424280 h 782104"/>
              <a:gd name="connsiteX140" fmla="*/ 753001 w 960270"/>
              <a:gd name="connsiteY140" fmla="*/ 425715 h 782104"/>
              <a:gd name="connsiteX141" fmla="*/ 757850 w 960270"/>
              <a:gd name="connsiteY141" fmla="*/ 428984 h 782104"/>
              <a:gd name="connsiteX142" fmla="*/ 759100 w 960270"/>
              <a:gd name="connsiteY142" fmla="*/ 430839 h 782104"/>
              <a:gd name="connsiteX143" fmla="*/ 764368 w 960270"/>
              <a:gd name="connsiteY143" fmla="*/ 434391 h 782104"/>
              <a:gd name="connsiteX144" fmla="*/ 765176 w 960270"/>
              <a:gd name="connsiteY144" fmla="*/ 435589 h 782104"/>
              <a:gd name="connsiteX145" fmla="*/ 770681 w 960270"/>
              <a:gd name="connsiteY145" fmla="*/ 439301 h 782104"/>
              <a:gd name="connsiteX146" fmla="*/ 771649 w 960270"/>
              <a:gd name="connsiteY146" fmla="*/ 440736 h 782104"/>
              <a:gd name="connsiteX147" fmla="*/ 776498 w 960270"/>
              <a:gd name="connsiteY147" fmla="*/ 444005 h 782104"/>
              <a:gd name="connsiteX148" fmla="*/ 778331 w 960270"/>
              <a:gd name="connsiteY148" fmla="*/ 446725 h 782104"/>
              <a:gd name="connsiteX149" fmla="*/ 782315 w 960270"/>
              <a:gd name="connsiteY149" fmla="*/ 449411 h 782104"/>
              <a:gd name="connsiteX150" fmla="*/ 783566 w 960270"/>
              <a:gd name="connsiteY150" fmla="*/ 451266 h 782104"/>
              <a:gd name="connsiteX151" fmla="*/ 788834 w 960270"/>
              <a:gd name="connsiteY151" fmla="*/ 454818 h 782104"/>
              <a:gd name="connsiteX152" fmla="*/ 789641 w 960270"/>
              <a:gd name="connsiteY152" fmla="*/ 456016 h 782104"/>
              <a:gd name="connsiteX153" fmla="*/ 795147 w 960270"/>
              <a:gd name="connsiteY153" fmla="*/ 459728 h 782104"/>
              <a:gd name="connsiteX154" fmla="*/ 796114 w 960270"/>
              <a:gd name="connsiteY154" fmla="*/ 461163 h 782104"/>
              <a:gd name="connsiteX155" fmla="*/ 800963 w 960270"/>
              <a:gd name="connsiteY155" fmla="*/ 464432 h 782104"/>
              <a:gd name="connsiteX156" fmla="*/ 802798 w 960270"/>
              <a:gd name="connsiteY156" fmla="*/ 467154 h 782104"/>
              <a:gd name="connsiteX157" fmla="*/ 806780 w 960270"/>
              <a:gd name="connsiteY157" fmla="*/ 469839 h 782104"/>
              <a:gd name="connsiteX158" fmla="*/ 807971 w 960270"/>
              <a:gd name="connsiteY158" fmla="*/ 471605 h 782104"/>
              <a:gd name="connsiteX159" fmla="*/ 819611 w 960270"/>
              <a:gd name="connsiteY159" fmla="*/ 479453 h 782104"/>
              <a:gd name="connsiteX160" fmla="*/ 821444 w 960270"/>
              <a:gd name="connsiteY160" fmla="*/ 482172 h 782104"/>
              <a:gd name="connsiteX161" fmla="*/ 825429 w 960270"/>
              <a:gd name="connsiteY161" fmla="*/ 484859 h 782104"/>
              <a:gd name="connsiteX162" fmla="*/ 826681 w 960270"/>
              <a:gd name="connsiteY162" fmla="*/ 486715 h 782104"/>
              <a:gd name="connsiteX163" fmla="*/ 831947 w 960270"/>
              <a:gd name="connsiteY163" fmla="*/ 490265 h 782104"/>
              <a:gd name="connsiteX164" fmla="*/ 833722 w 960270"/>
              <a:gd name="connsiteY164" fmla="*/ 492898 h 782104"/>
              <a:gd name="connsiteX165" fmla="*/ 844077 w 960270"/>
              <a:gd name="connsiteY165" fmla="*/ 499880 h 782104"/>
              <a:gd name="connsiteX166" fmla="*/ 845911 w 960270"/>
              <a:gd name="connsiteY166" fmla="*/ 502600 h 782104"/>
              <a:gd name="connsiteX167" fmla="*/ 849894 w 960270"/>
              <a:gd name="connsiteY167" fmla="*/ 505285 h 782104"/>
              <a:gd name="connsiteX168" fmla="*/ 851144 w 960270"/>
              <a:gd name="connsiteY168" fmla="*/ 507140 h 782104"/>
              <a:gd name="connsiteX169" fmla="*/ 856412 w 960270"/>
              <a:gd name="connsiteY169" fmla="*/ 510692 h 782104"/>
              <a:gd name="connsiteX170" fmla="*/ 858188 w 960270"/>
              <a:gd name="connsiteY170" fmla="*/ 513326 h 782104"/>
              <a:gd name="connsiteX171" fmla="*/ 868542 w 960270"/>
              <a:gd name="connsiteY171" fmla="*/ 520306 h 782104"/>
              <a:gd name="connsiteX172" fmla="*/ 870377 w 960270"/>
              <a:gd name="connsiteY172" fmla="*/ 523028 h 782104"/>
              <a:gd name="connsiteX173" fmla="*/ 874359 w 960270"/>
              <a:gd name="connsiteY173" fmla="*/ 525713 h 782104"/>
              <a:gd name="connsiteX174" fmla="*/ 875609 w 960270"/>
              <a:gd name="connsiteY174" fmla="*/ 527567 h 782104"/>
              <a:gd name="connsiteX175" fmla="*/ 880877 w 960270"/>
              <a:gd name="connsiteY175" fmla="*/ 531119 h 782104"/>
              <a:gd name="connsiteX176" fmla="*/ 881844 w 960270"/>
              <a:gd name="connsiteY176" fmla="*/ 532553 h 782104"/>
              <a:gd name="connsiteX177" fmla="*/ 886694 w 960270"/>
              <a:gd name="connsiteY177" fmla="*/ 535823 h 782104"/>
              <a:gd name="connsiteX178" fmla="*/ 887502 w 960270"/>
              <a:gd name="connsiteY178" fmla="*/ 537021 h 782104"/>
              <a:gd name="connsiteX179" fmla="*/ 893008 w 960270"/>
              <a:gd name="connsiteY179" fmla="*/ 540733 h 782104"/>
              <a:gd name="connsiteX180" fmla="*/ 894843 w 960270"/>
              <a:gd name="connsiteY180" fmla="*/ 543455 h 782104"/>
              <a:gd name="connsiteX181" fmla="*/ 898824 w 960270"/>
              <a:gd name="connsiteY181" fmla="*/ 546140 h 782104"/>
              <a:gd name="connsiteX182" fmla="*/ 900074 w 960270"/>
              <a:gd name="connsiteY182" fmla="*/ 547993 h 782104"/>
              <a:gd name="connsiteX183" fmla="*/ 905343 w 960270"/>
              <a:gd name="connsiteY183" fmla="*/ 551545 h 782104"/>
              <a:gd name="connsiteX184" fmla="*/ 906310 w 960270"/>
              <a:gd name="connsiteY184" fmla="*/ 552980 h 782104"/>
              <a:gd name="connsiteX185" fmla="*/ 911159 w 960270"/>
              <a:gd name="connsiteY185" fmla="*/ 556250 h 782104"/>
              <a:gd name="connsiteX186" fmla="*/ 911967 w 960270"/>
              <a:gd name="connsiteY186" fmla="*/ 557448 h 782104"/>
              <a:gd name="connsiteX187" fmla="*/ 917472 w 960270"/>
              <a:gd name="connsiteY187" fmla="*/ 561160 h 782104"/>
              <a:gd name="connsiteX188" fmla="*/ 919307 w 960270"/>
              <a:gd name="connsiteY188" fmla="*/ 563881 h 782104"/>
              <a:gd name="connsiteX189" fmla="*/ 923290 w 960270"/>
              <a:gd name="connsiteY189" fmla="*/ 566566 h 782104"/>
              <a:gd name="connsiteX190" fmla="*/ 960270 w 960270"/>
              <a:gd name="connsiteY190" fmla="*/ 655845 h 782104"/>
              <a:gd name="connsiteX191" fmla="*/ 834011 w 960270"/>
              <a:gd name="connsiteY191" fmla="*/ 782104 h 782104"/>
              <a:gd name="connsiteX192" fmla="*/ 784865 w 960270"/>
              <a:gd name="connsiteY192" fmla="*/ 772182 h 782104"/>
              <a:gd name="connsiteX193" fmla="*/ 778653 w 960270"/>
              <a:gd name="connsiteY193" fmla="*/ 767993 h 782104"/>
              <a:gd name="connsiteX194" fmla="*/ 778279 w 960270"/>
              <a:gd name="connsiteY194" fmla="*/ 767918 h 782104"/>
              <a:gd name="connsiteX195" fmla="*/ 746939 w 960270"/>
              <a:gd name="connsiteY195" fmla="*/ 748903 h 782104"/>
              <a:gd name="connsiteX196" fmla="*/ 744441 w 960270"/>
              <a:gd name="connsiteY196" fmla="*/ 746154 h 782104"/>
              <a:gd name="connsiteX197" fmla="*/ 739082 w 960270"/>
              <a:gd name="connsiteY197" fmla="*/ 742541 h 782104"/>
              <a:gd name="connsiteX198" fmla="*/ 738607 w 960270"/>
              <a:gd name="connsiteY198" fmla="*/ 742445 h 782104"/>
              <a:gd name="connsiteX199" fmla="*/ 731710 w 960270"/>
              <a:gd name="connsiteY199" fmla="*/ 738261 h 782104"/>
              <a:gd name="connsiteX200" fmla="*/ 731321 w 960270"/>
              <a:gd name="connsiteY200" fmla="*/ 738182 h 782104"/>
              <a:gd name="connsiteX201" fmla="*/ 728984 w 960270"/>
              <a:gd name="connsiteY201" fmla="*/ 736607 h 782104"/>
              <a:gd name="connsiteX202" fmla="*/ 706575 w 960270"/>
              <a:gd name="connsiteY202" fmla="*/ 723011 h 782104"/>
              <a:gd name="connsiteX203" fmla="*/ 704995 w 960270"/>
              <a:gd name="connsiteY203" fmla="*/ 721272 h 782104"/>
              <a:gd name="connsiteX204" fmla="*/ 704548 w 960270"/>
              <a:gd name="connsiteY204" fmla="*/ 721182 h 782104"/>
              <a:gd name="connsiteX205" fmla="*/ 671823 w 960270"/>
              <a:gd name="connsiteY205" fmla="*/ 701327 h 782104"/>
              <a:gd name="connsiteX206" fmla="*/ 669521 w 960270"/>
              <a:gd name="connsiteY206" fmla="*/ 698794 h 782104"/>
              <a:gd name="connsiteX207" fmla="*/ 664977 w 960270"/>
              <a:gd name="connsiteY207" fmla="*/ 695730 h 782104"/>
              <a:gd name="connsiteX208" fmla="*/ 664877 w 960270"/>
              <a:gd name="connsiteY208" fmla="*/ 695710 h 782104"/>
              <a:gd name="connsiteX209" fmla="*/ 657980 w 960270"/>
              <a:gd name="connsiteY209" fmla="*/ 691525 h 782104"/>
              <a:gd name="connsiteX210" fmla="*/ 657589 w 960270"/>
              <a:gd name="connsiteY210" fmla="*/ 691446 h 782104"/>
              <a:gd name="connsiteX211" fmla="*/ 655243 w 960270"/>
              <a:gd name="connsiteY211" fmla="*/ 689865 h 782104"/>
              <a:gd name="connsiteX212" fmla="*/ 645216 w 960270"/>
              <a:gd name="connsiteY212" fmla="*/ 683781 h 782104"/>
              <a:gd name="connsiteX213" fmla="*/ 644418 w 960270"/>
              <a:gd name="connsiteY213" fmla="*/ 683620 h 782104"/>
              <a:gd name="connsiteX214" fmla="*/ 639633 w 960270"/>
              <a:gd name="connsiteY214" fmla="*/ 680394 h 782104"/>
              <a:gd name="connsiteX215" fmla="*/ 631459 w 960270"/>
              <a:gd name="connsiteY215" fmla="*/ 675435 h 782104"/>
              <a:gd name="connsiteX216" fmla="*/ 630165 w 960270"/>
              <a:gd name="connsiteY216" fmla="*/ 674010 h 782104"/>
              <a:gd name="connsiteX217" fmla="*/ 624598 w 960270"/>
              <a:gd name="connsiteY217" fmla="*/ 670257 h 782104"/>
              <a:gd name="connsiteX218" fmla="*/ 624231 w 960270"/>
              <a:gd name="connsiteY218" fmla="*/ 670183 h 782104"/>
              <a:gd name="connsiteX219" fmla="*/ 618716 w 960270"/>
              <a:gd name="connsiteY219" fmla="*/ 666837 h 782104"/>
              <a:gd name="connsiteX220" fmla="*/ 617645 w 960270"/>
              <a:gd name="connsiteY220" fmla="*/ 666621 h 782104"/>
              <a:gd name="connsiteX221" fmla="*/ 611222 w 960270"/>
              <a:gd name="connsiteY221" fmla="*/ 662290 h 782104"/>
              <a:gd name="connsiteX222" fmla="*/ 589947 w 960270"/>
              <a:gd name="connsiteY222" fmla="*/ 649382 h 782104"/>
              <a:gd name="connsiteX223" fmla="*/ 589042 w 960270"/>
              <a:gd name="connsiteY223" fmla="*/ 648386 h 782104"/>
              <a:gd name="connsiteX224" fmla="*/ 572536 w 960270"/>
              <a:gd name="connsiteY224" fmla="*/ 637257 h 782104"/>
              <a:gd name="connsiteX225" fmla="*/ 570686 w 960270"/>
              <a:gd name="connsiteY225" fmla="*/ 636884 h 782104"/>
              <a:gd name="connsiteX226" fmla="*/ 535364 w 960270"/>
              <a:gd name="connsiteY226" fmla="*/ 615454 h 782104"/>
              <a:gd name="connsiteX227" fmla="*/ 532649 w 960270"/>
              <a:gd name="connsiteY227" fmla="*/ 612466 h 782104"/>
              <a:gd name="connsiteX228" fmla="*/ 525204 w 960270"/>
              <a:gd name="connsiteY228" fmla="*/ 607446 h 782104"/>
              <a:gd name="connsiteX229" fmla="*/ 523728 w 960270"/>
              <a:gd name="connsiteY229" fmla="*/ 607148 h 782104"/>
              <a:gd name="connsiteX230" fmla="*/ 487540 w 960270"/>
              <a:gd name="connsiteY230" fmla="*/ 585192 h 782104"/>
              <a:gd name="connsiteX231" fmla="*/ 484690 w 960270"/>
              <a:gd name="connsiteY231" fmla="*/ 582055 h 782104"/>
              <a:gd name="connsiteX232" fmla="*/ 484157 w 960270"/>
              <a:gd name="connsiteY232" fmla="*/ 581696 h 782104"/>
              <a:gd name="connsiteX233" fmla="*/ 483783 w 960270"/>
              <a:gd name="connsiteY233" fmla="*/ 581621 h 782104"/>
              <a:gd name="connsiteX234" fmla="*/ 446729 w 960270"/>
              <a:gd name="connsiteY234" fmla="*/ 559140 h 782104"/>
              <a:gd name="connsiteX235" fmla="*/ 444147 w 960270"/>
              <a:gd name="connsiteY235" fmla="*/ 556297 h 782104"/>
              <a:gd name="connsiteX236" fmla="*/ 443411 w 960270"/>
              <a:gd name="connsiteY236" fmla="*/ 556148 h 782104"/>
              <a:gd name="connsiteX237" fmla="*/ 405664 w 960270"/>
              <a:gd name="connsiteY237" fmla="*/ 533247 h 782104"/>
              <a:gd name="connsiteX238" fmla="*/ 402979 w 960270"/>
              <a:gd name="connsiteY238" fmla="*/ 530292 h 782104"/>
              <a:gd name="connsiteX239" fmla="*/ 397256 w 960270"/>
              <a:gd name="connsiteY239" fmla="*/ 526433 h 782104"/>
              <a:gd name="connsiteX240" fmla="*/ 397154 w 960270"/>
              <a:gd name="connsiteY240" fmla="*/ 526413 h 782104"/>
              <a:gd name="connsiteX241" fmla="*/ 390255 w 960270"/>
              <a:gd name="connsiteY241" fmla="*/ 522227 h 782104"/>
              <a:gd name="connsiteX242" fmla="*/ 389866 w 960270"/>
              <a:gd name="connsiteY242" fmla="*/ 522148 h 782104"/>
              <a:gd name="connsiteX243" fmla="*/ 387533 w 960270"/>
              <a:gd name="connsiteY243" fmla="*/ 520576 h 782104"/>
              <a:gd name="connsiteX244" fmla="*/ 377492 w 960270"/>
              <a:gd name="connsiteY244" fmla="*/ 514483 h 782104"/>
              <a:gd name="connsiteX245" fmla="*/ 376694 w 960270"/>
              <a:gd name="connsiteY245" fmla="*/ 514322 h 782104"/>
              <a:gd name="connsiteX246" fmla="*/ 371909 w 960270"/>
              <a:gd name="connsiteY246" fmla="*/ 511096 h 782104"/>
              <a:gd name="connsiteX247" fmla="*/ 358542 w 960270"/>
              <a:gd name="connsiteY247" fmla="*/ 502986 h 782104"/>
              <a:gd name="connsiteX248" fmla="*/ 356661 w 960270"/>
              <a:gd name="connsiteY248" fmla="*/ 500916 h 782104"/>
              <a:gd name="connsiteX249" fmla="*/ 356508 w 960270"/>
              <a:gd name="connsiteY249" fmla="*/ 500885 h 782104"/>
              <a:gd name="connsiteX250" fmla="*/ 350993 w 960270"/>
              <a:gd name="connsiteY250" fmla="*/ 497539 h 782104"/>
              <a:gd name="connsiteX251" fmla="*/ 349921 w 960270"/>
              <a:gd name="connsiteY251" fmla="*/ 497323 h 782104"/>
              <a:gd name="connsiteX252" fmla="*/ 343492 w 960270"/>
              <a:gd name="connsiteY252" fmla="*/ 492988 h 782104"/>
              <a:gd name="connsiteX253" fmla="*/ 317030 w 960270"/>
              <a:gd name="connsiteY253" fmla="*/ 476933 h 782104"/>
              <a:gd name="connsiteX254" fmla="*/ 315302 w 960270"/>
              <a:gd name="connsiteY254" fmla="*/ 475032 h 782104"/>
              <a:gd name="connsiteX255" fmla="*/ 304813 w 960270"/>
              <a:gd name="connsiteY255" fmla="*/ 467960 h 782104"/>
              <a:gd name="connsiteX256" fmla="*/ 302964 w 960270"/>
              <a:gd name="connsiteY256" fmla="*/ 467586 h 782104"/>
              <a:gd name="connsiteX257" fmla="*/ 262447 w 960270"/>
              <a:gd name="connsiteY257" fmla="*/ 443004 h 782104"/>
              <a:gd name="connsiteX258" fmla="*/ 258910 w 960270"/>
              <a:gd name="connsiteY258" fmla="*/ 439112 h 782104"/>
              <a:gd name="connsiteX259" fmla="*/ 251268 w 960270"/>
              <a:gd name="connsiteY259" fmla="*/ 433960 h 782104"/>
              <a:gd name="connsiteX260" fmla="*/ 249419 w 960270"/>
              <a:gd name="connsiteY260" fmla="*/ 433586 h 782104"/>
              <a:gd name="connsiteX261" fmla="*/ 207863 w 960270"/>
              <a:gd name="connsiteY261" fmla="*/ 408374 h 782104"/>
              <a:gd name="connsiteX262" fmla="*/ 204163 w 960270"/>
              <a:gd name="connsiteY262" fmla="*/ 404302 h 782104"/>
              <a:gd name="connsiteX263" fmla="*/ 203937 w 960270"/>
              <a:gd name="connsiteY263" fmla="*/ 404149 h 782104"/>
              <a:gd name="connsiteX264" fmla="*/ 202460 w 960270"/>
              <a:gd name="connsiteY264" fmla="*/ 403851 h 782104"/>
              <a:gd name="connsiteX265" fmla="*/ 160038 w 960270"/>
              <a:gd name="connsiteY265" fmla="*/ 378113 h 782104"/>
              <a:gd name="connsiteX266" fmla="*/ 156613 w 960270"/>
              <a:gd name="connsiteY266" fmla="*/ 374344 h 782104"/>
              <a:gd name="connsiteX267" fmla="*/ 156604 w 960270"/>
              <a:gd name="connsiteY267" fmla="*/ 374337 h 782104"/>
              <a:gd name="connsiteX268" fmla="*/ 155501 w 960270"/>
              <a:gd name="connsiteY268" fmla="*/ 374114 h 782104"/>
              <a:gd name="connsiteX269" fmla="*/ 112214 w 960270"/>
              <a:gd name="connsiteY269" fmla="*/ 347851 h 782104"/>
              <a:gd name="connsiteX270" fmla="*/ 108653 w 960270"/>
              <a:gd name="connsiteY270" fmla="*/ 343933 h 782104"/>
              <a:gd name="connsiteX271" fmla="*/ 58702 w 960270"/>
              <a:gd name="connsiteY271" fmla="*/ 310255 h 782104"/>
              <a:gd name="connsiteX272" fmla="*/ 57894 w 960270"/>
              <a:gd name="connsiteY272" fmla="*/ 309056 h 782104"/>
              <a:gd name="connsiteX273" fmla="*/ 52389 w 960270"/>
              <a:gd name="connsiteY273" fmla="*/ 305345 h 782104"/>
              <a:gd name="connsiteX274" fmla="*/ 0 w 960270"/>
              <a:gd name="connsiteY274" fmla="*/ 178867 h 782104"/>
              <a:gd name="connsiteX275" fmla="*/ 178867 w 960270"/>
              <a:gd name="connsiteY275" fmla="*/ 0 h 78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960270" h="782104">
                <a:moveTo>
                  <a:pt x="178867" y="0"/>
                </a:moveTo>
                <a:cubicBezTo>
                  <a:pt x="228259" y="0"/>
                  <a:pt x="272976" y="20020"/>
                  <a:pt x="305345" y="52389"/>
                </a:cubicBezTo>
                <a:lnTo>
                  <a:pt x="306153" y="53587"/>
                </a:lnTo>
                <a:lnTo>
                  <a:pt x="311658" y="57299"/>
                </a:lnTo>
                <a:lnTo>
                  <a:pt x="313492" y="60019"/>
                </a:lnTo>
                <a:lnTo>
                  <a:pt x="317475" y="62704"/>
                </a:lnTo>
                <a:lnTo>
                  <a:pt x="319309" y="65426"/>
                </a:lnTo>
                <a:lnTo>
                  <a:pt x="323292" y="68111"/>
                </a:lnTo>
                <a:lnTo>
                  <a:pt x="323676" y="68680"/>
                </a:lnTo>
                <a:lnTo>
                  <a:pt x="329810" y="72815"/>
                </a:lnTo>
                <a:lnTo>
                  <a:pt x="330617" y="74014"/>
                </a:lnTo>
                <a:lnTo>
                  <a:pt x="336123" y="77725"/>
                </a:lnTo>
                <a:lnTo>
                  <a:pt x="337956" y="80445"/>
                </a:lnTo>
                <a:lnTo>
                  <a:pt x="341940" y="83131"/>
                </a:lnTo>
                <a:lnTo>
                  <a:pt x="343131" y="84897"/>
                </a:lnTo>
                <a:lnTo>
                  <a:pt x="354771" y="92746"/>
                </a:lnTo>
                <a:lnTo>
                  <a:pt x="356607" y="95467"/>
                </a:lnTo>
                <a:lnTo>
                  <a:pt x="360588" y="98152"/>
                </a:lnTo>
                <a:lnTo>
                  <a:pt x="362422" y="100873"/>
                </a:lnTo>
                <a:lnTo>
                  <a:pt x="366405" y="103558"/>
                </a:lnTo>
                <a:lnTo>
                  <a:pt x="367372" y="104992"/>
                </a:lnTo>
                <a:lnTo>
                  <a:pt x="372223" y="108262"/>
                </a:lnTo>
                <a:lnTo>
                  <a:pt x="372447" y="108596"/>
                </a:lnTo>
                <a:lnTo>
                  <a:pt x="379237" y="113173"/>
                </a:lnTo>
                <a:lnTo>
                  <a:pt x="381071" y="115894"/>
                </a:lnTo>
                <a:lnTo>
                  <a:pt x="385053" y="118579"/>
                </a:lnTo>
                <a:lnTo>
                  <a:pt x="386888" y="121300"/>
                </a:lnTo>
                <a:lnTo>
                  <a:pt x="390871" y="123985"/>
                </a:lnTo>
                <a:lnTo>
                  <a:pt x="391838" y="125421"/>
                </a:lnTo>
                <a:lnTo>
                  <a:pt x="396687" y="128690"/>
                </a:lnTo>
                <a:lnTo>
                  <a:pt x="396910" y="129021"/>
                </a:lnTo>
                <a:lnTo>
                  <a:pt x="403702" y="133600"/>
                </a:lnTo>
                <a:lnTo>
                  <a:pt x="405536" y="136321"/>
                </a:lnTo>
                <a:lnTo>
                  <a:pt x="409518" y="139006"/>
                </a:lnTo>
                <a:lnTo>
                  <a:pt x="411353" y="141727"/>
                </a:lnTo>
                <a:lnTo>
                  <a:pt x="415336" y="144412"/>
                </a:lnTo>
                <a:lnTo>
                  <a:pt x="416303" y="145847"/>
                </a:lnTo>
                <a:lnTo>
                  <a:pt x="421153" y="149117"/>
                </a:lnTo>
                <a:lnTo>
                  <a:pt x="421377" y="149449"/>
                </a:lnTo>
                <a:lnTo>
                  <a:pt x="428167" y="154027"/>
                </a:lnTo>
                <a:lnTo>
                  <a:pt x="430001" y="156746"/>
                </a:lnTo>
                <a:lnTo>
                  <a:pt x="433985" y="159432"/>
                </a:lnTo>
                <a:lnTo>
                  <a:pt x="434952" y="160868"/>
                </a:lnTo>
                <a:lnTo>
                  <a:pt x="439801" y="164137"/>
                </a:lnTo>
                <a:lnTo>
                  <a:pt x="441637" y="166859"/>
                </a:lnTo>
                <a:lnTo>
                  <a:pt x="445617" y="169543"/>
                </a:lnTo>
                <a:lnTo>
                  <a:pt x="445840" y="169874"/>
                </a:lnTo>
                <a:lnTo>
                  <a:pt x="452632" y="174453"/>
                </a:lnTo>
                <a:lnTo>
                  <a:pt x="454468" y="177176"/>
                </a:lnTo>
                <a:lnTo>
                  <a:pt x="458449" y="179860"/>
                </a:lnTo>
                <a:lnTo>
                  <a:pt x="459416" y="181294"/>
                </a:lnTo>
                <a:lnTo>
                  <a:pt x="464267" y="184565"/>
                </a:lnTo>
                <a:lnTo>
                  <a:pt x="466101" y="187285"/>
                </a:lnTo>
                <a:lnTo>
                  <a:pt x="470083" y="189970"/>
                </a:lnTo>
                <a:lnTo>
                  <a:pt x="470307" y="190302"/>
                </a:lnTo>
                <a:lnTo>
                  <a:pt x="477097" y="194880"/>
                </a:lnTo>
                <a:lnTo>
                  <a:pt x="478932" y="197602"/>
                </a:lnTo>
                <a:lnTo>
                  <a:pt x="482915" y="200287"/>
                </a:lnTo>
                <a:lnTo>
                  <a:pt x="483882" y="201721"/>
                </a:lnTo>
                <a:lnTo>
                  <a:pt x="488732" y="204991"/>
                </a:lnTo>
                <a:lnTo>
                  <a:pt x="490566" y="207712"/>
                </a:lnTo>
                <a:lnTo>
                  <a:pt x="494548" y="210396"/>
                </a:lnTo>
                <a:lnTo>
                  <a:pt x="494771" y="210727"/>
                </a:lnTo>
                <a:lnTo>
                  <a:pt x="501563" y="215306"/>
                </a:lnTo>
                <a:lnTo>
                  <a:pt x="502531" y="216742"/>
                </a:lnTo>
                <a:lnTo>
                  <a:pt x="507379" y="220011"/>
                </a:lnTo>
                <a:lnTo>
                  <a:pt x="509214" y="222732"/>
                </a:lnTo>
                <a:lnTo>
                  <a:pt x="513197" y="225418"/>
                </a:lnTo>
                <a:lnTo>
                  <a:pt x="515033" y="228140"/>
                </a:lnTo>
                <a:lnTo>
                  <a:pt x="519014" y="230824"/>
                </a:lnTo>
                <a:lnTo>
                  <a:pt x="519237" y="231156"/>
                </a:lnTo>
                <a:lnTo>
                  <a:pt x="526028" y="235734"/>
                </a:lnTo>
                <a:lnTo>
                  <a:pt x="526995" y="237169"/>
                </a:lnTo>
                <a:lnTo>
                  <a:pt x="531845" y="240439"/>
                </a:lnTo>
                <a:lnTo>
                  <a:pt x="533680" y="243160"/>
                </a:lnTo>
                <a:lnTo>
                  <a:pt x="537662" y="245844"/>
                </a:lnTo>
                <a:lnTo>
                  <a:pt x="539496" y="248566"/>
                </a:lnTo>
                <a:lnTo>
                  <a:pt x="543479" y="251251"/>
                </a:lnTo>
                <a:lnTo>
                  <a:pt x="543703" y="251583"/>
                </a:lnTo>
                <a:lnTo>
                  <a:pt x="550493" y="256161"/>
                </a:lnTo>
                <a:lnTo>
                  <a:pt x="551460" y="257596"/>
                </a:lnTo>
                <a:lnTo>
                  <a:pt x="556310" y="260865"/>
                </a:lnTo>
                <a:lnTo>
                  <a:pt x="558143" y="263584"/>
                </a:lnTo>
                <a:lnTo>
                  <a:pt x="562128" y="266271"/>
                </a:lnTo>
                <a:lnTo>
                  <a:pt x="563319" y="268037"/>
                </a:lnTo>
                <a:lnTo>
                  <a:pt x="574959" y="275886"/>
                </a:lnTo>
                <a:lnTo>
                  <a:pt x="576795" y="278608"/>
                </a:lnTo>
                <a:lnTo>
                  <a:pt x="580776" y="281292"/>
                </a:lnTo>
                <a:lnTo>
                  <a:pt x="582612" y="284015"/>
                </a:lnTo>
                <a:lnTo>
                  <a:pt x="586592" y="286699"/>
                </a:lnTo>
                <a:lnTo>
                  <a:pt x="587783" y="288465"/>
                </a:lnTo>
                <a:lnTo>
                  <a:pt x="599424" y="296313"/>
                </a:lnTo>
                <a:lnTo>
                  <a:pt x="601257" y="299032"/>
                </a:lnTo>
                <a:lnTo>
                  <a:pt x="605241" y="301719"/>
                </a:lnTo>
                <a:lnTo>
                  <a:pt x="607077" y="304441"/>
                </a:lnTo>
                <a:lnTo>
                  <a:pt x="611058" y="307125"/>
                </a:lnTo>
                <a:lnTo>
                  <a:pt x="612249" y="308892"/>
                </a:lnTo>
                <a:lnTo>
                  <a:pt x="623889" y="316740"/>
                </a:lnTo>
                <a:lnTo>
                  <a:pt x="625723" y="319460"/>
                </a:lnTo>
                <a:lnTo>
                  <a:pt x="629706" y="322146"/>
                </a:lnTo>
                <a:lnTo>
                  <a:pt x="631542" y="324868"/>
                </a:lnTo>
                <a:lnTo>
                  <a:pt x="635523" y="327552"/>
                </a:lnTo>
                <a:lnTo>
                  <a:pt x="635905" y="328120"/>
                </a:lnTo>
                <a:lnTo>
                  <a:pt x="642041" y="332257"/>
                </a:lnTo>
                <a:lnTo>
                  <a:pt x="642849" y="333455"/>
                </a:lnTo>
                <a:lnTo>
                  <a:pt x="648354" y="337167"/>
                </a:lnTo>
                <a:lnTo>
                  <a:pt x="650189" y="339888"/>
                </a:lnTo>
                <a:lnTo>
                  <a:pt x="654172" y="342573"/>
                </a:lnTo>
                <a:lnTo>
                  <a:pt x="656005" y="345293"/>
                </a:lnTo>
                <a:lnTo>
                  <a:pt x="659988" y="347979"/>
                </a:lnTo>
                <a:lnTo>
                  <a:pt x="660371" y="348546"/>
                </a:lnTo>
                <a:lnTo>
                  <a:pt x="666507" y="352683"/>
                </a:lnTo>
                <a:lnTo>
                  <a:pt x="667315" y="353882"/>
                </a:lnTo>
                <a:lnTo>
                  <a:pt x="672820" y="357593"/>
                </a:lnTo>
                <a:lnTo>
                  <a:pt x="674655" y="360315"/>
                </a:lnTo>
                <a:lnTo>
                  <a:pt x="678636" y="363000"/>
                </a:lnTo>
                <a:lnTo>
                  <a:pt x="680469" y="365718"/>
                </a:lnTo>
                <a:lnTo>
                  <a:pt x="684454" y="368405"/>
                </a:lnTo>
                <a:lnTo>
                  <a:pt x="684838" y="368974"/>
                </a:lnTo>
                <a:lnTo>
                  <a:pt x="690972" y="373110"/>
                </a:lnTo>
                <a:lnTo>
                  <a:pt x="691780" y="374308"/>
                </a:lnTo>
                <a:lnTo>
                  <a:pt x="697285" y="378020"/>
                </a:lnTo>
                <a:lnTo>
                  <a:pt x="699120" y="380741"/>
                </a:lnTo>
                <a:lnTo>
                  <a:pt x="703102" y="383426"/>
                </a:lnTo>
                <a:lnTo>
                  <a:pt x="704070" y="384861"/>
                </a:lnTo>
                <a:lnTo>
                  <a:pt x="708919" y="388131"/>
                </a:lnTo>
                <a:lnTo>
                  <a:pt x="710169" y="389984"/>
                </a:lnTo>
                <a:lnTo>
                  <a:pt x="715438" y="393536"/>
                </a:lnTo>
                <a:lnTo>
                  <a:pt x="716247" y="394737"/>
                </a:lnTo>
                <a:lnTo>
                  <a:pt x="721751" y="398447"/>
                </a:lnTo>
                <a:lnTo>
                  <a:pt x="723585" y="401168"/>
                </a:lnTo>
                <a:lnTo>
                  <a:pt x="727567" y="403853"/>
                </a:lnTo>
                <a:lnTo>
                  <a:pt x="728534" y="405288"/>
                </a:lnTo>
                <a:lnTo>
                  <a:pt x="733384" y="408558"/>
                </a:lnTo>
                <a:lnTo>
                  <a:pt x="734635" y="410412"/>
                </a:lnTo>
                <a:lnTo>
                  <a:pt x="739903" y="413964"/>
                </a:lnTo>
                <a:lnTo>
                  <a:pt x="740712" y="415164"/>
                </a:lnTo>
                <a:lnTo>
                  <a:pt x="746215" y="418874"/>
                </a:lnTo>
                <a:lnTo>
                  <a:pt x="748048" y="421593"/>
                </a:lnTo>
                <a:lnTo>
                  <a:pt x="752033" y="424280"/>
                </a:lnTo>
                <a:lnTo>
                  <a:pt x="753001" y="425715"/>
                </a:lnTo>
                <a:lnTo>
                  <a:pt x="757850" y="428984"/>
                </a:lnTo>
                <a:lnTo>
                  <a:pt x="759100" y="430839"/>
                </a:lnTo>
                <a:lnTo>
                  <a:pt x="764368" y="434391"/>
                </a:lnTo>
                <a:lnTo>
                  <a:pt x="765176" y="435589"/>
                </a:lnTo>
                <a:lnTo>
                  <a:pt x="770681" y="439301"/>
                </a:lnTo>
                <a:lnTo>
                  <a:pt x="771649" y="440736"/>
                </a:lnTo>
                <a:lnTo>
                  <a:pt x="776498" y="444005"/>
                </a:lnTo>
                <a:lnTo>
                  <a:pt x="778331" y="446725"/>
                </a:lnTo>
                <a:lnTo>
                  <a:pt x="782315" y="449411"/>
                </a:lnTo>
                <a:lnTo>
                  <a:pt x="783566" y="451266"/>
                </a:lnTo>
                <a:lnTo>
                  <a:pt x="788834" y="454818"/>
                </a:lnTo>
                <a:lnTo>
                  <a:pt x="789641" y="456016"/>
                </a:lnTo>
                <a:lnTo>
                  <a:pt x="795147" y="459728"/>
                </a:lnTo>
                <a:lnTo>
                  <a:pt x="796114" y="461163"/>
                </a:lnTo>
                <a:lnTo>
                  <a:pt x="800963" y="464432"/>
                </a:lnTo>
                <a:lnTo>
                  <a:pt x="802798" y="467154"/>
                </a:lnTo>
                <a:lnTo>
                  <a:pt x="806780" y="469839"/>
                </a:lnTo>
                <a:lnTo>
                  <a:pt x="807971" y="471605"/>
                </a:lnTo>
                <a:lnTo>
                  <a:pt x="819611" y="479453"/>
                </a:lnTo>
                <a:lnTo>
                  <a:pt x="821444" y="482172"/>
                </a:lnTo>
                <a:lnTo>
                  <a:pt x="825429" y="484859"/>
                </a:lnTo>
                <a:lnTo>
                  <a:pt x="826681" y="486715"/>
                </a:lnTo>
                <a:lnTo>
                  <a:pt x="831947" y="490265"/>
                </a:lnTo>
                <a:lnTo>
                  <a:pt x="833722" y="492898"/>
                </a:lnTo>
                <a:lnTo>
                  <a:pt x="844077" y="499880"/>
                </a:lnTo>
                <a:lnTo>
                  <a:pt x="845911" y="502600"/>
                </a:lnTo>
                <a:lnTo>
                  <a:pt x="849894" y="505285"/>
                </a:lnTo>
                <a:lnTo>
                  <a:pt x="851144" y="507140"/>
                </a:lnTo>
                <a:lnTo>
                  <a:pt x="856412" y="510692"/>
                </a:lnTo>
                <a:lnTo>
                  <a:pt x="858188" y="513326"/>
                </a:lnTo>
                <a:lnTo>
                  <a:pt x="868542" y="520306"/>
                </a:lnTo>
                <a:lnTo>
                  <a:pt x="870377" y="523028"/>
                </a:lnTo>
                <a:lnTo>
                  <a:pt x="874359" y="525713"/>
                </a:lnTo>
                <a:lnTo>
                  <a:pt x="875609" y="527567"/>
                </a:lnTo>
                <a:lnTo>
                  <a:pt x="880877" y="531119"/>
                </a:lnTo>
                <a:lnTo>
                  <a:pt x="881844" y="532553"/>
                </a:lnTo>
                <a:lnTo>
                  <a:pt x="886694" y="535823"/>
                </a:lnTo>
                <a:lnTo>
                  <a:pt x="887502" y="537021"/>
                </a:lnTo>
                <a:lnTo>
                  <a:pt x="893008" y="540733"/>
                </a:lnTo>
                <a:lnTo>
                  <a:pt x="894843" y="543455"/>
                </a:lnTo>
                <a:lnTo>
                  <a:pt x="898824" y="546140"/>
                </a:lnTo>
                <a:lnTo>
                  <a:pt x="900074" y="547993"/>
                </a:lnTo>
                <a:lnTo>
                  <a:pt x="905343" y="551545"/>
                </a:lnTo>
                <a:lnTo>
                  <a:pt x="906310" y="552980"/>
                </a:lnTo>
                <a:lnTo>
                  <a:pt x="911159" y="556250"/>
                </a:lnTo>
                <a:lnTo>
                  <a:pt x="911967" y="557448"/>
                </a:lnTo>
                <a:lnTo>
                  <a:pt x="917472" y="561160"/>
                </a:lnTo>
                <a:lnTo>
                  <a:pt x="919307" y="563881"/>
                </a:lnTo>
                <a:lnTo>
                  <a:pt x="923290" y="566566"/>
                </a:lnTo>
                <a:cubicBezTo>
                  <a:pt x="946138" y="589415"/>
                  <a:pt x="960270" y="620980"/>
                  <a:pt x="960270" y="655845"/>
                </a:cubicBezTo>
                <a:cubicBezTo>
                  <a:pt x="960270" y="725576"/>
                  <a:pt x="903742" y="782104"/>
                  <a:pt x="834011" y="782104"/>
                </a:cubicBezTo>
                <a:cubicBezTo>
                  <a:pt x="816578" y="782104"/>
                  <a:pt x="799971" y="778571"/>
                  <a:pt x="784865" y="772182"/>
                </a:cubicBezTo>
                <a:lnTo>
                  <a:pt x="778653" y="767993"/>
                </a:lnTo>
                <a:lnTo>
                  <a:pt x="778279" y="767918"/>
                </a:lnTo>
                <a:cubicBezTo>
                  <a:pt x="766887" y="763100"/>
                  <a:pt x="756344" y="756666"/>
                  <a:pt x="746939" y="748903"/>
                </a:cubicBezTo>
                <a:lnTo>
                  <a:pt x="744441" y="746154"/>
                </a:lnTo>
                <a:lnTo>
                  <a:pt x="739082" y="742541"/>
                </a:lnTo>
                <a:lnTo>
                  <a:pt x="738607" y="742445"/>
                </a:lnTo>
                <a:lnTo>
                  <a:pt x="731710" y="738261"/>
                </a:lnTo>
                <a:lnTo>
                  <a:pt x="731321" y="738182"/>
                </a:lnTo>
                <a:lnTo>
                  <a:pt x="728984" y="736607"/>
                </a:lnTo>
                <a:lnTo>
                  <a:pt x="706575" y="723011"/>
                </a:lnTo>
                <a:lnTo>
                  <a:pt x="704995" y="721272"/>
                </a:lnTo>
                <a:lnTo>
                  <a:pt x="704548" y="721182"/>
                </a:lnTo>
                <a:cubicBezTo>
                  <a:pt x="692653" y="716150"/>
                  <a:pt x="681644" y="709432"/>
                  <a:pt x="671823" y="701327"/>
                </a:cubicBezTo>
                <a:lnTo>
                  <a:pt x="669521" y="698794"/>
                </a:lnTo>
                <a:lnTo>
                  <a:pt x="664977" y="695730"/>
                </a:lnTo>
                <a:lnTo>
                  <a:pt x="664877" y="695710"/>
                </a:lnTo>
                <a:lnTo>
                  <a:pt x="657980" y="691525"/>
                </a:lnTo>
                <a:lnTo>
                  <a:pt x="657589" y="691446"/>
                </a:lnTo>
                <a:lnTo>
                  <a:pt x="655243" y="689865"/>
                </a:lnTo>
                <a:lnTo>
                  <a:pt x="645216" y="683781"/>
                </a:lnTo>
                <a:lnTo>
                  <a:pt x="644418" y="683620"/>
                </a:lnTo>
                <a:lnTo>
                  <a:pt x="639633" y="680394"/>
                </a:lnTo>
                <a:lnTo>
                  <a:pt x="631459" y="675435"/>
                </a:lnTo>
                <a:lnTo>
                  <a:pt x="630165" y="674010"/>
                </a:lnTo>
                <a:lnTo>
                  <a:pt x="624598" y="670257"/>
                </a:lnTo>
                <a:lnTo>
                  <a:pt x="624231" y="670183"/>
                </a:lnTo>
                <a:lnTo>
                  <a:pt x="618716" y="666837"/>
                </a:lnTo>
                <a:lnTo>
                  <a:pt x="617645" y="666621"/>
                </a:lnTo>
                <a:lnTo>
                  <a:pt x="611222" y="662290"/>
                </a:lnTo>
                <a:lnTo>
                  <a:pt x="589947" y="649382"/>
                </a:lnTo>
                <a:lnTo>
                  <a:pt x="589042" y="648386"/>
                </a:lnTo>
                <a:lnTo>
                  <a:pt x="572536" y="637257"/>
                </a:lnTo>
                <a:lnTo>
                  <a:pt x="570686" y="636884"/>
                </a:lnTo>
                <a:cubicBezTo>
                  <a:pt x="557846" y="631453"/>
                  <a:pt x="545964" y="624202"/>
                  <a:pt x="535364" y="615454"/>
                </a:cubicBezTo>
                <a:lnTo>
                  <a:pt x="532649" y="612466"/>
                </a:lnTo>
                <a:lnTo>
                  <a:pt x="525204" y="607446"/>
                </a:lnTo>
                <a:lnTo>
                  <a:pt x="523728" y="607148"/>
                </a:lnTo>
                <a:cubicBezTo>
                  <a:pt x="510574" y="601584"/>
                  <a:pt x="498400" y="594155"/>
                  <a:pt x="487540" y="585192"/>
                </a:cubicBezTo>
                <a:lnTo>
                  <a:pt x="484690" y="582055"/>
                </a:lnTo>
                <a:lnTo>
                  <a:pt x="484157" y="581696"/>
                </a:lnTo>
                <a:lnTo>
                  <a:pt x="483783" y="581621"/>
                </a:lnTo>
                <a:cubicBezTo>
                  <a:pt x="470314" y="575924"/>
                  <a:pt x="457850" y="568317"/>
                  <a:pt x="446729" y="559140"/>
                </a:cubicBezTo>
                <a:lnTo>
                  <a:pt x="444147" y="556297"/>
                </a:lnTo>
                <a:lnTo>
                  <a:pt x="443411" y="556148"/>
                </a:lnTo>
                <a:cubicBezTo>
                  <a:pt x="429690" y="550345"/>
                  <a:pt x="416993" y="542596"/>
                  <a:pt x="405664" y="533247"/>
                </a:cubicBezTo>
                <a:lnTo>
                  <a:pt x="402979" y="530292"/>
                </a:lnTo>
                <a:lnTo>
                  <a:pt x="397256" y="526433"/>
                </a:lnTo>
                <a:lnTo>
                  <a:pt x="397154" y="526413"/>
                </a:lnTo>
                <a:lnTo>
                  <a:pt x="390255" y="522227"/>
                </a:lnTo>
                <a:lnTo>
                  <a:pt x="389866" y="522148"/>
                </a:lnTo>
                <a:lnTo>
                  <a:pt x="387533" y="520576"/>
                </a:lnTo>
                <a:lnTo>
                  <a:pt x="377492" y="514483"/>
                </a:lnTo>
                <a:lnTo>
                  <a:pt x="376694" y="514322"/>
                </a:lnTo>
                <a:lnTo>
                  <a:pt x="371909" y="511096"/>
                </a:lnTo>
                <a:lnTo>
                  <a:pt x="358542" y="502986"/>
                </a:lnTo>
                <a:lnTo>
                  <a:pt x="356661" y="500916"/>
                </a:lnTo>
                <a:lnTo>
                  <a:pt x="356508" y="500885"/>
                </a:lnTo>
                <a:lnTo>
                  <a:pt x="350993" y="497539"/>
                </a:lnTo>
                <a:lnTo>
                  <a:pt x="349921" y="497323"/>
                </a:lnTo>
                <a:lnTo>
                  <a:pt x="343492" y="492988"/>
                </a:lnTo>
                <a:lnTo>
                  <a:pt x="317030" y="476933"/>
                </a:lnTo>
                <a:lnTo>
                  <a:pt x="315302" y="475032"/>
                </a:lnTo>
                <a:lnTo>
                  <a:pt x="304813" y="467960"/>
                </a:lnTo>
                <a:lnTo>
                  <a:pt x="302964" y="467586"/>
                </a:lnTo>
                <a:cubicBezTo>
                  <a:pt x="288236" y="461357"/>
                  <a:pt x="274606" y="453039"/>
                  <a:pt x="262447" y="443004"/>
                </a:cubicBezTo>
                <a:lnTo>
                  <a:pt x="258910" y="439112"/>
                </a:lnTo>
                <a:lnTo>
                  <a:pt x="251268" y="433960"/>
                </a:lnTo>
                <a:lnTo>
                  <a:pt x="249419" y="433586"/>
                </a:lnTo>
                <a:cubicBezTo>
                  <a:pt x="234313" y="427197"/>
                  <a:pt x="220335" y="418666"/>
                  <a:pt x="207863" y="408374"/>
                </a:cubicBezTo>
                <a:lnTo>
                  <a:pt x="204163" y="404302"/>
                </a:lnTo>
                <a:lnTo>
                  <a:pt x="203937" y="404149"/>
                </a:lnTo>
                <a:lnTo>
                  <a:pt x="202460" y="403851"/>
                </a:lnTo>
                <a:cubicBezTo>
                  <a:pt x="187040" y="397329"/>
                  <a:pt x="172770" y="388620"/>
                  <a:pt x="160038" y="378113"/>
                </a:cubicBezTo>
                <a:lnTo>
                  <a:pt x="156613" y="374344"/>
                </a:lnTo>
                <a:lnTo>
                  <a:pt x="156604" y="374337"/>
                </a:lnTo>
                <a:lnTo>
                  <a:pt x="155501" y="374114"/>
                </a:lnTo>
                <a:cubicBezTo>
                  <a:pt x="139766" y="367459"/>
                  <a:pt x="125205" y="358573"/>
                  <a:pt x="112214" y="347851"/>
                </a:cubicBezTo>
                <a:lnTo>
                  <a:pt x="108653" y="343933"/>
                </a:lnTo>
                <a:lnTo>
                  <a:pt x="58702" y="310255"/>
                </a:lnTo>
                <a:lnTo>
                  <a:pt x="57894" y="309056"/>
                </a:lnTo>
                <a:lnTo>
                  <a:pt x="52389" y="305345"/>
                </a:lnTo>
                <a:cubicBezTo>
                  <a:pt x="20020" y="272976"/>
                  <a:pt x="0" y="228259"/>
                  <a:pt x="0" y="178867"/>
                </a:cubicBezTo>
                <a:cubicBezTo>
                  <a:pt x="0" y="80081"/>
                  <a:pt x="80081" y="0"/>
                  <a:pt x="178867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86400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8" name="任意多边形: 形状 721"/>
          <p:cNvSpPr/>
          <p:nvPr userDrawn="1">
            <p:custDataLst>
              <p:tags r:id="rId11"/>
            </p:custDataLst>
          </p:nvPr>
        </p:nvSpPr>
        <p:spPr>
          <a:xfrm rot="660000">
            <a:off x="8298003" y="1546256"/>
            <a:ext cx="1053287" cy="491783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9" name="任意多边形: 形状 722"/>
          <p:cNvSpPr/>
          <p:nvPr userDrawn="1">
            <p:custDataLst>
              <p:tags r:id="rId12"/>
            </p:custDataLst>
          </p:nvPr>
        </p:nvSpPr>
        <p:spPr>
          <a:xfrm rot="660000">
            <a:off x="8255322" y="1514233"/>
            <a:ext cx="1053287" cy="473230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2" name="任意多边形: 形状 732"/>
          <p:cNvSpPr/>
          <p:nvPr userDrawn="1">
            <p:custDataLst>
              <p:tags r:id="rId13"/>
            </p:custDataLst>
          </p:nvPr>
        </p:nvSpPr>
        <p:spPr>
          <a:xfrm rot="565142" flipH="1">
            <a:off x="2200319" y="1018638"/>
            <a:ext cx="550270" cy="253643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3" name="任意多边形: 形状 733"/>
          <p:cNvSpPr/>
          <p:nvPr userDrawn="1">
            <p:custDataLst>
              <p:tags r:id="rId14"/>
            </p:custDataLst>
          </p:nvPr>
        </p:nvSpPr>
        <p:spPr>
          <a:xfrm rot="565142" flipH="1">
            <a:off x="2238934" y="1007201"/>
            <a:ext cx="543157" cy="243985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712" name="任意多边形: 形状 711"/>
          <p:cNvSpPr/>
          <p:nvPr userDrawn="1">
            <p:custDataLst>
              <p:tags r:id="rId15"/>
            </p:custDataLst>
          </p:nvPr>
        </p:nvSpPr>
        <p:spPr>
          <a:xfrm>
            <a:off x="8422832" y="509136"/>
            <a:ext cx="374921" cy="117351"/>
          </a:xfrm>
          <a:custGeom>
            <a:avLst/>
            <a:gdLst>
              <a:gd name="connsiteX0" fmla="*/ 377374 w 468561"/>
              <a:gd name="connsiteY0" fmla="*/ 0 h 293202"/>
              <a:gd name="connsiteX1" fmla="*/ 468561 w 468561"/>
              <a:gd name="connsiteY1" fmla="*/ 91187 h 293202"/>
              <a:gd name="connsiteX2" fmla="*/ 412868 w 468561"/>
              <a:gd name="connsiteY2" fmla="*/ 175208 h 293202"/>
              <a:gd name="connsiteX3" fmla="*/ 403827 w 468561"/>
              <a:gd name="connsiteY3" fmla="*/ 177033 h 293202"/>
              <a:gd name="connsiteX4" fmla="*/ 402502 w 468561"/>
              <a:gd name="connsiteY4" fmla="*/ 178124 h 293202"/>
              <a:gd name="connsiteX5" fmla="*/ 394590 w 468561"/>
              <a:gd name="connsiteY5" fmla="*/ 179722 h 293202"/>
              <a:gd name="connsiteX6" fmla="*/ 392136 w 468561"/>
              <a:gd name="connsiteY6" fmla="*/ 181742 h 293202"/>
              <a:gd name="connsiteX7" fmla="*/ 385956 w 468561"/>
              <a:gd name="connsiteY7" fmla="*/ 182990 h 293202"/>
              <a:gd name="connsiteX8" fmla="*/ 384849 w 468561"/>
              <a:gd name="connsiteY8" fmla="*/ 183902 h 293202"/>
              <a:gd name="connsiteX9" fmla="*/ 381985 w 468561"/>
              <a:gd name="connsiteY9" fmla="*/ 184480 h 293202"/>
              <a:gd name="connsiteX10" fmla="*/ 381769 w 468561"/>
              <a:gd name="connsiteY10" fmla="*/ 184658 h 293202"/>
              <a:gd name="connsiteX11" fmla="*/ 376718 w 468561"/>
              <a:gd name="connsiteY11" fmla="*/ 185678 h 293202"/>
              <a:gd name="connsiteX12" fmla="*/ 374482 w 468561"/>
              <a:gd name="connsiteY12" fmla="*/ 187519 h 293202"/>
              <a:gd name="connsiteX13" fmla="*/ 371620 w 468561"/>
              <a:gd name="connsiteY13" fmla="*/ 188097 h 293202"/>
              <a:gd name="connsiteX14" fmla="*/ 371403 w 468561"/>
              <a:gd name="connsiteY14" fmla="*/ 188275 h 293202"/>
              <a:gd name="connsiteX15" fmla="*/ 369014 w 468561"/>
              <a:gd name="connsiteY15" fmla="*/ 188757 h 293202"/>
              <a:gd name="connsiteX16" fmla="*/ 367896 w 468561"/>
              <a:gd name="connsiteY16" fmla="*/ 189678 h 293202"/>
              <a:gd name="connsiteX17" fmla="*/ 361244 w 468561"/>
              <a:gd name="connsiteY17" fmla="*/ 191021 h 293202"/>
              <a:gd name="connsiteX18" fmla="*/ 361038 w 468561"/>
              <a:gd name="connsiteY18" fmla="*/ 191191 h 293202"/>
              <a:gd name="connsiteX19" fmla="*/ 358649 w 468561"/>
              <a:gd name="connsiteY19" fmla="*/ 191674 h 293202"/>
              <a:gd name="connsiteX20" fmla="*/ 357531 w 468561"/>
              <a:gd name="connsiteY20" fmla="*/ 192594 h 293202"/>
              <a:gd name="connsiteX21" fmla="*/ 355795 w 468561"/>
              <a:gd name="connsiteY21" fmla="*/ 192945 h 293202"/>
              <a:gd name="connsiteX22" fmla="*/ 354451 w 468561"/>
              <a:gd name="connsiteY22" fmla="*/ 194051 h 293202"/>
              <a:gd name="connsiteX23" fmla="*/ 352062 w 468561"/>
              <a:gd name="connsiteY23" fmla="*/ 194534 h 293202"/>
              <a:gd name="connsiteX24" fmla="*/ 350944 w 468561"/>
              <a:gd name="connsiteY24" fmla="*/ 195454 h 293202"/>
              <a:gd name="connsiteX25" fmla="*/ 344295 w 468561"/>
              <a:gd name="connsiteY25" fmla="*/ 196797 h 293202"/>
              <a:gd name="connsiteX26" fmla="*/ 344086 w 468561"/>
              <a:gd name="connsiteY26" fmla="*/ 196968 h 293202"/>
              <a:gd name="connsiteX27" fmla="*/ 341697 w 468561"/>
              <a:gd name="connsiteY27" fmla="*/ 197451 h 293202"/>
              <a:gd name="connsiteX28" fmla="*/ 340579 w 468561"/>
              <a:gd name="connsiteY28" fmla="*/ 198372 h 293202"/>
              <a:gd name="connsiteX29" fmla="*/ 337915 w 468561"/>
              <a:gd name="connsiteY29" fmla="*/ 198909 h 293202"/>
              <a:gd name="connsiteX30" fmla="*/ 336797 w 468561"/>
              <a:gd name="connsiteY30" fmla="*/ 199830 h 293202"/>
              <a:gd name="connsiteX31" fmla="*/ 334370 w 468561"/>
              <a:gd name="connsiteY31" fmla="*/ 200320 h 293202"/>
              <a:gd name="connsiteX32" fmla="*/ 333271 w 468561"/>
              <a:gd name="connsiteY32" fmla="*/ 201225 h 293202"/>
              <a:gd name="connsiteX33" fmla="*/ 330445 w 468561"/>
              <a:gd name="connsiteY33" fmla="*/ 201797 h 293202"/>
              <a:gd name="connsiteX34" fmla="*/ 330212 w 468561"/>
              <a:gd name="connsiteY34" fmla="*/ 201989 h 293202"/>
              <a:gd name="connsiteX35" fmla="*/ 324960 w 468561"/>
              <a:gd name="connsiteY35" fmla="*/ 203049 h 293202"/>
              <a:gd name="connsiteX36" fmla="*/ 323625 w 468561"/>
              <a:gd name="connsiteY36" fmla="*/ 204148 h 293202"/>
              <a:gd name="connsiteX37" fmla="*/ 318573 w 468561"/>
              <a:gd name="connsiteY37" fmla="*/ 205168 h 293202"/>
              <a:gd name="connsiteX38" fmla="*/ 316338 w 468561"/>
              <a:gd name="connsiteY38" fmla="*/ 207009 h 293202"/>
              <a:gd name="connsiteX39" fmla="*/ 313475 w 468561"/>
              <a:gd name="connsiteY39" fmla="*/ 207587 h 293202"/>
              <a:gd name="connsiteX40" fmla="*/ 313259 w 468561"/>
              <a:gd name="connsiteY40" fmla="*/ 207765 h 293202"/>
              <a:gd name="connsiteX41" fmla="*/ 307080 w 468561"/>
              <a:gd name="connsiteY41" fmla="*/ 209013 h 293202"/>
              <a:gd name="connsiteX42" fmla="*/ 305973 w 468561"/>
              <a:gd name="connsiteY42" fmla="*/ 209924 h 293202"/>
              <a:gd name="connsiteX43" fmla="*/ 303109 w 468561"/>
              <a:gd name="connsiteY43" fmla="*/ 210502 h 293202"/>
              <a:gd name="connsiteX44" fmla="*/ 302892 w 468561"/>
              <a:gd name="connsiteY44" fmla="*/ 210682 h 293202"/>
              <a:gd name="connsiteX45" fmla="*/ 300233 w 468561"/>
              <a:gd name="connsiteY45" fmla="*/ 211219 h 293202"/>
              <a:gd name="connsiteX46" fmla="*/ 299114 w 468561"/>
              <a:gd name="connsiteY46" fmla="*/ 212140 h 293202"/>
              <a:gd name="connsiteX47" fmla="*/ 296724 w 468561"/>
              <a:gd name="connsiteY47" fmla="*/ 212622 h 293202"/>
              <a:gd name="connsiteX48" fmla="*/ 295606 w 468561"/>
              <a:gd name="connsiteY48" fmla="*/ 213543 h 293202"/>
              <a:gd name="connsiteX49" fmla="*/ 292743 w 468561"/>
              <a:gd name="connsiteY49" fmla="*/ 214121 h 293202"/>
              <a:gd name="connsiteX50" fmla="*/ 292527 w 468561"/>
              <a:gd name="connsiteY50" fmla="*/ 214299 h 293202"/>
              <a:gd name="connsiteX51" fmla="*/ 290138 w 468561"/>
              <a:gd name="connsiteY51" fmla="*/ 214781 h 293202"/>
              <a:gd name="connsiteX52" fmla="*/ 289020 w 468561"/>
              <a:gd name="connsiteY52" fmla="*/ 215702 h 293202"/>
              <a:gd name="connsiteX53" fmla="*/ 282367 w 468561"/>
              <a:gd name="connsiteY53" fmla="*/ 217045 h 293202"/>
              <a:gd name="connsiteX54" fmla="*/ 282161 w 468561"/>
              <a:gd name="connsiteY54" fmla="*/ 217215 h 293202"/>
              <a:gd name="connsiteX55" fmla="*/ 280900 w 468561"/>
              <a:gd name="connsiteY55" fmla="*/ 217470 h 293202"/>
              <a:gd name="connsiteX56" fmla="*/ 278654 w 468561"/>
              <a:gd name="connsiteY56" fmla="*/ 219319 h 293202"/>
              <a:gd name="connsiteX57" fmla="*/ 273402 w 468561"/>
              <a:gd name="connsiteY57" fmla="*/ 220380 h 293202"/>
              <a:gd name="connsiteX58" fmla="*/ 272068 w 468561"/>
              <a:gd name="connsiteY58" fmla="*/ 221478 h 293202"/>
              <a:gd name="connsiteX59" fmla="*/ 264153 w 468561"/>
              <a:gd name="connsiteY59" fmla="*/ 223076 h 293202"/>
              <a:gd name="connsiteX60" fmla="*/ 261701 w 468561"/>
              <a:gd name="connsiteY60" fmla="*/ 225096 h 293202"/>
              <a:gd name="connsiteX61" fmla="*/ 255524 w 468561"/>
              <a:gd name="connsiteY61" fmla="*/ 226343 h 293202"/>
              <a:gd name="connsiteX62" fmla="*/ 254414 w 468561"/>
              <a:gd name="connsiteY62" fmla="*/ 227257 h 293202"/>
              <a:gd name="connsiteX63" fmla="*/ 251551 w 468561"/>
              <a:gd name="connsiteY63" fmla="*/ 227834 h 293202"/>
              <a:gd name="connsiteX64" fmla="*/ 251335 w 468561"/>
              <a:gd name="connsiteY64" fmla="*/ 228013 h 293202"/>
              <a:gd name="connsiteX65" fmla="*/ 246084 w 468561"/>
              <a:gd name="connsiteY65" fmla="*/ 229073 h 293202"/>
              <a:gd name="connsiteX66" fmla="*/ 244749 w 468561"/>
              <a:gd name="connsiteY66" fmla="*/ 230172 h 293202"/>
              <a:gd name="connsiteX67" fmla="*/ 242087 w 468561"/>
              <a:gd name="connsiteY67" fmla="*/ 230709 h 293202"/>
              <a:gd name="connsiteX68" fmla="*/ 240969 w 468561"/>
              <a:gd name="connsiteY68" fmla="*/ 231630 h 293202"/>
              <a:gd name="connsiteX69" fmla="*/ 238591 w 468561"/>
              <a:gd name="connsiteY69" fmla="*/ 232110 h 293202"/>
              <a:gd name="connsiteX70" fmla="*/ 237558 w 468561"/>
              <a:gd name="connsiteY70" fmla="*/ 232966 h 293202"/>
              <a:gd name="connsiteX71" fmla="*/ 234668 w 468561"/>
              <a:gd name="connsiteY71" fmla="*/ 233555 h 293202"/>
              <a:gd name="connsiteX72" fmla="*/ 234383 w 468561"/>
              <a:gd name="connsiteY72" fmla="*/ 233789 h 293202"/>
              <a:gd name="connsiteX73" fmla="*/ 228203 w 468561"/>
              <a:gd name="connsiteY73" fmla="*/ 235037 h 293202"/>
              <a:gd name="connsiteX74" fmla="*/ 227096 w 468561"/>
              <a:gd name="connsiteY74" fmla="*/ 235948 h 293202"/>
              <a:gd name="connsiteX75" fmla="*/ 225363 w 468561"/>
              <a:gd name="connsiteY75" fmla="*/ 236298 h 293202"/>
              <a:gd name="connsiteX76" fmla="*/ 224017 w 468561"/>
              <a:gd name="connsiteY76" fmla="*/ 237406 h 293202"/>
              <a:gd name="connsiteX77" fmla="*/ 217837 w 468561"/>
              <a:gd name="connsiteY77" fmla="*/ 238654 h 293202"/>
              <a:gd name="connsiteX78" fmla="*/ 216730 w 468561"/>
              <a:gd name="connsiteY78" fmla="*/ 239565 h 293202"/>
              <a:gd name="connsiteX79" fmla="*/ 213867 w 468561"/>
              <a:gd name="connsiteY79" fmla="*/ 240143 h 293202"/>
              <a:gd name="connsiteX80" fmla="*/ 213650 w 468561"/>
              <a:gd name="connsiteY80" fmla="*/ 240322 h 293202"/>
              <a:gd name="connsiteX81" fmla="*/ 211262 w 468561"/>
              <a:gd name="connsiteY81" fmla="*/ 240805 h 293202"/>
              <a:gd name="connsiteX82" fmla="*/ 210144 w 468561"/>
              <a:gd name="connsiteY82" fmla="*/ 241725 h 293202"/>
              <a:gd name="connsiteX83" fmla="*/ 207481 w 468561"/>
              <a:gd name="connsiteY83" fmla="*/ 242263 h 293202"/>
              <a:gd name="connsiteX84" fmla="*/ 206363 w 468561"/>
              <a:gd name="connsiteY84" fmla="*/ 243184 h 293202"/>
              <a:gd name="connsiteX85" fmla="*/ 203605 w 468561"/>
              <a:gd name="connsiteY85" fmla="*/ 243740 h 293202"/>
              <a:gd name="connsiteX86" fmla="*/ 203340 w 468561"/>
              <a:gd name="connsiteY86" fmla="*/ 243959 h 293202"/>
              <a:gd name="connsiteX87" fmla="*/ 200852 w 468561"/>
              <a:gd name="connsiteY87" fmla="*/ 244458 h 293202"/>
              <a:gd name="connsiteX88" fmla="*/ 199777 w 468561"/>
              <a:gd name="connsiteY88" fmla="*/ 245343 h 293202"/>
              <a:gd name="connsiteX89" fmla="*/ 194525 w 468561"/>
              <a:gd name="connsiteY89" fmla="*/ 246403 h 293202"/>
              <a:gd name="connsiteX90" fmla="*/ 193191 w 468561"/>
              <a:gd name="connsiteY90" fmla="*/ 247502 h 293202"/>
              <a:gd name="connsiteX91" fmla="*/ 186739 w 468561"/>
              <a:gd name="connsiteY91" fmla="*/ 248804 h 293202"/>
              <a:gd name="connsiteX92" fmla="*/ 185631 w 468561"/>
              <a:gd name="connsiteY92" fmla="*/ 249717 h 293202"/>
              <a:gd name="connsiteX93" fmla="*/ 184169 w 468561"/>
              <a:gd name="connsiteY93" fmla="*/ 250012 h 293202"/>
              <a:gd name="connsiteX94" fmla="*/ 182825 w 468561"/>
              <a:gd name="connsiteY94" fmla="*/ 251119 h 293202"/>
              <a:gd name="connsiteX95" fmla="*/ 176696 w 468561"/>
              <a:gd name="connsiteY95" fmla="*/ 252356 h 293202"/>
              <a:gd name="connsiteX96" fmla="*/ 175655 w 468561"/>
              <a:gd name="connsiteY96" fmla="*/ 253220 h 293202"/>
              <a:gd name="connsiteX97" fmla="*/ 172726 w 468561"/>
              <a:gd name="connsiteY97" fmla="*/ 253816 h 293202"/>
              <a:gd name="connsiteX98" fmla="*/ 172459 w 468561"/>
              <a:gd name="connsiteY98" fmla="*/ 254035 h 293202"/>
              <a:gd name="connsiteX99" fmla="*/ 169799 w 468561"/>
              <a:gd name="connsiteY99" fmla="*/ 254573 h 293202"/>
              <a:gd name="connsiteX100" fmla="*/ 168679 w 468561"/>
              <a:gd name="connsiteY100" fmla="*/ 255494 h 293202"/>
              <a:gd name="connsiteX101" fmla="*/ 166289 w 468561"/>
              <a:gd name="connsiteY101" fmla="*/ 255977 h 293202"/>
              <a:gd name="connsiteX102" fmla="*/ 165172 w 468561"/>
              <a:gd name="connsiteY102" fmla="*/ 256897 h 293202"/>
              <a:gd name="connsiteX103" fmla="*/ 162311 w 468561"/>
              <a:gd name="connsiteY103" fmla="*/ 257474 h 293202"/>
              <a:gd name="connsiteX104" fmla="*/ 162093 w 468561"/>
              <a:gd name="connsiteY104" fmla="*/ 257654 h 293202"/>
              <a:gd name="connsiteX105" fmla="*/ 159703 w 468561"/>
              <a:gd name="connsiteY105" fmla="*/ 258136 h 293202"/>
              <a:gd name="connsiteX106" fmla="*/ 158585 w 468561"/>
              <a:gd name="connsiteY106" fmla="*/ 259057 h 293202"/>
              <a:gd name="connsiteX107" fmla="*/ 151931 w 468561"/>
              <a:gd name="connsiteY107" fmla="*/ 260400 h 293202"/>
              <a:gd name="connsiteX108" fmla="*/ 151726 w 468561"/>
              <a:gd name="connsiteY108" fmla="*/ 260569 h 293202"/>
              <a:gd name="connsiteX109" fmla="*/ 150466 w 468561"/>
              <a:gd name="connsiteY109" fmla="*/ 260823 h 293202"/>
              <a:gd name="connsiteX110" fmla="*/ 148219 w 468561"/>
              <a:gd name="connsiteY110" fmla="*/ 262674 h 293202"/>
              <a:gd name="connsiteX111" fmla="*/ 141879 w 468561"/>
              <a:gd name="connsiteY111" fmla="*/ 263954 h 293202"/>
              <a:gd name="connsiteX112" fmla="*/ 140847 w 468561"/>
              <a:gd name="connsiteY112" fmla="*/ 264805 h 293202"/>
              <a:gd name="connsiteX113" fmla="*/ 138133 w 468561"/>
              <a:gd name="connsiteY113" fmla="*/ 265358 h 293202"/>
              <a:gd name="connsiteX114" fmla="*/ 137853 w 468561"/>
              <a:gd name="connsiteY114" fmla="*/ 265589 h 293202"/>
              <a:gd name="connsiteX115" fmla="*/ 133732 w 468561"/>
              <a:gd name="connsiteY115" fmla="*/ 266421 h 293202"/>
              <a:gd name="connsiteX116" fmla="*/ 131267 w 468561"/>
              <a:gd name="connsiteY116" fmla="*/ 268450 h 293202"/>
              <a:gd name="connsiteX117" fmla="*/ 124680 w 468561"/>
              <a:gd name="connsiteY117" fmla="*/ 269780 h 293202"/>
              <a:gd name="connsiteX118" fmla="*/ 124408 w 468561"/>
              <a:gd name="connsiteY118" fmla="*/ 269964 h 293202"/>
              <a:gd name="connsiteX119" fmla="*/ 122019 w 468561"/>
              <a:gd name="connsiteY119" fmla="*/ 270446 h 293202"/>
              <a:gd name="connsiteX120" fmla="*/ 120901 w 468561"/>
              <a:gd name="connsiteY120" fmla="*/ 271366 h 293202"/>
              <a:gd name="connsiteX121" fmla="*/ 115651 w 468561"/>
              <a:gd name="connsiteY121" fmla="*/ 272426 h 293202"/>
              <a:gd name="connsiteX122" fmla="*/ 114315 w 468561"/>
              <a:gd name="connsiteY122" fmla="*/ 273527 h 293202"/>
              <a:gd name="connsiteX123" fmla="*/ 111651 w 468561"/>
              <a:gd name="connsiteY123" fmla="*/ 274064 h 293202"/>
              <a:gd name="connsiteX124" fmla="*/ 110535 w 468561"/>
              <a:gd name="connsiteY124" fmla="*/ 274984 h 293202"/>
              <a:gd name="connsiteX125" fmla="*/ 107605 w 468561"/>
              <a:gd name="connsiteY125" fmla="*/ 275575 h 293202"/>
              <a:gd name="connsiteX126" fmla="*/ 107332 w 468561"/>
              <a:gd name="connsiteY126" fmla="*/ 275798 h 293202"/>
              <a:gd name="connsiteX127" fmla="*/ 105020 w 468561"/>
              <a:gd name="connsiteY127" fmla="*/ 276261 h 293202"/>
              <a:gd name="connsiteX128" fmla="*/ 103948 w 468561"/>
              <a:gd name="connsiteY128" fmla="*/ 277144 h 293202"/>
              <a:gd name="connsiteX129" fmla="*/ 97768 w 468561"/>
              <a:gd name="connsiteY129" fmla="*/ 278392 h 293202"/>
              <a:gd name="connsiteX130" fmla="*/ 96661 w 468561"/>
              <a:gd name="connsiteY130" fmla="*/ 279303 h 293202"/>
              <a:gd name="connsiteX131" fmla="*/ 94926 w 468561"/>
              <a:gd name="connsiteY131" fmla="*/ 279653 h 293202"/>
              <a:gd name="connsiteX132" fmla="*/ 93582 w 468561"/>
              <a:gd name="connsiteY132" fmla="*/ 280760 h 293202"/>
              <a:gd name="connsiteX133" fmla="*/ 87404 w 468561"/>
              <a:gd name="connsiteY133" fmla="*/ 282007 h 293202"/>
              <a:gd name="connsiteX134" fmla="*/ 86296 w 468561"/>
              <a:gd name="connsiteY134" fmla="*/ 282920 h 293202"/>
              <a:gd name="connsiteX135" fmla="*/ 83434 w 468561"/>
              <a:gd name="connsiteY135" fmla="*/ 283498 h 293202"/>
              <a:gd name="connsiteX136" fmla="*/ 83217 w 468561"/>
              <a:gd name="connsiteY136" fmla="*/ 283676 h 293202"/>
              <a:gd name="connsiteX137" fmla="*/ 80708 w 468561"/>
              <a:gd name="connsiteY137" fmla="*/ 284183 h 293202"/>
              <a:gd name="connsiteX138" fmla="*/ 79646 w 468561"/>
              <a:gd name="connsiteY138" fmla="*/ 285058 h 293202"/>
              <a:gd name="connsiteX139" fmla="*/ 76149 w 468561"/>
              <a:gd name="connsiteY139" fmla="*/ 285770 h 293202"/>
              <a:gd name="connsiteX140" fmla="*/ 76029 w 468561"/>
              <a:gd name="connsiteY140" fmla="*/ 285869 h 293202"/>
              <a:gd name="connsiteX141" fmla="*/ 74057 w 468561"/>
              <a:gd name="connsiteY141" fmla="*/ 286262 h 293202"/>
              <a:gd name="connsiteX142" fmla="*/ 72818 w 468561"/>
              <a:gd name="connsiteY142" fmla="*/ 287283 h 293202"/>
              <a:gd name="connsiteX143" fmla="*/ 70425 w 468561"/>
              <a:gd name="connsiteY143" fmla="*/ 287768 h 293202"/>
              <a:gd name="connsiteX144" fmla="*/ 69310 w 468561"/>
              <a:gd name="connsiteY144" fmla="*/ 288687 h 293202"/>
              <a:gd name="connsiteX145" fmla="*/ 66442 w 468561"/>
              <a:gd name="connsiteY145" fmla="*/ 289269 h 293202"/>
              <a:gd name="connsiteX146" fmla="*/ 66100 w 468561"/>
              <a:gd name="connsiteY146" fmla="*/ 289498 h 293202"/>
              <a:gd name="connsiteX147" fmla="*/ 47698 w 468561"/>
              <a:gd name="connsiteY147" fmla="*/ 293202 h 293202"/>
              <a:gd name="connsiteX148" fmla="*/ 0 w 468561"/>
              <a:gd name="connsiteY148" fmla="*/ 245504 h 293202"/>
              <a:gd name="connsiteX149" fmla="*/ 14116 w 468561"/>
              <a:gd name="connsiteY149" fmla="*/ 211659 h 293202"/>
              <a:gd name="connsiteX150" fmla="*/ 15954 w 468561"/>
              <a:gd name="connsiteY150" fmla="*/ 210431 h 293202"/>
              <a:gd name="connsiteX151" fmla="*/ 16308 w 468561"/>
              <a:gd name="connsiteY151" fmla="*/ 209906 h 293202"/>
              <a:gd name="connsiteX152" fmla="*/ 21672 w 468561"/>
              <a:gd name="connsiteY152" fmla="*/ 206285 h 293202"/>
              <a:gd name="connsiteX153" fmla="*/ 22007 w 468561"/>
              <a:gd name="connsiteY153" fmla="*/ 205785 h 293202"/>
              <a:gd name="connsiteX154" fmla="*/ 37603 w 468561"/>
              <a:gd name="connsiteY154" fmla="*/ 195318 h 293202"/>
              <a:gd name="connsiteX155" fmla="*/ 38238 w 468561"/>
              <a:gd name="connsiteY155" fmla="*/ 195192 h 293202"/>
              <a:gd name="connsiteX156" fmla="*/ 41001 w 468561"/>
              <a:gd name="connsiteY156" fmla="*/ 193324 h 293202"/>
              <a:gd name="connsiteX157" fmla="*/ 42186 w 468561"/>
              <a:gd name="connsiteY157" fmla="*/ 193082 h 293202"/>
              <a:gd name="connsiteX158" fmla="*/ 46979 w 468561"/>
              <a:gd name="connsiteY158" fmla="*/ 189851 h 293202"/>
              <a:gd name="connsiteX159" fmla="*/ 47083 w 468561"/>
              <a:gd name="connsiteY159" fmla="*/ 189830 h 293202"/>
              <a:gd name="connsiteX160" fmla="*/ 56252 w 468561"/>
              <a:gd name="connsiteY160" fmla="*/ 183648 h 293202"/>
              <a:gd name="connsiteX161" fmla="*/ 58289 w 468561"/>
              <a:gd name="connsiteY161" fmla="*/ 183237 h 293202"/>
              <a:gd name="connsiteX162" fmla="*/ 59760 w 468561"/>
              <a:gd name="connsiteY162" fmla="*/ 182245 h 293202"/>
              <a:gd name="connsiteX163" fmla="*/ 60038 w 468561"/>
              <a:gd name="connsiteY163" fmla="*/ 182189 h 293202"/>
              <a:gd name="connsiteX164" fmla="*/ 62994 w 468561"/>
              <a:gd name="connsiteY164" fmla="*/ 180196 h 293202"/>
              <a:gd name="connsiteX165" fmla="*/ 63101 w 468561"/>
              <a:gd name="connsiteY165" fmla="*/ 180174 h 293202"/>
              <a:gd name="connsiteX166" fmla="*/ 72269 w 468561"/>
              <a:gd name="connsiteY166" fmla="*/ 173993 h 293202"/>
              <a:gd name="connsiteX167" fmla="*/ 73302 w 468561"/>
              <a:gd name="connsiteY167" fmla="*/ 173785 h 293202"/>
              <a:gd name="connsiteX168" fmla="*/ 75074 w 468561"/>
              <a:gd name="connsiteY168" fmla="*/ 172590 h 293202"/>
              <a:gd name="connsiteX169" fmla="*/ 75350 w 468561"/>
              <a:gd name="connsiteY169" fmla="*/ 172535 h 293202"/>
              <a:gd name="connsiteX170" fmla="*/ 78307 w 468561"/>
              <a:gd name="connsiteY170" fmla="*/ 170541 h 293202"/>
              <a:gd name="connsiteX171" fmla="*/ 79267 w 468561"/>
              <a:gd name="connsiteY171" fmla="*/ 170347 h 293202"/>
              <a:gd name="connsiteX172" fmla="*/ 96240 w 468561"/>
              <a:gd name="connsiteY172" fmla="*/ 158865 h 293202"/>
              <a:gd name="connsiteX173" fmla="*/ 98102 w 468561"/>
              <a:gd name="connsiteY173" fmla="*/ 158486 h 293202"/>
              <a:gd name="connsiteX174" fmla="*/ 99662 w 468561"/>
              <a:gd name="connsiteY174" fmla="*/ 157434 h 293202"/>
              <a:gd name="connsiteX175" fmla="*/ 99768 w 468561"/>
              <a:gd name="connsiteY175" fmla="*/ 157413 h 293202"/>
              <a:gd name="connsiteX176" fmla="*/ 108936 w 468561"/>
              <a:gd name="connsiteY176" fmla="*/ 151231 h 293202"/>
              <a:gd name="connsiteX177" fmla="*/ 109214 w 468561"/>
              <a:gd name="connsiteY177" fmla="*/ 151175 h 293202"/>
              <a:gd name="connsiteX178" fmla="*/ 112170 w 468561"/>
              <a:gd name="connsiteY178" fmla="*/ 149182 h 293202"/>
              <a:gd name="connsiteX179" fmla="*/ 113484 w 468561"/>
              <a:gd name="connsiteY179" fmla="*/ 148917 h 293202"/>
              <a:gd name="connsiteX180" fmla="*/ 118210 w 468561"/>
              <a:gd name="connsiteY180" fmla="*/ 145731 h 293202"/>
              <a:gd name="connsiteX181" fmla="*/ 118377 w 468561"/>
              <a:gd name="connsiteY181" fmla="*/ 145697 h 293202"/>
              <a:gd name="connsiteX182" fmla="*/ 127365 w 468561"/>
              <a:gd name="connsiteY182" fmla="*/ 139587 h 293202"/>
              <a:gd name="connsiteX183" fmla="*/ 129451 w 468561"/>
              <a:gd name="connsiteY183" fmla="*/ 139163 h 293202"/>
              <a:gd name="connsiteX184" fmla="*/ 130990 w 468561"/>
              <a:gd name="connsiteY184" fmla="*/ 138125 h 293202"/>
              <a:gd name="connsiteX185" fmla="*/ 131098 w 468561"/>
              <a:gd name="connsiteY185" fmla="*/ 138103 h 293202"/>
              <a:gd name="connsiteX186" fmla="*/ 140265 w 468561"/>
              <a:gd name="connsiteY186" fmla="*/ 131922 h 293202"/>
              <a:gd name="connsiteX187" fmla="*/ 140541 w 468561"/>
              <a:gd name="connsiteY187" fmla="*/ 131866 h 293202"/>
              <a:gd name="connsiteX188" fmla="*/ 143499 w 468561"/>
              <a:gd name="connsiteY188" fmla="*/ 129872 h 293202"/>
              <a:gd name="connsiteX189" fmla="*/ 144536 w 468561"/>
              <a:gd name="connsiteY189" fmla="*/ 129663 h 293202"/>
              <a:gd name="connsiteX190" fmla="*/ 146305 w 468561"/>
              <a:gd name="connsiteY190" fmla="*/ 128470 h 293202"/>
              <a:gd name="connsiteX191" fmla="*/ 146582 w 468561"/>
              <a:gd name="connsiteY191" fmla="*/ 128414 h 293202"/>
              <a:gd name="connsiteX192" fmla="*/ 149540 w 468561"/>
              <a:gd name="connsiteY192" fmla="*/ 126420 h 293202"/>
              <a:gd name="connsiteX193" fmla="*/ 149644 w 468561"/>
              <a:gd name="connsiteY193" fmla="*/ 126399 h 293202"/>
              <a:gd name="connsiteX194" fmla="*/ 158813 w 468561"/>
              <a:gd name="connsiteY194" fmla="*/ 120217 h 293202"/>
              <a:gd name="connsiteX195" fmla="*/ 160128 w 468561"/>
              <a:gd name="connsiteY195" fmla="*/ 119952 h 293202"/>
              <a:gd name="connsiteX196" fmla="*/ 164854 w 468561"/>
              <a:gd name="connsiteY196" fmla="*/ 116766 h 293202"/>
              <a:gd name="connsiteX197" fmla="*/ 164960 w 468561"/>
              <a:gd name="connsiteY197" fmla="*/ 116744 h 293202"/>
              <a:gd name="connsiteX198" fmla="*/ 174129 w 468561"/>
              <a:gd name="connsiteY198" fmla="*/ 110563 h 293202"/>
              <a:gd name="connsiteX199" fmla="*/ 175808 w 468561"/>
              <a:gd name="connsiteY199" fmla="*/ 110224 h 293202"/>
              <a:gd name="connsiteX200" fmla="*/ 183306 w 468561"/>
              <a:gd name="connsiteY200" fmla="*/ 105129 h 293202"/>
              <a:gd name="connsiteX201" fmla="*/ 184132 w 468561"/>
              <a:gd name="connsiteY201" fmla="*/ 104961 h 293202"/>
              <a:gd name="connsiteX202" fmla="*/ 190143 w 468561"/>
              <a:gd name="connsiteY202" fmla="*/ 100908 h 293202"/>
              <a:gd name="connsiteX203" fmla="*/ 190735 w 468561"/>
              <a:gd name="connsiteY203" fmla="*/ 100789 h 293202"/>
              <a:gd name="connsiteX204" fmla="*/ 198716 w 468561"/>
              <a:gd name="connsiteY204" fmla="*/ 95408 h 293202"/>
              <a:gd name="connsiteX205" fmla="*/ 200578 w 468561"/>
              <a:gd name="connsiteY205" fmla="*/ 95032 h 293202"/>
              <a:gd name="connsiteX206" fmla="*/ 208262 w 468561"/>
              <a:gd name="connsiteY206" fmla="*/ 89851 h 293202"/>
              <a:gd name="connsiteX207" fmla="*/ 208540 w 468561"/>
              <a:gd name="connsiteY207" fmla="*/ 89794 h 293202"/>
              <a:gd name="connsiteX208" fmla="*/ 211496 w 468561"/>
              <a:gd name="connsiteY208" fmla="*/ 87802 h 293202"/>
              <a:gd name="connsiteX209" fmla="*/ 211774 w 468561"/>
              <a:gd name="connsiteY209" fmla="*/ 87746 h 293202"/>
              <a:gd name="connsiteX210" fmla="*/ 214731 w 468561"/>
              <a:gd name="connsiteY210" fmla="*/ 85752 h 293202"/>
              <a:gd name="connsiteX211" fmla="*/ 215768 w 468561"/>
              <a:gd name="connsiteY211" fmla="*/ 85542 h 293202"/>
              <a:gd name="connsiteX212" fmla="*/ 217537 w 468561"/>
              <a:gd name="connsiteY212" fmla="*/ 84350 h 293202"/>
              <a:gd name="connsiteX213" fmla="*/ 217644 w 468561"/>
              <a:gd name="connsiteY213" fmla="*/ 84328 h 293202"/>
              <a:gd name="connsiteX214" fmla="*/ 226812 w 468561"/>
              <a:gd name="connsiteY214" fmla="*/ 78147 h 293202"/>
              <a:gd name="connsiteX215" fmla="*/ 227086 w 468561"/>
              <a:gd name="connsiteY215" fmla="*/ 78092 h 293202"/>
              <a:gd name="connsiteX216" fmla="*/ 230044 w 468561"/>
              <a:gd name="connsiteY216" fmla="*/ 76097 h 293202"/>
              <a:gd name="connsiteX217" fmla="*/ 231360 w 468561"/>
              <a:gd name="connsiteY217" fmla="*/ 75832 h 293202"/>
              <a:gd name="connsiteX218" fmla="*/ 236085 w 468561"/>
              <a:gd name="connsiteY218" fmla="*/ 72645 h 293202"/>
              <a:gd name="connsiteX219" fmla="*/ 236191 w 468561"/>
              <a:gd name="connsiteY219" fmla="*/ 72624 h 293202"/>
              <a:gd name="connsiteX220" fmla="*/ 245359 w 468561"/>
              <a:gd name="connsiteY220" fmla="*/ 66443 h 293202"/>
              <a:gd name="connsiteX221" fmla="*/ 246950 w 468561"/>
              <a:gd name="connsiteY221" fmla="*/ 66121 h 293202"/>
              <a:gd name="connsiteX222" fmla="*/ 254632 w 468561"/>
              <a:gd name="connsiteY222" fmla="*/ 60942 h 293202"/>
              <a:gd name="connsiteX223" fmla="*/ 255182 w 468561"/>
              <a:gd name="connsiteY223" fmla="*/ 60831 h 293202"/>
              <a:gd name="connsiteX224" fmla="*/ 258139 w 468561"/>
              <a:gd name="connsiteY224" fmla="*/ 58837 h 293202"/>
              <a:gd name="connsiteX225" fmla="*/ 258419 w 468561"/>
              <a:gd name="connsiteY225" fmla="*/ 58780 h 293202"/>
              <a:gd name="connsiteX226" fmla="*/ 261374 w 468561"/>
              <a:gd name="connsiteY226" fmla="*/ 56788 h 293202"/>
              <a:gd name="connsiteX227" fmla="*/ 262010 w 468561"/>
              <a:gd name="connsiteY227" fmla="*/ 56659 h 293202"/>
              <a:gd name="connsiteX228" fmla="*/ 269966 w 468561"/>
              <a:gd name="connsiteY228" fmla="*/ 51293 h 293202"/>
              <a:gd name="connsiteX229" fmla="*/ 270758 w 468561"/>
              <a:gd name="connsiteY229" fmla="*/ 51133 h 293202"/>
              <a:gd name="connsiteX230" fmla="*/ 276689 w 468561"/>
              <a:gd name="connsiteY230" fmla="*/ 47133 h 293202"/>
              <a:gd name="connsiteX231" fmla="*/ 278001 w 468561"/>
              <a:gd name="connsiteY231" fmla="*/ 46868 h 293202"/>
              <a:gd name="connsiteX232" fmla="*/ 282728 w 468561"/>
              <a:gd name="connsiteY232" fmla="*/ 43681 h 293202"/>
              <a:gd name="connsiteX233" fmla="*/ 282835 w 468561"/>
              <a:gd name="connsiteY233" fmla="*/ 43660 h 293202"/>
              <a:gd name="connsiteX234" fmla="*/ 292003 w 468561"/>
              <a:gd name="connsiteY234" fmla="*/ 37479 h 293202"/>
              <a:gd name="connsiteX235" fmla="*/ 293314 w 468561"/>
              <a:gd name="connsiteY235" fmla="*/ 37214 h 293202"/>
              <a:gd name="connsiteX236" fmla="*/ 298043 w 468561"/>
              <a:gd name="connsiteY236" fmla="*/ 34026 h 293202"/>
              <a:gd name="connsiteX237" fmla="*/ 298322 w 468561"/>
              <a:gd name="connsiteY237" fmla="*/ 33969 h 293202"/>
              <a:gd name="connsiteX238" fmla="*/ 301277 w 468561"/>
              <a:gd name="connsiteY238" fmla="*/ 31977 h 293202"/>
              <a:gd name="connsiteX239" fmla="*/ 302588 w 468561"/>
              <a:gd name="connsiteY239" fmla="*/ 31712 h 293202"/>
              <a:gd name="connsiteX240" fmla="*/ 307316 w 468561"/>
              <a:gd name="connsiteY240" fmla="*/ 28525 h 293202"/>
              <a:gd name="connsiteX241" fmla="*/ 307423 w 468561"/>
              <a:gd name="connsiteY241" fmla="*/ 28503 h 293202"/>
              <a:gd name="connsiteX242" fmla="*/ 316591 w 468561"/>
              <a:gd name="connsiteY242" fmla="*/ 22322 h 293202"/>
              <a:gd name="connsiteX243" fmla="*/ 318453 w 468561"/>
              <a:gd name="connsiteY243" fmla="*/ 21946 h 293202"/>
              <a:gd name="connsiteX244" fmla="*/ 326137 w 468561"/>
              <a:gd name="connsiteY244" fmla="*/ 16765 h 293202"/>
              <a:gd name="connsiteX245" fmla="*/ 326417 w 468561"/>
              <a:gd name="connsiteY245" fmla="*/ 16709 h 293202"/>
              <a:gd name="connsiteX246" fmla="*/ 329372 w 468561"/>
              <a:gd name="connsiteY246" fmla="*/ 14717 h 293202"/>
              <a:gd name="connsiteX247" fmla="*/ 329650 w 468561"/>
              <a:gd name="connsiteY247" fmla="*/ 14660 h 293202"/>
              <a:gd name="connsiteX248" fmla="*/ 332606 w 468561"/>
              <a:gd name="connsiteY248" fmla="*/ 12668 h 293202"/>
              <a:gd name="connsiteX249" fmla="*/ 333640 w 468561"/>
              <a:gd name="connsiteY249" fmla="*/ 12459 h 293202"/>
              <a:gd name="connsiteX250" fmla="*/ 335411 w 468561"/>
              <a:gd name="connsiteY250" fmla="*/ 11265 h 293202"/>
              <a:gd name="connsiteX251" fmla="*/ 335691 w 468561"/>
              <a:gd name="connsiteY251" fmla="*/ 11208 h 293202"/>
              <a:gd name="connsiteX252" fmla="*/ 338646 w 468561"/>
              <a:gd name="connsiteY252" fmla="*/ 9216 h 293202"/>
              <a:gd name="connsiteX253" fmla="*/ 338922 w 468561"/>
              <a:gd name="connsiteY253" fmla="*/ 9160 h 293202"/>
              <a:gd name="connsiteX254" fmla="*/ 341880 w 468561"/>
              <a:gd name="connsiteY254" fmla="*/ 7166 h 293202"/>
              <a:gd name="connsiteX255" fmla="*/ 377374 w 468561"/>
              <a:gd name="connsiteY255" fmla="*/ 0 h 293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</a:cxnLst>
            <a:rect l="l" t="t" r="r" b="b"/>
            <a:pathLst>
              <a:path w="468561" h="293202">
                <a:moveTo>
                  <a:pt x="377374" y="0"/>
                </a:moveTo>
                <a:cubicBezTo>
                  <a:pt x="427735" y="0"/>
                  <a:pt x="468561" y="40826"/>
                  <a:pt x="468561" y="91187"/>
                </a:cubicBezTo>
                <a:cubicBezTo>
                  <a:pt x="468561" y="128958"/>
                  <a:pt x="445596" y="161365"/>
                  <a:pt x="412868" y="175208"/>
                </a:cubicBezTo>
                <a:lnTo>
                  <a:pt x="403827" y="177033"/>
                </a:lnTo>
                <a:lnTo>
                  <a:pt x="402502" y="178124"/>
                </a:lnTo>
                <a:lnTo>
                  <a:pt x="394590" y="179722"/>
                </a:lnTo>
                <a:lnTo>
                  <a:pt x="392136" y="181742"/>
                </a:lnTo>
                <a:lnTo>
                  <a:pt x="385956" y="182990"/>
                </a:lnTo>
                <a:lnTo>
                  <a:pt x="384849" y="183902"/>
                </a:lnTo>
                <a:lnTo>
                  <a:pt x="381985" y="184480"/>
                </a:lnTo>
                <a:lnTo>
                  <a:pt x="381769" y="184658"/>
                </a:lnTo>
                <a:lnTo>
                  <a:pt x="376718" y="185678"/>
                </a:lnTo>
                <a:lnTo>
                  <a:pt x="374482" y="187519"/>
                </a:lnTo>
                <a:lnTo>
                  <a:pt x="371620" y="188097"/>
                </a:lnTo>
                <a:lnTo>
                  <a:pt x="371403" y="188275"/>
                </a:lnTo>
                <a:lnTo>
                  <a:pt x="369014" y="188757"/>
                </a:lnTo>
                <a:lnTo>
                  <a:pt x="367896" y="189678"/>
                </a:lnTo>
                <a:lnTo>
                  <a:pt x="361244" y="191021"/>
                </a:lnTo>
                <a:lnTo>
                  <a:pt x="361038" y="191191"/>
                </a:lnTo>
                <a:lnTo>
                  <a:pt x="358649" y="191674"/>
                </a:lnTo>
                <a:lnTo>
                  <a:pt x="357531" y="192594"/>
                </a:lnTo>
                <a:lnTo>
                  <a:pt x="355795" y="192945"/>
                </a:lnTo>
                <a:lnTo>
                  <a:pt x="354451" y="194051"/>
                </a:lnTo>
                <a:lnTo>
                  <a:pt x="352062" y="194534"/>
                </a:lnTo>
                <a:lnTo>
                  <a:pt x="350944" y="195454"/>
                </a:lnTo>
                <a:lnTo>
                  <a:pt x="344295" y="196797"/>
                </a:lnTo>
                <a:lnTo>
                  <a:pt x="344086" y="196968"/>
                </a:lnTo>
                <a:lnTo>
                  <a:pt x="341697" y="197451"/>
                </a:lnTo>
                <a:lnTo>
                  <a:pt x="340579" y="198372"/>
                </a:lnTo>
                <a:lnTo>
                  <a:pt x="337915" y="198909"/>
                </a:lnTo>
                <a:lnTo>
                  <a:pt x="336797" y="199830"/>
                </a:lnTo>
                <a:lnTo>
                  <a:pt x="334370" y="200320"/>
                </a:lnTo>
                <a:lnTo>
                  <a:pt x="333271" y="201225"/>
                </a:lnTo>
                <a:lnTo>
                  <a:pt x="330445" y="201797"/>
                </a:lnTo>
                <a:lnTo>
                  <a:pt x="330212" y="201989"/>
                </a:lnTo>
                <a:lnTo>
                  <a:pt x="324960" y="203049"/>
                </a:lnTo>
                <a:lnTo>
                  <a:pt x="323625" y="204148"/>
                </a:lnTo>
                <a:lnTo>
                  <a:pt x="318573" y="205168"/>
                </a:lnTo>
                <a:lnTo>
                  <a:pt x="316338" y="207009"/>
                </a:lnTo>
                <a:lnTo>
                  <a:pt x="313475" y="207587"/>
                </a:lnTo>
                <a:lnTo>
                  <a:pt x="313259" y="207765"/>
                </a:lnTo>
                <a:lnTo>
                  <a:pt x="307080" y="209013"/>
                </a:lnTo>
                <a:lnTo>
                  <a:pt x="305973" y="209924"/>
                </a:lnTo>
                <a:lnTo>
                  <a:pt x="303109" y="210502"/>
                </a:lnTo>
                <a:lnTo>
                  <a:pt x="302892" y="210682"/>
                </a:lnTo>
                <a:lnTo>
                  <a:pt x="300233" y="211219"/>
                </a:lnTo>
                <a:lnTo>
                  <a:pt x="299114" y="212140"/>
                </a:lnTo>
                <a:lnTo>
                  <a:pt x="296724" y="212622"/>
                </a:lnTo>
                <a:lnTo>
                  <a:pt x="295606" y="213543"/>
                </a:lnTo>
                <a:lnTo>
                  <a:pt x="292743" y="214121"/>
                </a:lnTo>
                <a:lnTo>
                  <a:pt x="292527" y="214299"/>
                </a:lnTo>
                <a:lnTo>
                  <a:pt x="290138" y="214781"/>
                </a:lnTo>
                <a:lnTo>
                  <a:pt x="289020" y="215702"/>
                </a:lnTo>
                <a:lnTo>
                  <a:pt x="282367" y="217045"/>
                </a:lnTo>
                <a:lnTo>
                  <a:pt x="282161" y="217215"/>
                </a:lnTo>
                <a:lnTo>
                  <a:pt x="280900" y="217470"/>
                </a:lnTo>
                <a:lnTo>
                  <a:pt x="278654" y="219319"/>
                </a:lnTo>
                <a:lnTo>
                  <a:pt x="273402" y="220380"/>
                </a:lnTo>
                <a:lnTo>
                  <a:pt x="272068" y="221478"/>
                </a:lnTo>
                <a:lnTo>
                  <a:pt x="264153" y="223076"/>
                </a:lnTo>
                <a:lnTo>
                  <a:pt x="261701" y="225096"/>
                </a:lnTo>
                <a:lnTo>
                  <a:pt x="255524" y="226343"/>
                </a:lnTo>
                <a:lnTo>
                  <a:pt x="254414" y="227257"/>
                </a:lnTo>
                <a:lnTo>
                  <a:pt x="251551" y="227834"/>
                </a:lnTo>
                <a:lnTo>
                  <a:pt x="251335" y="228013"/>
                </a:lnTo>
                <a:lnTo>
                  <a:pt x="246084" y="229073"/>
                </a:lnTo>
                <a:lnTo>
                  <a:pt x="244749" y="230172"/>
                </a:lnTo>
                <a:lnTo>
                  <a:pt x="242087" y="230709"/>
                </a:lnTo>
                <a:lnTo>
                  <a:pt x="240969" y="231630"/>
                </a:lnTo>
                <a:lnTo>
                  <a:pt x="238591" y="232110"/>
                </a:lnTo>
                <a:lnTo>
                  <a:pt x="237558" y="232966"/>
                </a:lnTo>
                <a:lnTo>
                  <a:pt x="234668" y="233555"/>
                </a:lnTo>
                <a:lnTo>
                  <a:pt x="234383" y="233789"/>
                </a:lnTo>
                <a:lnTo>
                  <a:pt x="228203" y="235037"/>
                </a:lnTo>
                <a:lnTo>
                  <a:pt x="227096" y="235948"/>
                </a:lnTo>
                <a:lnTo>
                  <a:pt x="225363" y="236298"/>
                </a:lnTo>
                <a:lnTo>
                  <a:pt x="224017" y="237406"/>
                </a:lnTo>
                <a:lnTo>
                  <a:pt x="217837" y="238654"/>
                </a:lnTo>
                <a:lnTo>
                  <a:pt x="216730" y="239565"/>
                </a:lnTo>
                <a:lnTo>
                  <a:pt x="213867" y="240143"/>
                </a:lnTo>
                <a:lnTo>
                  <a:pt x="213650" y="240322"/>
                </a:lnTo>
                <a:lnTo>
                  <a:pt x="211262" y="240805"/>
                </a:lnTo>
                <a:lnTo>
                  <a:pt x="210144" y="241725"/>
                </a:lnTo>
                <a:lnTo>
                  <a:pt x="207481" y="242263"/>
                </a:lnTo>
                <a:lnTo>
                  <a:pt x="206363" y="243184"/>
                </a:lnTo>
                <a:lnTo>
                  <a:pt x="203605" y="243740"/>
                </a:lnTo>
                <a:lnTo>
                  <a:pt x="203340" y="243959"/>
                </a:lnTo>
                <a:lnTo>
                  <a:pt x="200852" y="244458"/>
                </a:lnTo>
                <a:lnTo>
                  <a:pt x="199777" y="245343"/>
                </a:lnTo>
                <a:lnTo>
                  <a:pt x="194525" y="246403"/>
                </a:lnTo>
                <a:lnTo>
                  <a:pt x="193191" y="247502"/>
                </a:lnTo>
                <a:lnTo>
                  <a:pt x="186739" y="248804"/>
                </a:lnTo>
                <a:lnTo>
                  <a:pt x="185631" y="249717"/>
                </a:lnTo>
                <a:lnTo>
                  <a:pt x="184169" y="250012"/>
                </a:lnTo>
                <a:lnTo>
                  <a:pt x="182825" y="251119"/>
                </a:lnTo>
                <a:lnTo>
                  <a:pt x="176696" y="252356"/>
                </a:lnTo>
                <a:lnTo>
                  <a:pt x="175655" y="253220"/>
                </a:lnTo>
                <a:lnTo>
                  <a:pt x="172726" y="253816"/>
                </a:lnTo>
                <a:lnTo>
                  <a:pt x="172459" y="254035"/>
                </a:lnTo>
                <a:lnTo>
                  <a:pt x="169799" y="254573"/>
                </a:lnTo>
                <a:lnTo>
                  <a:pt x="168679" y="255494"/>
                </a:lnTo>
                <a:lnTo>
                  <a:pt x="166289" y="255977"/>
                </a:lnTo>
                <a:lnTo>
                  <a:pt x="165172" y="256897"/>
                </a:lnTo>
                <a:lnTo>
                  <a:pt x="162311" y="257474"/>
                </a:lnTo>
                <a:lnTo>
                  <a:pt x="162093" y="257654"/>
                </a:lnTo>
                <a:lnTo>
                  <a:pt x="159703" y="258136"/>
                </a:lnTo>
                <a:lnTo>
                  <a:pt x="158585" y="259057"/>
                </a:lnTo>
                <a:lnTo>
                  <a:pt x="151931" y="260400"/>
                </a:lnTo>
                <a:lnTo>
                  <a:pt x="151726" y="260569"/>
                </a:lnTo>
                <a:lnTo>
                  <a:pt x="150466" y="260823"/>
                </a:lnTo>
                <a:lnTo>
                  <a:pt x="148219" y="262674"/>
                </a:lnTo>
                <a:lnTo>
                  <a:pt x="141879" y="263954"/>
                </a:lnTo>
                <a:lnTo>
                  <a:pt x="140847" y="264805"/>
                </a:lnTo>
                <a:lnTo>
                  <a:pt x="138133" y="265358"/>
                </a:lnTo>
                <a:lnTo>
                  <a:pt x="137853" y="265589"/>
                </a:lnTo>
                <a:lnTo>
                  <a:pt x="133732" y="266421"/>
                </a:lnTo>
                <a:lnTo>
                  <a:pt x="131267" y="268450"/>
                </a:lnTo>
                <a:lnTo>
                  <a:pt x="124680" y="269780"/>
                </a:lnTo>
                <a:lnTo>
                  <a:pt x="124408" y="269964"/>
                </a:lnTo>
                <a:lnTo>
                  <a:pt x="122019" y="270446"/>
                </a:lnTo>
                <a:lnTo>
                  <a:pt x="120901" y="271366"/>
                </a:lnTo>
                <a:lnTo>
                  <a:pt x="115651" y="272426"/>
                </a:lnTo>
                <a:lnTo>
                  <a:pt x="114315" y="273527"/>
                </a:lnTo>
                <a:lnTo>
                  <a:pt x="111651" y="274064"/>
                </a:lnTo>
                <a:lnTo>
                  <a:pt x="110535" y="274984"/>
                </a:lnTo>
                <a:lnTo>
                  <a:pt x="107605" y="275575"/>
                </a:lnTo>
                <a:lnTo>
                  <a:pt x="107332" y="275798"/>
                </a:lnTo>
                <a:lnTo>
                  <a:pt x="105020" y="276261"/>
                </a:lnTo>
                <a:lnTo>
                  <a:pt x="103948" y="277144"/>
                </a:lnTo>
                <a:lnTo>
                  <a:pt x="97768" y="278392"/>
                </a:lnTo>
                <a:lnTo>
                  <a:pt x="96661" y="279303"/>
                </a:lnTo>
                <a:lnTo>
                  <a:pt x="94926" y="279653"/>
                </a:lnTo>
                <a:lnTo>
                  <a:pt x="93582" y="280760"/>
                </a:lnTo>
                <a:lnTo>
                  <a:pt x="87404" y="282007"/>
                </a:lnTo>
                <a:lnTo>
                  <a:pt x="86296" y="282920"/>
                </a:lnTo>
                <a:lnTo>
                  <a:pt x="83434" y="283498"/>
                </a:lnTo>
                <a:lnTo>
                  <a:pt x="83217" y="283676"/>
                </a:lnTo>
                <a:lnTo>
                  <a:pt x="80708" y="284183"/>
                </a:lnTo>
                <a:lnTo>
                  <a:pt x="79646" y="285058"/>
                </a:lnTo>
                <a:lnTo>
                  <a:pt x="76149" y="285770"/>
                </a:lnTo>
                <a:lnTo>
                  <a:pt x="76029" y="285869"/>
                </a:lnTo>
                <a:lnTo>
                  <a:pt x="74057" y="286262"/>
                </a:lnTo>
                <a:lnTo>
                  <a:pt x="72818" y="287283"/>
                </a:lnTo>
                <a:lnTo>
                  <a:pt x="70425" y="287768"/>
                </a:lnTo>
                <a:lnTo>
                  <a:pt x="69310" y="288687"/>
                </a:lnTo>
                <a:lnTo>
                  <a:pt x="66442" y="289269"/>
                </a:lnTo>
                <a:lnTo>
                  <a:pt x="66100" y="289498"/>
                </a:lnTo>
                <a:cubicBezTo>
                  <a:pt x="60412" y="291887"/>
                  <a:pt x="54186" y="293202"/>
                  <a:pt x="47698" y="293202"/>
                </a:cubicBezTo>
                <a:cubicBezTo>
                  <a:pt x="21043" y="293202"/>
                  <a:pt x="0" y="271457"/>
                  <a:pt x="0" y="245504"/>
                </a:cubicBezTo>
                <a:cubicBezTo>
                  <a:pt x="0" y="232177"/>
                  <a:pt x="5436" y="220252"/>
                  <a:pt x="14116" y="211659"/>
                </a:cubicBezTo>
                <a:lnTo>
                  <a:pt x="15954" y="210431"/>
                </a:lnTo>
                <a:lnTo>
                  <a:pt x="16308" y="209906"/>
                </a:lnTo>
                <a:lnTo>
                  <a:pt x="21672" y="206285"/>
                </a:lnTo>
                <a:lnTo>
                  <a:pt x="22007" y="205785"/>
                </a:lnTo>
                <a:cubicBezTo>
                  <a:pt x="26435" y="201357"/>
                  <a:pt x="31718" y="197784"/>
                  <a:pt x="37603" y="195318"/>
                </a:cubicBezTo>
                <a:lnTo>
                  <a:pt x="38238" y="195192"/>
                </a:lnTo>
                <a:lnTo>
                  <a:pt x="41001" y="193324"/>
                </a:lnTo>
                <a:lnTo>
                  <a:pt x="42186" y="193082"/>
                </a:lnTo>
                <a:lnTo>
                  <a:pt x="46979" y="189851"/>
                </a:lnTo>
                <a:lnTo>
                  <a:pt x="47083" y="189830"/>
                </a:lnTo>
                <a:lnTo>
                  <a:pt x="56252" y="183648"/>
                </a:lnTo>
                <a:lnTo>
                  <a:pt x="58289" y="183237"/>
                </a:lnTo>
                <a:lnTo>
                  <a:pt x="59760" y="182245"/>
                </a:lnTo>
                <a:lnTo>
                  <a:pt x="60038" y="182189"/>
                </a:lnTo>
                <a:lnTo>
                  <a:pt x="62994" y="180196"/>
                </a:lnTo>
                <a:lnTo>
                  <a:pt x="63101" y="180174"/>
                </a:lnTo>
                <a:lnTo>
                  <a:pt x="72269" y="173993"/>
                </a:lnTo>
                <a:lnTo>
                  <a:pt x="73302" y="173785"/>
                </a:lnTo>
                <a:lnTo>
                  <a:pt x="75074" y="172590"/>
                </a:lnTo>
                <a:lnTo>
                  <a:pt x="75350" y="172535"/>
                </a:lnTo>
                <a:lnTo>
                  <a:pt x="78307" y="170541"/>
                </a:lnTo>
                <a:lnTo>
                  <a:pt x="79267" y="170347"/>
                </a:lnTo>
                <a:lnTo>
                  <a:pt x="96240" y="158865"/>
                </a:lnTo>
                <a:lnTo>
                  <a:pt x="98102" y="158486"/>
                </a:lnTo>
                <a:lnTo>
                  <a:pt x="99662" y="157434"/>
                </a:lnTo>
                <a:lnTo>
                  <a:pt x="99768" y="157413"/>
                </a:lnTo>
                <a:lnTo>
                  <a:pt x="108936" y="151231"/>
                </a:lnTo>
                <a:lnTo>
                  <a:pt x="109214" y="151175"/>
                </a:lnTo>
                <a:lnTo>
                  <a:pt x="112170" y="149182"/>
                </a:lnTo>
                <a:lnTo>
                  <a:pt x="113484" y="148917"/>
                </a:lnTo>
                <a:lnTo>
                  <a:pt x="118210" y="145731"/>
                </a:lnTo>
                <a:lnTo>
                  <a:pt x="118377" y="145697"/>
                </a:lnTo>
                <a:lnTo>
                  <a:pt x="127365" y="139587"/>
                </a:lnTo>
                <a:lnTo>
                  <a:pt x="129451" y="139163"/>
                </a:lnTo>
                <a:lnTo>
                  <a:pt x="130990" y="138125"/>
                </a:lnTo>
                <a:lnTo>
                  <a:pt x="131098" y="138103"/>
                </a:lnTo>
                <a:lnTo>
                  <a:pt x="140265" y="131922"/>
                </a:lnTo>
                <a:lnTo>
                  <a:pt x="140541" y="131866"/>
                </a:lnTo>
                <a:lnTo>
                  <a:pt x="143499" y="129872"/>
                </a:lnTo>
                <a:lnTo>
                  <a:pt x="144536" y="129663"/>
                </a:lnTo>
                <a:lnTo>
                  <a:pt x="146305" y="128470"/>
                </a:lnTo>
                <a:lnTo>
                  <a:pt x="146582" y="128414"/>
                </a:lnTo>
                <a:lnTo>
                  <a:pt x="149540" y="126420"/>
                </a:lnTo>
                <a:lnTo>
                  <a:pt x="149644" y="126399"/>
                </a:lnTo>
                <a:lnTo>
                  <a:pt x="158813" y="120217"/>
                </a:lnTo>
                <a:lnTo>
                  <a:pt x="160128" y="119952"/>
                </a:lnTo>
                <a:lnTo>
                  <a:pt x="164854" y="116766"/>
                </a:lnTo>
                <a:lnTo>
                  <a:pt x="164960" y="116744"/>
                </a:lnTo>
                <a:lnTo>
                  <a:pt x="174129" y="110563"/>
                </a:lnTo>
                <a:lnTo>
                  <a:pt x="175808" y="110224"/>
                </a:lnTo>
                <a:lnTo>
                  <a:pt x="183306" y="105129"/>
                </a:lnTo>
                <a:lnTo>
                  <a:pt x="184132" y="104961"/>
                </a:lnTo>
                <a:lnTo>
                  <a:pt x="190143" y="100908"/>
                </a:lnTo>
                <a:lnTo>
                  <a:pt x="190735" y="100789"/>
                </a:lnTo>
                <a:lnTo>
                  <a:pt x="198716" y="95408"/>
                </a:lnTo>
                <a:lnTo>
                  <a:pt x="200578" y="95032"/>
                </a:lnTo>
                <a:lnTo>
                  <a:pt x="208262" y="89851"/>
                </a:lnTo>
                <a:lnTo>
                  <a:pt x="208540" y="89794"/>
                </a:lnTo>
                <a:lnTo>
                  <a:pt x="211496" y="87802"/>
                </a:lnTo>
                <a:lnTo>
                  <a:pt x="211774" y="87746"/>
                </a:lnTo>
                <a:lnTo>
                  <a:pt x="214731" y="85752"/>
                </a:lnTo>
                <a:lnTo>
                  <a:pt x="215768" y="85542"/>
                </a:lnTo>
                <a:lnTo>
                  <a:pt x="217537" y="84350"/>
                </a:lnTo>
                <a:lnTo>
                  <a:pt x="217644" y="84328"/>
                </a:lnTo>
                <a:lnTo>
                  <a:pt x="226812" y="78147"/>
                </a:lnTo>
                <a:lnTo>
                  <a:pt x="227086" y="78092"/>
                </a:lnTo>
                <a:lnTo>
                  <a:pt x="230044" y="76097"/>
                </a:lnTo>
                <a:lnTo>
                  <a:pt x="231360" y="75832"/>
                </a:lnTo>
                <a:lnTo>
                  <a:pt x="236085" y="72645"/>
                </a:lnTo>
                <a:lnTo>
                  <a:pt x="236191" y="72624"/>
                </a:lnTo>
                <a:lnTo>
                  <a:pt x="245359" y="66443"/>
                </a:lnTo>
                <a:lnTo>
                  <a:pt x="246950" y="66121"/>
                </a:lnTo>
                <a:lnTo>
                  <a:pt x="254632" y="60942"/>
                </a:lnTo>
                <a:lnTo>
                  <a:pt x="255182" y="60831"/>
                </a:lnTo>
                <a:lnTo>
                  <a:pt x="258139" y="58837"/>
                </a:lnTo>
                <a:lnTo>
                  <a:pt x="258419" y="58780"/>
                </a:lnTo>
                <a:lnTo>
                  <a:pt x="261374" y="56788"/>
                </a:lnTo>
                <a:lnTo>
                  <a:pt x="262010" y="56659"/>
                </a:lnTo>
                <a:lnTo>
                  <a:pt x="269966" y="51293"/>
                </a:lnTo>
                <a:lnTo>
                  <a:pt x="270758" y="51133"/>
                </a:lnTo>
                <a:lnTo>
                  <a:pt x="276689" y="47133"/>
                </a:lnTo>
                <a:lnTo>
                  <a:pt x="278001" y="46868"/>
                </a:lnTo>
                <a:lnTo>
                  <a:pt x="282728" y="43681"/>
                </a:lnTo>
                <a:lnTo>
                  <a:pt x="282835" y="43660"/>
                </a:lnTo>
                <a:lnTo>
                  <a:pt x="292003" y="37479"/>
                </a:lnTo>
                <a:lnTo>
                  <a:pt x="293314" y="37214"/>
                </a:lnTo>
                <a:lnTo>
                  <a:pt x="298043" y="34026"/>
                </a:lnTo>
                <a:lnTo>
                  <a:pt x="298322" y="33969"/>
                </a:lnTo>
                <a:lnTo>
                  <a:pt x="301277" y="31977"/>
                </a:lnTo>
                <a:lnTo>
                  <a:pt x="302588" y="31712"/>
                </a:lnTo>
                <a:lnTo>
                  <a:pt x="307316" y="28525"/>
                </a:lnTo>
                <a:lnTo>
                  <a:pt x="307423" y="28503"/>
                </a:lnTo>
                <a:lnTo>
                  <a:pt x="316591" y="22322"/>
                </a:lnTo>
                <a:lnTo>
                  <a:pt x="318453" y="21946"/>
                </a:lnTo>
                <a:lnTo>
                  <a:pt x="326137" y="16765"/>
                </a:lnTo>
                <a:lnTo>
                  <a:pt x="326417" y="16709"/>
                </a:lnTo>
                <a:lnTo>
                  <a:pt x="329372" y="14717"/>
                </a:lnTo>
                <a:lnTo>
                  <a:pt x="329650" y="14660"/>
                </a:lnTo>
                <a:lnTo>
                  <a:pt x="332606" y="12668"/>
                </a:lnTo>
                <a:lnTo>
                  <a:pt x="333640" y="12459"/>
                </a:lnTo>
                <a:lnTo>
                  <a:pt x="335411" y="11265"/>
                </a:lnTo>
                <a:lnTo>
                  <a:pt x="335691" y="11208"/>
                </a:lnTo>
                <a:lnTo>
                  <a:pt x="338646" y="9216"/>
                </a:lnTo>
                <a:lnTo>
                  <a:pt x="338922" y="9160"/>
                </a:lnTo>
                <a:lnTo>
                  <a:pt x="341880" y="7166"/>
                </a:lnTo>
                <a:cubicBezTo>
                  <a:pt x="352789" y="2552"/>
                  <a:pt x="364784" y="0"/>
                  <a:pt x="37737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/>
              </a:gs>
            </a:gsLst>
            <a:lin ang="4875235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09" name="任意多边形: 形状 708"/>
          <p:cNvSpPr/>
          <p:nvPr userDrawn="1">
            <p:custDataLst>
              <p:tags r:id="rId16"/>
            </p:custDataLst>
          </p:nvPr>
        </p:nvSpPr>
        <p:spPr>
          <a:xfrm>
            <a:off x="3730484" y="2340959"/>
            <a:ext cx="366767" cy="237732"/>
          </a:xfrm>
          <a:custGeom>
            <a:avLst/>
            <a:gdLst>
              <a:gd name="connsiteX0" fmla="*/ 384784 w 458370"/>
              <a:gd name="connsiteY0" fmla="*/ 638 h 593976"/>
              <a:gd name="connsiteX1" fmla="*/ 449195 w 458370"/>
              <a:gd name="connsiteY1" fmla="*/ 30920 h 593976"/>
              <a:gd name="connsiteX2" fmla="*/ 456473 w 458370"/>
              <a:gd name="connsiteY2" fmla="*/ 79583 h 593976"/>
              <a:gd name="connsiteX3" fmla="*/ 454637 w 458370"/>
              <a:gd name="connsiteY3" fmla="*/ 83571 h 593976"/>
              <a:gd name="connsiteX4" fmla="*/ 454631 w 458370"/>
              <a:gd name="connsiteY4" fmla="*/ 83704 h 593976"/>
              <a:gd name="connsiteX5" fmla="*/ 444329 w 458370"/>
              <a:gd name="connsiteY5" fmla="*/ 106238 h 593976"/>
              <a:gd name="connsiteX6" fmla="*/ 443619 w 458370"/>
              <a:gd name="connsiteY6" fmla="*/ 106884 h 593976"/>
              <a:gd name="connsiteX7" fmla="*/ 441932 w 458370"/>
              <a:gd name="connsiteY7" fmla="*/ 110517 h 593976"/>
              <a:gd name="connsiteX8" fmla="*/ 441042 w 458370"/>
              <a:gd name="connsiteY8" fmla="*/ 114922 h 593976"/>
              <a:gd name="connsiteX9" fmla="*/ 436563 w 458370"/>
              <a:gd name="connsiteY9" fmla="*/ 121566 h 593976"/>
              <a:gd name="connsiteX10" fmla="*/ 435715 w 458370"/>
              <a:gd name="connsiteY10" fmla="*/ 123434 h 593976"/>
              <a:gd name="connsiteX11" fmla="*/ 434592 w 458370"/>
              <a:gd name="connsiteY11" fmla="*/ 124490 h 593976"/>
              <a:gd name="connsiteX12" fmla="*/ 433624 w 458370"/>
              <a:gd name="connsiteY12" fmla="*/ 125926 h 593976"/>
              <a:gd name="connsiteX13" fmla="*/ 430607 w 458370"/>
              <a:gd name="connsiteY13" fmla="*/ 132432 h 593976"/>
              <a:gd name="connsiteX14" fmla="*/ 430433 w 458370"/>
              <a:gd name="connsiteY14" fmla="*/ 132592 h 593976"/>
              <a:gd name="connsiteX15" fmla="*/ 424392 w 458370"/>
              <a:gd name="connsiteY15" fmla="*/ 145529 h 593976"/>
              <a:gd name="connsiteX16" fmla="*/ 423459 w 458370"/>
              <a:gd name="connsiteY16" fmla="*/ 146367 h 593976"/>
              <a:gd name="connsiteX17" fmla="*/ 415778 w 458370"/>
              <a:gd name="connsiteY17" fmla="*/ 162824 h 593976"/>
              <a:gd name="connsiteX18" fmla="*/ 414208 w 458370"/>
              <a:gd name="connsiteY18" fmla="*/ 164269 h 593976"/>
              <a:gd name="connsiteX19" fmla="*/ 410742 w 458370"/>
              <a:gd name="connsiteY19" fmla="*/ 171728 h 593976"/>
              <a:gd name="connsiteX20" fmla="*/ 410275 w 458370"/>
              <a:gd name="connsiteY20" fmla="*/ 174041 h 593976"/>
              <a:gd name="connsiteX21" fmla="*/ 407636 w 458370"/>
              <a:gd name="connsiteY21" fmla="*/ 177955 h 593976"/>
              <a:gd name="connsiteX22" fmla="*/ 406363 w 458370"/>
              <a:gd name="connsiteY22" fmla="*/ 180721 h 593976"/>
              <a:gd name="connsiteX23" fmla="*/ 405556 w 458370"/>
              <a:gd name="connsiteY23" fmla="*/ 181463 h 593976"/>
              <a:gd name="connsiteX24" fmla="*/ 403952 w 458370"/>
              <a:gd name="connsiteY24" fmla="*/ 184919 h 593976"/>
              <a:gd name="connsiteX25" fmla="*/ 403905 w 458370"/>
              <a:gd name="connsiteY25" fmla="*/ 184961 h 593976"/>
              <a:gd name="connsiteX26" fmla="*/ 403369 w 458370"/>
              <a:gd name="connsiteY26" fmla="*/ 186126 h 593976"/>
              <a:gd name="connsiteX27" fmla="*/ 403150 w 458370"/>
              <a:gd name="connsiteY27" fmla="*/ 187213 h 593976"/>
              <a:gd name="connsiteX28" fmla="*/ 402264 w 458370"/>
              <a:gd name="connsiteY28" fmla="*/ 188527 h 593976"/>
              <a:gd name="connsiteX29" fmla="*/ 400150 w 458370"/>
              <a:gd name="connsiteY29" fmla="*/ 193118 h 593976"/>
              <a:gd name="connsiteX30" fmla="*/ 399177 w 458370"/>
              <a:gd name="connsiteY30" fmla="*/ 194020 h 593976"/>
              <a:gd name="connsiteX31" fmla="*/ 398095 w 458370"/>
              <a:gd name="connsiteY31" fmla="*/ 196379 h 593976"/>
              <a:gd name="connsiteX32" fmla="*/ 397372 w 458370"/>
              <a:gd name="connsiteY32" fmla="*/ 199957 h 593976"/>
              <a:gd name="connsiteX33" fmla="*/ 393668 w 458370"/>
              <a:gd name="connsiteY33" fmla="*/ 205450 h 593976"/>
              <a:gd name="connsiteX34" fmla="*/ 393571 w 458370"/>
              <a:gd name="connsiteY34" fmla="*/ 205658 h 593976"/>
              <a:gd name="connsiteX35" fmla="*/ 393054 w 458370"/>
              <a:gd name="connsiteY35" fmla="*/ 208218 h 593976"/>
              <a:gd name="connsiteX36" fmla="*/ 389472 w 458370"/>
              <a:gd name="connsiteY36" fmla="*/ 213532 h 593976"/>
              <a:gd name="connsiteX37" fmla="*/ 388790 w 458370"/>
              <a:gd name="connsiteY37" fmla="*/ 216909 h 593976"/>
              <a:gd name="connsiteX38" fmla="*/ 384156 w 458370"/>
              <a:gd name="connsiteY38" fmla="*/ 223781 h 593976"/>
              <a:gd name="connsiteX39" fmla="*/ 381814 w 458370"/>
              <a:gd name="connsiteY39" fmla="*/ 228814 h 593976"/>
              <a:gd name="connsiteX40" fmla="*/ 380899 w 458370"/>
              <a:gd name="connsiteY40" fmla="*/ 229646 h 593976"/>
              <a:gd name="connsiteX41" fmla="*/ 374248 w 458370"/>
              <a:gd name="connsiteY41" fmla="*/ 244038 h 593976"/>
              <a:gd name="connsiteX42" fmla="*/ 373729 w 458370"/>
              <a:gd name="connsiteY42" fmla="*/ 246605 h 593976"/>
              <a:gd name="connsiteX43" fmla="*/ 371938 w 458370"/>
              <a:gd name="connsiteY43" fmla="*/ 249261 h 593976"/>
              <a:gd name="connsiteX44" fmla="*/ 371570 w 458370"/>
              <a:gd name="connsiteY44" fmla="*/ 251086 h 593976"/>
              <a:gd name="connsiteX45" fmla="*/ 366984 w 458370"/>
              <a:gd name="connsiteY45" fmla="*/ 256655 h 593976"/>
              <a:gd name="connsiteX46" fmla="*/ 365630 w 458370"/>
              <a:gd name="connsiteY46" fmla="*/ 259569 h 593976"/>
              <a:gd name="connsiteX47" fmla="*/ 364955 w 458370"/>
              <a:gd name="connsiteY47" fmla="*/ 261033 h 593976"/>
              <a:gd name="connsiteX48" fmla="*/ 364446 w 458370"/>
              <a:gd name="connsiteY48" fmla="*/ 263556 h 593976"/>
              <a:gd name="connsiteX49" fmla="*/ 362654 w 458370"/>
              <a:gd name="connsiteY49" fmla="*/ 266214 h 593976"/>
              <a:gd name="connsiteX50" fmla="*/ 362286 w 458370"/>
              <a:gd name="connsiteY50" fmla="*/ 268038 h 593976"/>
              <a:gd name="connsiteX51" fmla="*/ 360529 w 458370"/>
              <a:gd name="connsiteY51" fmla="*/ 270643 h 593976"/>
              <a:gd name="connsiteX52" fmla="*/ 359674 w 458370"/>
              <a:gd name="connsiteY52" fmla="*/ 272500 h 593976"/>
              <a:gd name="connsiteX53" fmla="*/ 359578 w 458370"/>
              <a:gd name="connsiteY53" fmla="*/ 272589 h 593976"/>
              <a:gd name="connsiteX54" fmla="*/ 359293 w 458370"/>
              <a:gd name="connsiteY54" fmla="*/ 273201 h 593976"/>
              <a:gd name="connsiteX55" fmla="*/ 358668 w 458370"/>
              <a:gd name="connsiteY55" fmla="*/ 276301 h 593976"/>
              <a:gd name="connsiteX56" fmla="*/ 355876 w 458370"/>
              <a:gd name="connsiteY56" fmla="*/ 280441 h 593976"/>
              <a:gd name="connsiteX57" fmla="*/ 355863 w 458370"/>
              <a:gd name="connsiteY57" fmla="*/ 280509 h 593976"/>
              <a:gd name="connsiteX58" fmla="*/ 354071 w 458370"/>
              <a:gd name="connsiteY58" fmla="*/ 283166 h 593976"/>
              <a:gd name="connsiteX59" fmla="*/ 353702 w 458370"/>
              <a:gd name="connsiteY59" fmla="*/ 284990 h 593976"/>
              <a:gd name="connsiteX60" fmla="*/ 352041 w 458370"/>
              <a:gd name="connsiteY60" fmla="*/ 287008 h 593976"/>
              <a:gd name="connsiteX61" fmla="*/ 351543 w 458370"/>
              <a:gd name="connsiteY61" fmla="*/ 289472 h 593976"/>
              <a:gd name="connsiteX62" fmla="*/ 347299 w 458370"/>
              <a:gd name="connsiteY62" fmla="*/ 294626 h 593976"/>
              <a:gd name="connsiteX63" fmla="*/ 345767 w 458370"/>
              <a:gd name="connsiteY63" fmla="*/ 302216 h 593976"/>
              <a:gd name="connsiteX64" fmla="*/ 340982 w 458370"/>
              <a:gd name="connsiteY64" fmla="*/ 309313 h 593976"/>
              <a:gd name="connsiteX65" fmla="*/ 340802 w 458370"/>
              <a:gd name="connsiteY65" fmla="*/ 310205 h 593976"/>
              <a:gd name="connsiteX66" fmla="*/ 339010 w 458370"/>
              <a:gd name="connsiteY66" fmla="*/ 312863 h 593976"/>
              <a:gd name="connsiteX67" fmla="*/ 338642 w 458370"/>
              <a:gd name="connsiteY67" fmla="*/ 314686 h 593976"/>
              <a:gd name="connsiteX68" fmla="*/ 334960 w 458370"/>
              <a:gd name="connsiteY68" fmla="*/ 320147 h 593976"/>
              <a:gd name="connsiteX69" fmla="*/ 332723 w 458370"/>
              <a:gd name="connsiteY69" fmla="*/ 324987 h 593976"/>
              <a:gd name="connsiteX70" fmla="*/ 332641 w 458370"/>
              <a:gd name="connsiteY70" fmla="*/ 325063 h 593976"/>
              <a:gd name="connsiteX71" fmla="*/ 332218 w 458370"/>
              <a:gd name="connsiteY71" fmla="*/ 327157 h 593976"/>
              <a:gd name="connsiteX72" fmla="*/ 330428 w 458370"/>
              <a:gd name="connsiteY72" fmla="*/ 329812 h 593976"/>
              <a:gd name="connsiteX73" fmla="*/ 330059 w 458370"/>
              <a:gd name="connsiteY73" fmla="*/ 331638 h 593976"/>
              <a:gd name="connsiteX74" fmla="*/ 327201 w 458370"/>
              <a:gd name="connsiteY74" fmla="*/ 335877 h 593976"/>
              <a:gd name="connsiteX75" fmla="*/ 326301 w 458370"/>
              <a:gd name="connsiteY75" fmla="*/ 337827 h 593976"/>
              <a:gd name="connsiteX76" fmla="*/ 325741 w 458370"/>
              <a:gd name="connsiteY76" fmla="*/ 340602 h 593976"/>
              <a:gd name="connsiteX77" fmla="*/ 323949 w 458370"/>
              <a:gd name="connsiteY77" fmla="*/ 343260 h 593976"/>
              <a:gd name="connsiteX78" fmla="*/ 323581 w 458370"/>
              <a:gd name="connsiteY78" fmla="*/ 345084 h 593976"/>
              <a:gd name="connsiteX79" fmla="*/ 318418 w 458370"/>
              <a:gd name="connsiteY79" fmla="*/ 352741 h 593976"/>
              <a:gd name="connsiteX80" fmla="*/ 317192 w 458370"/>
              <a:gd name="connsiteY80" fmla="*/ 355380 h 593976"/>
              <a:gd name="connsiteX81" fmla="*/ 317093 w 458370"/>
              <a:gd name="connsiteY81" fmla="*/ 355471 h 593976"/>
              <a:gd name="connsiteX82" fmla="*/ 313281 w 458370"/>
              <a:gd name="connsiteY82" fmla="*/ 363621 h 593976"/>
              <a:gd name="connsiteX83" fmla="*/ 312838 w 458370"/>
              <a:gd name="connsiteY83" fmla="*/ 365816 h 593976"/>
              <a:gd name="connsiteX84" fmla="*/ 310934 w 458370"/>
              <a:gd name="connsiteY84" fmla="*/ 368641 h 593976"/>
              <a:gd name="connsiteX85" fmla="*/ 310682 w 458370"/>
              <a:gd name="connsiteY85" fmla="*/ 369178 h 593976"/>
              <a:gd name="connsiteX86" fmla="*/ 310396 w 458370"/>
              <a:gd name="connsiteY86" fmla="*/ 369438 h 593976"/>
              <a:gd name="connsiteX87" fmla="*/ 309659 w 458370"/>
              <a:gd name="connsiteY87" fmla="*/ 370531 h 593976"/>
              <a:gd name="connsiteX88" fmla="*/ 309159 w 458370"/>
              <a:gd name="connsiteY88" fmla="*/ 371614 h 593976"/>
              <a:gd name="connsiteX89" fmla="*/ 308575 w 458370"/>
              <a:gd name="connsiteY89" fmla="*/ 374506 h 593976"/>
              <a:gd name="connsiteX90" fmla="*/ 305094 w 458370"/>
              <a:gd name="connsiteY90" fmla="*/ 379669 h 593976"/>
              <a:gd name="connsiteX91" fmla="*/ 304717 w 458370"/>
              <a:gd name="connsiteY91" fmla="*/ 380483 h 593976"/>
              <a:gd name="connsiteX92" fmla="*/ 304256 w 458370"/>
              <a:gd name="connsiteY92" fmla="*/ 382768 h 593976"/>
              <a:gd name="connsiteX93" fmla="*/ 300797 w 458370"/>
              <a:gd name="connsiteY93" fmla="*/ 387897 h 593976"/>
              <a:gd name="connsiteX94" fmla="*/ 300645 w 458370"/>
              <a:gd name="connsiteY94" fmla="*/ 388225 h 593976"/>
              <a:gd name="connsiteX95" fmla="*/ 299937 w 458370"/>
              <a:gd name="connsiteY95" fmla="*/ 391731 h 593976"/>
              <a:gd name="connsiteX96" fmla="*/ 295947 w 458370"/>
              <a:gd name="connsiteY96" fmla="*/ 397649 h 593976"/>
              <a:gd name="connsiteX97" fmla="*/ 295054 w 458370"/>
              <a:gd name="connsiteY97" fmla="*/ 399570 h 593976"/>
              <a:gd name="connsiteX98" fmla="*/ 294313 w 458370"/>
              <a:gd name="connsiteY98" fmla="*/ 400246 h 593976"/>
              <a:gd name="connsiteX99" fmla="*/ 293514 w 458370"/>
              <a:gd name="connsiteY99" fmla="*/ 404202 h 593976"/>
              <a:gd name="connsiteX100" fmla="*/ 291722 w 458370"/>
              <a:gd name="connsiteY100" fmla="*/ 406860 h 593976"/>
              <a:gd name="connsiteX101" fmla="*/ 291354 w 458370"/>
              <a:gd name="connsiteY101" fmla="*/ 408683 h 593976"/>
              <a:gd name="connsiteX102" fmla="*/ 289564 w 458370"/>
              <a:gd name="connsiteY102" fmla="*/ 411338 h 593976"/>
              <a:gd name="connsiteX103" fmla="*/ 289195 w 458370"/>
              <a:gd name="connsiteY103" fmla="*/ 413165 h 593976"/>
              <a:gd name="connsiteX104" fmla="*/ 287103 w 458370"/>
              <a:gd name="connsiteY104" fmla="*/ 416613 h 593976"/>
              <a:gd name="connsiteX105" fmla="*/ 287036 w 458370"/>
              <a:gd name="connsiteY105" fmla="*/ 416945 h 593976"/>
              <a:gd name="connsiteX106" fmla="*/ 285691 w 458370"/>
              <a:gd name="connsiteY106" fmla="*/ 418939 h 593976"/>
              <a:gd name="connsiteX107" fmla="*/ 283342 w 458370"/>
              <a:gd name="connsiteY107" fmla="*/ 422812 h 593976"/>
              <a:gd name="connsiteX108" fmla="*/ 282772 w 458370"/>
              <a:gd name="connsiteY108" fmla="*/ 425636 h 593976"/>
              <a:gd name="connsiteX109" fmla="*/ 275405 w 458370"/>
              <a:gd name="connsiteY109" fmla="*/ 436563 h 593976"/>
              <a:gd name="connsiteX110" fmla="*/ 274133 w 458370"/>
              <a:gd name="connsiteY110" fmla="*/ 442860 h 593976"/>
              <a:gd name="connsiteX111" fmla="*/ 268560 w 458370"/>
              <a:gd name="connsiteY111" fmla="*/ 451127 h 593976"/>
              <a:gd name="connsiteX112" fmla="*/ 267711 w 458370"/>
              <a:gd name="connsiteY112" fmla="*/ 455331 h 593976"/>
              <a:gd name="connsiteX113" fmla="*/ 260995 w 458370"/>
              <a:gd name="connsiteY113" fmla="*/ 465293 h 593976"/>
              <a:gd name="connsiteX114" fmla="*/ 253274 w 458370"/>
              <a:gd name="connsiteY114" fmla="*/ 481945 h 593976"/>
              <a:gd name="connsiteX115" fmla="*/ 251934 w 458370"/>
              <a:gd name="connsiteY115" fmla="*/ 483181 h 593976"/>
              <a:gd name="connsiteX116" fmla="*/ 250390 w 458370"/>
              <a:gd name="connsiteY116" fmla="*/ 486539 h 593976"/>
              <a:gd name="connsiteX117" fmla="*/ 249845 w 458370"/>
              <a:gd name="connsiteY117" fmla="*/ 489235 h 593976"/>
              <a:gd name="connsiteX118" fmla="*/ 247071 w 458370"/>
              <a:gd name="connsiteY118" fmla="*/ 493350 h 593976"/>
              <a:gd name="connsiteX119" fmla="*/ 245964 w 458370"/>
              <a:gd name="connsiteY119" fmla="*/ 495745 h 593976"/>
              <a:gd name="connsiteX120" fmla="*/ 244631 w 458370"/>
              <a:gd name="connsiteY120" fmla="*/ 496969 h 593976"/>
              <a:gd name="connsiteX121" fmla="*/ 244500 w 458370"/>
              <a:gd name="connsiteY121" fmla="*/ 497163 h 593976"/>
              <a:gd name="connsiteX122" fmla="*/ 243257 w 458370"/>
              <a:gd name="connsiteY122" fmla="*/ 499843 h 593976"/>
              <a:gd name="connsiteX123" fmla="*/ 243249 w 458370"/>
              <a:gd name="connsiteY123" fmla="*/ 499851 h 593976"/>
              <a:gd name="connsiteX124" fmla="*/ 241448 w 458370"/>
              <a:gd name="connsiteY124" fmla="*/ 503745 h 593976"/>
              <a:gd name="connsiteX125" fmla="*/ 241151 w 458370"/>
              <a:gd name="connsiteY125" fmla="*/ 504018 h 593976"/>
              <a:gd name="connsiteX126" fmla="*/ 239048 w 458370"/>
              <a:gd name="connsiteY126" fmla="*/ 508545 h 593976"/>
              <a:gd name="connsiteX127" fmla="*/ 238593 w 458370"/>
              <a:gd name="connsiteY127" fmla="*/ 508959 h 593976"/>
              <a:gd name="connsiteX128" fmla="*/ 234840 w 458370"/>
              <a:gd name="connsiteY128" fmla="*/ 517138 h 593976"/>
              <a:gd name="connsiteX129" fmla="*/ 234630 w 458370"/>
              <a:gd name="connsiteY129" fmla="*/ 517333 h 593976"/>
              <a:gd name="connsiteX130" fmla="*/ 232834 w 458370"/>
              <a:gd name="connsiteY130" fmla="*/ 521237 h 593976"/>
              <a:gd name="connsiteX131" fmla="*/ 232613 w 458370"/>
              <a:gd name="connsiteY131" fmla="*/ 521442 h 593976"/>
              <a:gd name="connsiteX132" fmla="*/ 230433 w 458370"/>
              <a:gd name="connsiteY132" fmla="*/ 526136 h 593976"/>
              <a:gd name="connsiteX133" fmla="*/ 230066 w 458370"/>
              <a:gd name="connsiteY133" fmla="*/ 526473 h 593976"/>
              <a:gd name="connsiteX134" fmla="*/ 228330 w 458370"/>
              <a:gd name="connsiteY134" fmla="*/ 530235 h 593976"/>
              <a:gd name="connsiteX135" fmla="*/ 227191 w 458370"/>
              <a:gd name="connsiteY135" fmla="*/ 531283 h 593976"/>
              <a:gd name="connsiteX136" fmla="*/ 227149 w 458370"/>
              <a:gd name="connsiteY136" fmla="*/ 531375 h 593976"/>
              <a:gd name="connsiteX137" fmla="*/ 223518 w 458370"/>
              <a:gd name="connsiteY137" fmla="*/ 539233 h 593976"/>
              <a:gd name="connsiteX138" fmla="*/ 223492 w 458370"/>
              <a:gd name="connsiteY138" fmla="*/ 539257 h 593976"/>
              <a:gd name="connsiteX139" fmla="*/ 221414 w 458370"/>
              <a:gd name="connsiteY139" fmla="*/ 543737 h 593976"/>
              <a:gd name="connsiteX140" fmla="*/ 185454 w 458370"/>
              <a:gd name="connsiteY140" fmla="*/ 576639 h 593976"/>
              <a:gd name="connsiteX141" fmla="*/ 17811 w 458370"/>
              <a:gd name="connsiteY141" fmla="*/ 535254 h 593976"/>
              <a:gd name="connsiteX142" fmla="*/ 23235 w 458370"/>
              <a:gd name="connsiteY142" fmla="*/ 400513 h 593976"/>
              <a:gd name="connsiteX143" fmla="*/ 26178 w 458370"/>
              <a:gd name="connsiteY143" fmla="*/ 397821 h 593976"/>
              <a:gd name="connsiteX144" fmla="*/ 26742 w 458370"/>
              <a:gd name="connsiteY144" fmla="*/ 396599 h 593976"/>
              <a:gd name="connsiteX145" fmla="*/ 28006 w 458370"/>
              <a:gd name="connsiteY145" fmla="*/ 395434 h 593976"/>
              <a:gd name="connsiteX146" fmla="*/ 29646 w 458370"/>
              <a:gd name="connsiteY146" fmla="*/ 392281 h 593976"/>
              <a:gd name="connsiteX147" fmla="*/ 32867 w 458370"/>
              <a:gd name="connsiteY147" fmla="*/ 389315 h 593976"/>
              <a:gd name="connsiteX148" fmla="*/ 33154 w 458370"/>
              <a:gd name="connsiteY148" fmla="*/ 388763 h 593976"/>
              <a:gd name="connsiteX149" fmla="*/ 35121 w 458370"/>
              <a:gd name="connsiteY149" fmla="*/ 386953 h 593976"/>
              <a:gd name="connsiteX150" fmla="*/ 35959 w 458370"/>
              <a:gd name="connsiteY150" fmla="*/ 385147 h 593976"/>
              <a:gd name="connsiteX151" fmla="*/ 38604 w 458370"/>
              <a:gd name="connsiteY151" fmla="*/ 382719 h 593976"/>
              <a:gd name="connsiteX152" fmla="*/ 39171 w 458370"/>
              <a:gd name="connsiteY152" fmla="*/ 381628 h 593976"/>
              <a:gd name="connsiteX153" fmla="*/ 41340 w 458370"/>
              <a:gd name="connsiteY153" fmla="*/ 379615 h 593976"/>
              <a:gd name="connsiteX154" fmla="*/ 42075 w 458370"/>
              <a:gd name="connsiteY154" fmla="*/ 378012 h 593976"/>
              <a:gd name="connsiteX155" fmla="*/ 46664 w 458370"/>
              <a:gd name="connsiteY155" fmla="*/ 373756 h 593976"/>
              <a:gd name="connsiteX156" fmla="*/ 48387 w 458370"/>
              <a:gd name="connsiteY156" fmla="*/ 370471 h 593976"/>
              <a:gd name="connsiteX157" fmla="*/ 51051 w 458370"/>
              <a:gd name="connsiteY157" fmla="*/ 368041 h 593976"/>
              <a:gd name="connsiteX158" fmla="*/ 51599 w 458370"/>
              <a:gd name="connsiteY158" fmla="*/ 366855 h 593976"/>
              <a:gd name="connsiteX159" fmla="*/ 53734 w 458370"/>
              <a:gd name="connsiteY159" fmla="*/ 364891 h 593976"/>
              <a:gd name="connsiteX160" fmla="*/ 54702 w 458370"/>
              <a:gd name="connsiteY160" fmla="*/ 363041 h 593976"/>
              <a:gd name="connsiteX161" fmla="*/ 57888 w 458370"/>
              <a:gd name="connsiteY161" fmla="*/ 360112 h 593976"/>
              <a:gd name="connsiteX162" fmla="*/ 57937 w 458370"/>
              <a:gd name="connsiteY162" fmla="*/ 360040 h 593976"/>
              <a:gd name="connsiteX163" fmla="*/ 58011 w 458370"/>
              <a:gd name="connsiteY163" fmla="*/ 359989 h 593976"/>
              <a:gd name="connsiteX164" fmla="*/ 58307 w 458370"/>
              <a:gd name="connsiteY164" fmla="*/ 359424 h 593976"/>
              <a:gd name="connsiteX165" fmla="*/ 60986 w 458370"/>
              <a:gd name="connsiteY165" fmla="*/ 356964 h 593976"/>
              <a:gd name="connsiteX166" fmla="*/ 61518 w 458370"/>
              <a:gd name="connsiteY166" fmla="*/ 355806 h 593976"/>
              <a:gd name="connsiteX167" fmla="*/ 62700 w 458370"/>
              <a:gd name="connsiteY167" fmla="*/ 354712 h 593976"/>
              <a:gd name="connsiteX168" fmla="*/ 64324 w 458370"/>
              <a:gd name="connsiteY168" fmla="*/ 351588 h 593976"/>
              <a:gd name="connsiteX169" fmla="*/ 67530 w 458370"/>
              <a:gd name="connsiteY169" fmla="*/ 348619 h 593976"/>
              <a:gd name="connsiteX170" fmla="*/ 67831 w 458370"/>
              <a:gd name="connsiteY170" fmla="*/ 347970 h 593976"/>
              <a:gd name="connsiteX171" fmla="*/ 72989 w 458370"/>
              <a:gd name="connsiteY171" fmla="*/ 343211 h 593976"/>
              <a:gd name="connsiteX172" fmla="*/ 73946 w 458370"/>
              <a:gd name="connsiteY172" fmla="*/ 341132 h 593976"/>
              <a:gd name="connsiteX173" fmla="*/ 75917 w 458370"/>
              <a:gd name="connsiteY173" fmla="*/ 339317 h 593976"/>
              <a:gd name="connsiteX174" fmla="*/ 76752 w 458370"/>
              <a:gd name="connsiteY174" fmla="*/ 337514 h 593976"/>
              <a:gd name="connsiteX175" fmla="*/ 80276 w 458370"/>
              <a:gd name="connsiteY175" fmla="*/ 334281 h 593976"/>
              <a:gd name="connsiteX176" fmla="*/ 81804 w 458370"/>
              <a:gd name="connsiteY176" fmla="*/ 332015 h 593976"/>
              <a:gd name="connsiteX177" fmla="*/ 83164 w 458370"/>
              <a:gd name="connsiteY177" fmla="*/ 329383 h 593976"/>
              <a:gd name="connsiteX178" fmla="*/ 86377 w 458370"/>
              <a:gd name="connsiteY178" fmla="*/ 326403 h 593976"/>
              <a:gd name="connsiteX179" fmla="*/ 86671 w 458370"/>
              <a:gd name="connsiteY179" fmla="*/ 325765 h 593976"/>
              <a:gd name="connsiteX180" fmla="*/ 88481 w 458370"/>
              <a:gd name="connsiteY180" fmla="*/ 324094 h 593976"/>
              <a:gd name="connsiteX181" fmla="*/ 88634 w 458370"/>
              <a:gd name="connsiteY181" fmla="*/ 323865 h 593976"/>
              <a:gd name="connsiteX182" fmla="*/ 89477 w 458370"/>
              <a:gd name="connsiteY182" fmla="*/ 322247 h 593976"/>
              <a:gd name="connsiteX183" fmla="*/ 90135 w 458370"/>
              <a:gd name="connsiteY183" fmla="*/ 321639 h 593976"/>
              <a:gd name="connsiteX184" fmla="*/ 91364 w 458370"/>
              <a:gd name="connsiteY184" fmla="*/ 319817 h 593976"/>
              <a:gd name="connsiteX185" fmla="*/ 94122 w 458370"/>
              <a:gd name="connsiteY185" fmla="*/ 317957 h 593976"/>
              <a:gd name="connsiteX186" fmla="*/ 94646 w 458370"/>
              <a:gd name="connsiteY186" fmla="*/ 317473 h 593976"/>
              <a:gd name="connsiteX187" fmla="*/ 95592 w 458370"/>
              <a:gd name="connsiteY187" fmla="*/ 315408 h 593976"/>
              <a:gd name="connsiteX188" fmla="*/ 101964 w 458370"/>
              <a:gd name="connsiteY188" fmla="*/ 309535 h 593976"/>
              <a:gd name="connsiteX189" fmla="*/ 104572 w 458370"/>
              <a:gd name="connsiteY189" fmla="*/ 305668 h 593976"/>
              <a:gd name="connsiteX190" fmla="*/ 104692 w 458370"/>
              <a:gd name="connsiteY190" fmla="*/ 305587 h 593976"/>
              <a:gd name="connsiteX191" fmla="*/ 109978 w 458370"/>
              <a:gd name="connsiteY191" fmla="*/ 297746 h 593976"/>
              <a:gd name="connsiteX192" fmla="*/ 111917 w 458370"/>
              <a:gd name="connsiteY192" fmla="*/ 296439 h 593976"/>
              <a:gd name="connsiteX193" fmla="*/ 112484 w 458370"/>
              <a:gd name="connsiteY193" fmla="*/ 295915 h 593976"/>
              <a:gd name="connsiteX194" fmla="*/ 113280 w 458370"/>
              <a:gd name="connsiteY194" fmla="*/ 294735 h 593976"/>
              <a:gd name="connsiteX195" fmla="*/ 114744 w 458370"/>
              <a:gd name="connsiteY195" fmla="*/ 293748 h 593976"/>
              <a:gd name="connsiteX196" fmla="*/ 116581 w 458370"/>
              <a:gd name="connsiteY196" fmla="*/ 291023 h 593976"/>
              <a:gd name="connsiteX197" fmla="*/ 118046 w 458370"/>
              <a:gd name="connsiteY197" fmla="*/ 290035 h 593976"/>
              <a:gd name="connsiteX198" fmla="*/ 119883 w 458370"/>
              <a:gd name="connsiteY198" fmla="*/ 287310 h 593976"/>
              <a:gd name="connsiteX199" fmla="*/ 120705 w 458370"/>
              <a:gd name="connsiteY199" fmla="*/ 286756 h 593976"/>
              <a:gd name="connsiteX200" fmla="*/ 121349 w 458370"/>
              <a:gd name="connsiteY200" fmla="*/ 285367 h 593976"/>
              <a:gd name="connsiteX201" fmla="*/ 124437 w 458370"/>
              <a:gd name="connsiteY201" fmla="*/ 282539 h 593976"/>
              <a:gd name="connsiteX202" fmla="*/ 128591 w 458370"/>
              <a:gd name="connsiteY202" fmla="*/ 276377 h 593976"/>
              <a:gd name="connsiteX203" fmla="*/ 131519 w 458370"/>
              <a:gd name="connsiteY203" fmla="*/ 274403 h 593976"/>
              <a:gd name="connsiteX204" fmla="*/ 133696 w 458370"/>
              <a:gd name="connsiteY204" fmla="*/ 271175 h 593976"/>
              <a:gd name="connsiteX205" fmla="*/ 133777 w 458370"/>
              <a:gd name="connsiteY205" fmla="*/ 270998 h 593976"/>
              <a:gd name="connsiteX206" fmla="*/ 133875 w 458370"/>
              <a:gd name="connsiteY206" fmla="*/ 270908 h 593976"/>
              <a:gd name="connsiteX207" fmla="*/ 135194 w 458370"/>
              <a:gd name="connsiteY207" fmla="*/ 268952 h 593976"/>
              <a:gd name="connsiteX208" fmla="*/ 138213 w 458370"/>
              <a:gd name="connsiteY208" fmla="*/ 266916 h 593976"/>
              <a:gd name="connsiteX209" fmla="*/ 138902 w 458370"/>
              <a:gd name="connsiteY209" fmla="*/ 266283 h 593976"/>
              <a:gd name="connsiteX210" fmla="*/ 140485 w 458370"/>
              <a:gd name="connsiteY210" fmla="*/ 262867 h 593976"/>
              <a:gd name="connsiteX211" fmla="*/ 141691 w 458370"/>
              <a:gd name="connsiteY211" fmla="*/ 261760 h 593976"/>
              <a:gd name="connsiteX212" fmla="*/ 142995 w 458370"/>
              <a:gd name="connsiteY212" fmla="*/ 259250 h 593976"/>
              <a:gd name="connsiteX213" fmla="*/ 145334 w 458370"/>
              <a:gd name="connsiteY213" fmla="*/ 257080 h 593976"/>
              <a:gd name="connsiteX214" fmla="*/ 147204 w 458370"/>
              <a:gd name="connsiteY214" fmla="*/ 254307 h 593976"/>
              <a:gd name="connsiteX215" fmla="*/ 150005 w 458370"/>
              <a:gd name="connsiteY215" fmla="*/ 252418 h 593976"/>
              <a:gd name="connsiteX216" fmla="*/ 150009 w 458370"/>
              <a:gd name="connsiteY216" fmla="*/ 252410 h 593976"/>
              <a:gd name="connsiteX217" fmla="*/ 153980 w 458370"/>
              <a:gd name="connsiteY217" fmla="*/ 248799 h 593976"/>
              <a:gd name="connsiteX218" fmla="*/ 154898 w 458370"/>
              <a:gd name="connsiteY218" fmla="*/ 247948 h 593976"/>
              <a:gd name="connsiteX219" fmla="*/ 157423 w 458370"/>
              <a:gd name="connsiteY219" fmla="*/ 244203 h 593976"/>
              <a:gd name="connsiteX220" fmla="*/ 158930 w 458370"/>
              <a:gd name="connsiteY220" fmla="*/ 240958 h 593976"/>
              <a:gd name="connsiteX221" fmla="*/ 160715 w 458370"/>
              <a:gd name="connsiteY221" fmla="*/ 239321 h 593976"/>
              <a:gd name="connsiteX222" fmla="*/ 162515 w 458370"/>
              <a:gd name="connsiteY222" fmla="*/ 236651 h 593976"/>
              <a:gd name="connsiteX223" fmla="*/ 163980 w 458370"/>
              <a:gd name="connsiteY223" fmla="*/ 235663 h 593976"/>
              <a:gd name="connsiteX224" fmla="*/ 165817 w 458370"/>
              <a:gd name="connsiteY224" fmla="*/ 232938 h 593976"/>
              <a:gd name="connsiteX225" fmla="*/ 168061 w 458370"/>
              <a:gd name="connsiteY225" fmla="*/ 231425 h 593976"/>
              <a:gd name="connsiteX226" fmla="*/ 168850 w 458370"/>
              <a:gd name="connsiteY226" fmla="*/ 229910 h 593976"/>
              <a:gd name="connsiteX227" fmla="*/ 170342 w 458370"/>
              <a:gd name="connsiteY227" fmla="*/ 228530 h 593976"/>
              <a:gd name="connsiteX228" fmla="*/ 171656 w 458370"/>
              <a:gd name="connsiteY228" fmla="*/ 225690 h 593976"/>
              <a:gd name="connsiteX229" fmla="*/ 175488 w 458370"/>
              <a:gd name="connsiteY229" fmla="*/ 222148 h 593976"/>
              <a:gd name="connsiteX230" fmla="*/ 175722 w 458370"/>
              <a:gd name="connsiteY230" fmla="*/ 221800 h 593976"/>
              <a:gd name="connsiteX231" fmla="*/ 176246 w 458370"/>
              <a:gd name="connsiteY231" fmla="*/ 221447 h 593976"/>
              <a:gd name="connsiteX232" fmla="*/ 179037 w 458370"/>
              <a:gd name="connsiteY232" fmla="*/ 218867 h 593976"/>
              <a:gd name="connsiteX233" fmla="*/ 180822 w 458370"/>
              <a:gd name="connsiteY233" fmla="*/ 216219 h 593976"/>
              <a:gd name="connsiteX234" fmla="*/ 181277 w 458370"/>
              <a:gd name="connsiteY234" fmla="*/ 215234 h 593976"/>
              <a:gd name="connsiteX235" fmla="*/ 181826 w 458370"/>
              <a:gd name="connsiteY235" fmla="*/ 214730 h 593976"/>
              <a:gd name="connsiteX236" fmla="*/ 184430 w 458370"/>
              <a:gd name="connsiteY236" fmla="*/ 210868 h 593976"/>
              <a:gd name="connsiteX237" fmla="*/ 185895 w 458370"/>
              <a:gd name="connsiteY237" fmla="*/ 209880 h 593976"/>
              <a:gd name="connsiteX238" fmla="*/ 186708 w 458370"/>
              <a:gd name="connsiteY238" fmla="*/ 208674 h 593976"/>
              <a:gd name="connsiteX239" fmla="*/ 187295 w 458370"/>
              <a:gd name="connsiteY239" fmla="*/ 207397 h 593976"/>
              <a:gd name="connsiteX240" fmla="*/ 189279 w 458370"/>
              <a:gd name="connsiteY240" fmla="*/ 205557 h 593976"/>
              <a:gd name="connsiteX241" fmla="*/ 190199 w 458370"/>
              <a:gd name="connsiteY241" fmla="*/ 203781 h 593976"/>
              <a:gd name="connsiteX242" fmla="*/ 192993 w 458370"/>
              <a:gd name="connsiteY242" fmla="*/ 201191 h 593976"/>
              <a:gd name="connsiteX243" fmla="*/ 193839 w 458370"/>
              <a:gd name="connsiteY243" fmla="*/ 199936 h 593976"/>
              <a:gd name="connsiteX244" fmla="*/ 195703 w 458370"/>
              <a:gd name="connsiteY244" fmla="*/ 198679 h 593976"/>
              <a:gd name="connsiteX245" fmla="*/ 198771 w 458370"/>
              <a:gd name="connsiteY245" fmla="*/ 195835 h 593976"/>
              <a:gd name="connsiteX246" fmla="*/ 203043 w 458370"/>
              <a:gd name="connsiteY246" fmla="*/ 189499 h 593976"/>
              <a:gd name="connsiteX247" fmla="*/ 204506 w 458370"/>
              <a:gd name="connsiteY247" fmla="*/ 188513 h 593976"/>
              <a:gd name="connsiteX248" fmla="*/ 205743 w 458370"/>
              <a:gd name="connsiteY248" fmla="*/ 186678 h 593976"/>
              <a:gd name="connsiteX249" fmla="*/ 206431 w 458370"/>
              <a:gd name="connsiteY249" fmla="*/ 185193 h 593976"/>
              <a:gd name="connsiteX250" fmla="*/ 209251 w 458370"/>
              <a:gd name="connsiteY250" fmla="*/ 182613 h 593976"/>
              <a:gd name="connsiteX251" fmla="*/ 212452 w 458370"/>
              <a:gd name="connsiteY251" fmla="*/ 177866 h 593976"/>
              <a:gd name="connsiteX252" fmla="*/ 214961 w 458370"/>
              <a:gd name="connsiteY252" fmla="*/ 176174 h 593976"/>
              <a:gd name="connsiteX253" fmla="*/ 215765 w 458370"/>
              <a:gd name="connsiteY253" fmla="*/ 174982 h 593976"/>
              <a:gd name="connsiteX254" fmla="*/ 215955 w 458370"/>
              <a:gd name="connsiteY254" fmla="*/ 174441 h 593976"/>
              <a:gd name="connsiteX255" fmla="*/ 216414 w 458370"/>
              <a:gd name="connsiteY255" fmla="*/ 174019 h 593976"/>
              <a:gd name="connsiteX256" fmla="*/ 218354 w 458370"/>
              <a:gd name="connsiteY256" fmla="*/ 171141 h 593976"/>
              <a:gd name="connsiteX257" fmla="*/ 219353 w 458370"/>
              <a:gd name="connsiteY257" fmla="*/ 170468 h 593976"/>
              <a:gd name="connsiteX258" fmla="*/ 220027 w 458370"/>
              <a:gd name="connsiteY258" fmla="*/ 169845 h 593976"/>
              <a:gd name="connsiteX259" fmla="*/ 221657 w 458370"/>
              <a:gd name="connsiteY259" fmla="*/ 167428 h 593976"/>
              <a:gd name="connsiteX260" fmla="*/ 225316 w 458370"/>
              <a:gd name="connsiteY260" fmla="*/ 164961 h 593976"/>
              <a:gd name="connsiteX261" fmla="*/ 225430 w 458370"/>
              <a:gd name="connsiteY261" fmla="*/ 164856 h 593976"/>
              <a:gd name="connsiteX262" fmla="*/ 228260 w 458370"/>
              <a:gd name="connsiteY262" fmla="*/ 160658 h 593976"/>
              <a:gd name="connsiteX263" fmla="*/ 228680 w 458370"/>
              <a:gd name="connsiteY263" fmla="*/ 159471 h 593976"/>
              <a:gd name="connsiteX264" fmla="*/ 229668 w 458370"/>
              <a:gd name="connsiteY264" fmla="*/ 158570 h 593976"/>
              <a:gd name="connsiteX265" fmla="*/ 231066 w 458370"/>
              <a:gd name="connsiteY265" fmla="*/ 156496 h 593976"/>
              <a:gd name="connsiteX266" fmla="*/ 231448 w 458370"/>
              <a:gd name="connsiteY266" fmla="*/ 156239 h 593976"/>
              <a:gd name="connsiteX267" fmla="*/ 231584 w 458370"/>
              <a:gd name="connsiteY267" fmla="*/ 155853 h 593976"/>
              <a:gd name="connsiteX268" fmla="*/ 233435 w 458370"/>
              <a:gd name="connsiteY268" fmla="*/ 154166 h 593976"/>
              <a:gd name="connsiteX269" fmla="*/ 234367 w 458370"/>
              <a:gd name="connsiteY269" fmla="*/ 152784 h 593976"/>
              <a:gd name="connsiteX270" fmla="*/ 234723 w 458370"/>
              <a:gd name="connsiteY270" fmla="*/ 152544 h 593976"/>
              <a:gd name="connsiteX271" fmla="*/ 234795 w 458370"/>
              <a:gd name="connsiteY271" fmla="*/ 152335 h 593976"/>
              <a:gd name="connsiteX272" fmla="*/ 238112 w 458370"/>
              <a:gd name="connsiteY272" fmla="*/ 149264 h 593976"/>
              <a:gd name="connsiteX273" fmla="*/ 238303 w 458370"/>
              <a:gd name="connsiteY273" fmla="*/ 148718 h 593976"/>
              <a:gd name="connsiteX274" fmla="*/ 240199 w 458370"/>
              <a:gd name="connsiteY274" fmla="*/ 146972 h 593976"/>
              <a:gd name="connsiteX275" fmla="*/ 241108 w 458370"/>
              <a:gd name="connsiteY275" fmla="*/ 144400 h 593976"/>
              <a:gd name="connsiteX276" fmla="*/ 244176 w 458370"/>
              <a:gd name="connsiteY276" fmla="*/ 141587 h 593976"/>
              <a:gd name="connsiteX277" fmla="*/ 244419 w 458370"/>
              <a:gd name="connsiteY277" fmla="*/ 140882 h 593976"/>
              <a:gd name="connsiteX278" fmla="*/ 249883 w 458370"/>
              <a:gd name="connsiteY278" fmla="*/ 135767 h 593976"/>
              <a:gd name="connsiteX279" fmla="*/ 250732 w 458370"/>
              <a:gd name="connsiteY279" fmla="*/ 133944 h 593976"/>
              <a:gd name="connsiteX280" fmla="*/ 254201 w 458370"/>
              <a:gd name="connsiteY280" fmla="*/ 130788 h 593976"/>
              <a:gd name="connsiteX281" fmla="*/ 256282 w 458370"/>
              <a:gd name="connsiteY281" fmla="*/ 127702 h 593976"/>
              <a:gd name="connsiteX282" fmla="*/ 256402 w 458370"/>
              <a:gd name="connsiteY282" fmla="*/ 127621 h 593976"/>
              <a:gd name="connsiteX283" fmla="*/ 256413 w 458370"/>
              <a:gd name="connsiteY283" fmla="*/ 127604 h 593976"/>
              <a:gd name="connsiteX284" fmla="*/ 257044 w 458370"/>
              <a:gd name="connsiteY284" fmla="*/ 125813 h 593976"/>
              <a:gd name="connsiteX285" fmla="*/ 258562 w 458370"/>
              <a:gd name="connsiteY285" fmla="*/ 124418 h 593976"/>
              <a:gd name="connsiteX286" fmla="*/ 261688 w 458370"/>
              <a:gd name="connsiteY286" fmla="*/ 119781 h 593976"/>
              <a:gd name="connsiteX287" fmla="*/ 263819 w 458370"/>
              <a:gd name="connsiteY287" fmla="*/ 118344 h 593976"/>
              <a:gd name="connsiteX288" fmla="*/ 265714 w 458370"/>
              <a:gd name="connsiteY288" fmla="*/ 116604 h 593976"/>
              <a:gd name="connsiteX289" fmla="*/ 266262 w 458370"/>
              <a:gd name="connsiteY289" fmla="*/ 115060 h 593976"/>
              <a:gd name="connsiteX290" fmla="*/ 268029 w 458370"/>
              <a:gd name="connsiteY290" fmla="*/ 113445 h 593976"/>
              <a:gd name="connsiteX291" fmla="*/ 268291 w 458370"/>
              <a:gd name="connsiteY291" fmla="*/ 113057 h 593976"/>
              <a:gd name="connsiteX292" fmla="*/ 268916 w 458370"/>
              <a:gd name="connsiteY292" fmla="*/ 112636 h 593976"/>
              <a:gd name="connsiteX293" fmla="*/ 271586 w 458370"/>
              <a:gd name="connsiteY293" fmla="*/ 110197 h 593976"/>
              <a:gd name="connsiteX294" fmla="*/ 272377 w 458370"/>
              <a:gd name="connsiteY294" fmla="*/ 107925 h 593976"/>
              <a:gd name="connsiteX295" fmla="*/ 275387 w 458370"/>
              <a:gd name="connsiteY295" fmla="*/ 105130 h 593976"/>
              <a:gd name="connsiteX296" fmla="*/ 275885 w 458370"/>
              <a:gd name="connsiteY296" fmla="*/ 103706 h 593976"/>
              <a:gd name="connsiteX297" fmla="*/ 281044 w 458370"/>
              <a:gd name="connsiteY297" fmla="*/ 98919 h 593976"/>
              <a:gd name="connsiteX298" fmla="*/ 281902 w 458370"/>
              <a:gd name="connsiteY298" fmla="*/ 96472 h 593976"/>
              <a:gd name="connsiteX299" fmla="*/ 285239 w 458370"/>
              <a:gd name="connsiteY299" fmla="*/ 93458 h 593976"/>
              <a:gd name="connsiteX300" fmla="*/ 286905 w 458370"/>
              <a:gd name="connsiteY300" fmla="*/ 90987 h 593976"/>
              <a:gd name="connsiteX301" fmla="*/ 288377 w 458370"/>
              <a:gd name="connsiteY301" fmla="*/ 89994 h 593976"/>
              <a:gd name="connsiteX302" fmla="*/ 288609 w 458370"/>
              <a:gd name="connsiteY302" fmla="*/ 89337 h 593976"/>
              <a:gd name="connsiteX303" fmla="*/ 291165 w 458370"/>
              <a:gd name="connsiteY303" fmla="*/ 87000 h 593976"/>
              <a:gd name="connsiteX304" fmla="*/ 291820 w 458370"/>
              <a:gd name="connsiteY304" fmla="*/ 85117 h 593976"/>
              <a:gd name="connsiteX305" fmla="*/ 294103 w 458370"/>
              <a:gd name="connsiteY305" fmla="*/ 82992 h 593976"/>
              <a:gd name="connsiteX306" fmla="*/ 294626 w 458370"/>
              <a:gd name="connsiteY306" fmla="*/ 81500 h 593976"/>
              <a:gd name="connsiteX307" fmla="*/ 297938 w 458370"/>
              <a:gd name="connsiteY307" fmla="*/ 78434 h 593976"/>
              <a:gd name="connsiteX308" fmla="*/ 298133 w 458370"/>
              <a:gd name="connsiteY308" fmla="*/ 77884 h 593976"/>
              <a:gd name="connsiteX309" fmla="*/ 300180 w 458370"/>
              <a:gd name="connsiteY309" fmla="*/ 75999 h 593976"/>
              <a:gd name="connsiteX310" fmla="*/ 300742 w 458370"/>
              <a:gd name="connsiteY310" fmla="*/ 74366 h 593976"/>
              <a:gd name="connsiteX311" fmla="*/ 304241 w 458370"/>
              <a:gd name="connsiteY311" fmla="*/ 71068 h 593976"/>
              <a:gd name="connsiteX312" fmla="*/ 304249 w 458370"/>
              <a:gd name="connsiteY312" fmla="*/ 71045 h 593976"/>
              <a:gd name="connsiteX313" fmla="*/ 304868 w 458370"/>
              <a:gd name="connsiteY313" fmla="*/ 70476 h 593976"/>
              <a:gd name="connsiteX314" fmla="*/ 306533 w 458370"/>
              <a:gd name="connsiteY314" fmla="*/ 68907 h 593976"/>
              <a:gd name="connsiteX315" fmla="*/ 307055 w 458370"/>
              <a:gd name="connsiteY315" fmla="*/ 67428 h 593976"/>
              <a:gd name="connsiteX316" fmla="*/ 309876 w 458370"/>
              <a:gd name="connsiteY316" fmla="*/ 64854 h 593976"/>
              <a:gd name="connsiteX317" fmla="*/ 310562 w 458370"/>
              <a:gd name="connsiteY317" fmla="*/ 62912 h 593976"/>
              <a:gd name="connsiteX318" fmla="*/ 312957 w 458370"/>
              <a:gd name="connsiteY318" fmla="*/ 60762 h 593976"/>
              <a:gd name="connsiteX319" fmla="*/ 313466 w 458370"/>
              <a:gd name="connsiteY319" fmla="*/ 59296 h 593976"/>
              <a:gd name="connsiteX320" fmla="*/ 316838 w 458370"/>
              <a:gd name="connsiteY320" fmla="*/ 56167 h 593976"/>
              <a:gd name="connsiteX321" fmla="*/ 316973 w 458370"/>
              <a:gd name="connsiteY321" fmla="*/ 55778 h 593976"/>
              <a:gd name="connsiteX322" fmla="*/ 319249 w 458370"/>
              <a:gd name="connsiteY322" fmla="*/ 53667 h 593976"/>
              <a:gd name="connsiteX323" fmla="*/ 319779 w 458370"/>
              <a:gd name="connsiteY323" fmla="*/ 52161 h 593976"/>
              <a:gd name="connsiteX324" fmla="*/ 326168 w 458370"/>
              <a:gd name="connsiteY324" fmla="*/ 46270 h 593976"/>
              <a:gd name="connsiteX325" fmla="*/ 326597 w 458370"/>
              <a:gd name="connsiteY325" fmla="*/ 45026 h 593976"/>
              <a:gd name="connsiteX326" fmla="*/ 327887 w 458370"/>
              <a:gd name="connsiteY326" fmla="*/ 43814 h 593976"/>
              <a:gd name="connsiteX327" fmla="*/ 328990 w 458370"/>
              <a:gd name="connsiteY327" fmla="*/ 42177 h 593976"/>
              <a:gd name="connsiteX328" fmla="*/ 329402 w 458370"/>
              <a:gd name="connsiteY328" fmla="*/ 41003 h 593976"/>
              <a:gd name="connsiteX329" fmla="*/ 332747 w 458370"/>
              <a:gd name="connsiteY329" fmla="*/ 37948 h 593976"/>
              <a:gd name="connsiteX330" fmla="*/ 332910 w 458370"/>
              <a:gd name="connsiteY330" fmla="*/ 37485 h 593976"/>
              <a:gd name="connsiteX331" fmla="*/ 334742 w 458370"/>
              <a:gd name="connsiteY331" fmla="*/ 35813 h 593976"/>
              <a:gd name="connsiteX332" fmla="*/ 335420 w 458370"/>
              <a:gd name="connsiteY332" fmla="*/ 33868 h 593976"/>
              <a:gd name="connsiteX333" fmla="*/ 338735 w 458370"/>
              <a:gd name="connsiteY333" fmla="*/ 30796 h 593976"/>
              <a:gd name="connsiteX334" fmla="*/ 339025 w 458370"/>
              <a:gd name="connsiteY334" fmla="*/ 29957 h 593976"/>
              <a:gd name="connsiteX335" fmla="*/ 341576 w 458370"/>
              <a:gd name="connsiteY335" fmla="*/ 27635 h 593976"/>
              <a:gd name="connsiteX336" fmla="*/ 342127 w 458370"/>
              <a:gd name="connsiteY336" fmla="*/ 26438 h 593976"/>
              <a:gd name="connsiteX337" fmla="*/ 360814 w 458370"/>
              <a:gd name="connsiteY337" fmla="*/ 9175 h 593976"/>
              <a:gd name="connsiteX338" fmla="*/ 384784 w 458370"/>
              <a:gd name="connsiteY338" fmla="*/ 638 h 59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</a:cxnLst>
            <a:rect l="l" t="t" r="r" b="b"/>
            <a:pathLst>
              <a:path w="458370" h="593976">
                <a:moveTo>
                  <a:pt x="384784" y="638"/>
                </a:moveTo>
                <a:cubicBezTo>
                  <a:pt x="409608" y="-2881"/>
                  <a:pt x="435517" y="8299"/>
                  <a:pt x="449195" y="30920"/>
                </a:cubicBezTo>
                <a:cubicBezTo>
                  <a:pt x="458314" y="46001"/>
                  <a:pt x="460418" y="63537"/>
                  <a:pt x="456473" y="79583"/>
                </a:cubicBezTo>
                <a:lnTo>
                  <a:pt x="454637" y="83571"/>
                </a:lnTo>
                <a:lnTo>
                  <a:pt x="454631" y="83704"/>
                </a:lnTo>
                <a:cubicBezTo>
                  <a:pt x="452702" y="91771"/>
                  <a:pt x="449239" y="99443"/>
                  <a:pt x="444329" y="106238"/>
                </a:cubicBezTo>
                <a:lnTo>
                  <a:pt x="443619" y="106884"/>
                </a:lnTo>
                <a:lnTo>
                  <a:pt x="441932" y="110517"/>
                </a:lnTo>
                <a:lnTo>
                  <a:pt x="441042" y="114922"/>
                </a:lnTo>
                <a:lnTo>
                  <a:pt x="436563" y="121566"/>
                </a:lnTo>
                <a:lnTo>
                  <a:pt x="435715" y="123434"/>
                </a:lnTo>
                <a:lnTo>
                  <a:pt x="434592" y="124490"/>
                </a:lnTo>
                <a:lnTo>
                  <a:pt x="433624" y="125926"/>
                </a:lnTo>
                <a:lnTo>
                  <a:pt x="430607" y="132432"/>
                </a:lnTo>
                <a:lnTo>
                  <a:pt x="430433" y="132592"/>
                </a:lnTo>
                <a:lnTo>
                  <a:pt x="424392" y="145529"/>
                </a:lnTo>
                <a:lnTo>
                  <a:pt x="423459" y="146367"/>
                </a:lnTo>
                <a:lnTo>
                  <a:pt x="415778" y="162824"/>
                </a:lnTo>
                <a:lnTo>
                  <a:pt x="414208" y="164269"/>
                </a:lnTo>
                <a:lnTo>
                  <a:pt x="410742" y="171728"/>
                </a:lnTo>
                <a:lnTo>
                  <a:pt x="410275" y="174041"/>
                </a:lnTo>
                <a:lnTo>
                  <a:pt x="407636" y="177955"/>
                </a:lnTo>
                <a:lnTo>
                  <a:pt x="406363" y="180721"/>
                </a:lnTo>
                <a:lnTo>
                  <a:pt x="405556" y="181463"/>
                </a:lnTo>
                <a:lnTo>
                  <a:pt x="403952" y="184919"/>
                </a:lnTo>
                <a:lnTo>
                  <a:pt x="403905" y="184961"/>
                </a:lnTo>
                <a:lnTo>
                  <a:pt x="403369" y="186126"/>
                </a:lnTo>
                <a:lnTo>
                  <a:pt x="403150" y="187213"/>
                </a:lnTo>
                <a:lnTo>
                  <a:pt x="402264" y="188527"/>
                </a:lnTo>
                <a:lnTo>
                  <a:pt x="400150" y="193118"/>
                </a:lnTo>
                <a:lnTo>
                  <a:pt x="399177" y="194020"/>
                </a:lnTo>
                <a:lnTo>
                  <a:pt x="398095" y="196379"/>
                </a:lnTo>
                <a:lnTo>
                  <a:pt x="397372" y="199957"/>
                </a:lnTo>
                <a:lnTo>
                  <a:pt x="393668" y="205450"/>
                </a:lnTo>
                <a:lnTo>
                  <a:pt x="393571" y="205658"/>
                </a:lnTo>
                <a:lnTo>
                  <a:pt x="393054" y="208218"/>
                </a:lnTo>
                <a:lnTo>
                  <a:pt x="389472" y="213532"/>
                </a:lnTo>
                <a:lnTo>
                  <a:pt x="388790" y="216909"/>
                </a:lnTo>
                <a:lnTo>
                  <a:pt x="384156" y="223781"/>
                </a:lnTo>
                <a:lnTo>
                  <a:pt x="381814" y="228814"/>
                </a:lnTo>
                <a:lnTo>
                  <a:pt x="380899" y="229646"/>
                </a:lnTo>
                <a:lnTo>
                  <a:pt x="374248" y="244038"/>
                </a:lnTo>
                <a:lnTo>
                  <a:pt x="373729" y="246605"/>
                </a:lnTo>
                <a:lnTo>
                  <a:pt x="371938" y="249261"/>
                </a:lnTo>
                <a:lnTo>
                  <a:pt x="371570" y="251086"/>
                </a:lnTo>
                <a:lnTo>
                  <a:pt x="366984" y="256655"/>
                </a:lnTo>
                <a:lnTo>
                  <a:pt x="365630" y="259569"/>
                </a:lnTo>
                <a:lnTo>
                  <a:pt x="364955" y="261033"/>
                </a:lnTo>
                <a:lnTo>
                  <a:pt x="364446" y="263556"/>
                </a:lnTo>
                <a:lnTo>
                  <a:pt x="362654" y="266214"/>
                </a:lnTo>
                <a:lnTo>
                  <a:pt x="362286" y="268038"/>
                </a:lnTo>
                <a:lnTo>
                  <a:pt x="360529" y="270643"/>
                </a:lnTo>
                <a:lnTo>
                  <a:pt x="359674" y="272500"/>
                </a:lnTo>
                <a:lnTo>
                  <a:pt x="359578" y="272589"/>
                </a:lnTo>
                <a:lnTo>
                  <a:pt x="359293" y="273201"/>
                </a:lnTo>
                <a:lnTo>
                  <a:pt x="358668" y="276301"/>
                </a:lnTo>
                <a:lnTo>
                  <a:pt x="355876" y="280441"/>
                </a:lnTo>
                <a:lnTo>
                  <a:pt x="355863" y="280509"/>
                </a:lnTo>
                <a:lnTo>
                  <a:pt x="354071" y="283166"/>
                </a:lnTo>
                <a:lnTo>
                  <a:pt x="353702" y="284990"/>
                </a:lnTo>
                <a:lnTo>
                  <a:pt x="352041" y="287008"/>
                </a:lnTo>
                <a:lnTo>
                  <a:pt x="351543" y="289472"/>
                </a:lnTo>
                <a:lnTo>
                  <a:pt x="347299" y="294626"/>
                </a:lnTo>
                <a:lnTo>
                  <a:pt x="345767" y="302216"/>
                </a:lnTo>
                <a:lnTo>
                  <a:pt x="340982" y="309313"/>
                </a:lnTo>
                <a:lnTo>
                  <a:pt x="340802" y="310205"/>
                </a:lnTo>
                <a:lnTo>
                  <a:pt x="339010" y="312863"/>
                </a:lnTo>
                <a:lnTo>
                  <a:pt x="338642" y="314686"/>
                </a:lnTo>
                <a:lnTo>
                  <a:pt x="334960" y="320147"/>
                </a:lnTo>
                <a:lnTo>
                  <a:pt x="332723" y="324987"/>
                </a:lnTo>
                <a:lnTo>
                  <a:pt x="332641" y="325063"/>
                </a:lnTo>
                <a:lnTo>
                  <a:pt x="332218" y="327157"/>
                </a:lnTo>
                <a:lnTo>
                  <a:pt x="330428" y="329812"/>
                </a:lnTo>
                <a:lnTo>
                  <a:pt x="330059" y="331638"/>
                </a:lnTo>
                <a:lnTo>
                  <a:pt x="327201" y="335877"/>
                </a:lnTo>
                <a:lnTo>
                  <a:pt x="326301" y="337827"/>
                </a:lnTo>
                <a:lnTo>
                  <a:pt x="325741" y="340602"/>
                </a:lnTo>
                <a:lnTo>
                  <a:pt x="323949" y="343260"/>
                </a:lnTo>
                <a:lnTo>
                  <a:pt x="323581" y="345084"/>
                </a:lnTo>
                <a:lnTo>
                  <a:pt x="318418" y="352741"/>
                </a:lnTo>
                <a:lnTo>
                  <a:pt x="317192" y="355380"/>
                </a:lnTo>
                <a:lnTo>
                  <a:pt x="317093" y="355471"/>
                </a:lnTo>
                <a:lnTo>
                  <a:pt x="313281" y="363621"/>
                </a:lnTo>
                <a:lnTo>
                  <a:pt x="312838" y="365816"/>
                </a:lnTo>
                <a:lnTo>
                  <a:pt x="310934" y="368641"/>
                </a:lnTo>
                <a:lnTo>
                  <a:pt x="310682" y="369178"/>
                </a:lnTo>
                <a:lnTo>
                  <a:pt x="310396" y="369438"/>
                </a:lnTo>
                <a:lnTo>
                  <a:pt x="309659" y="370531"/>
                </a:lnTo>
                <a:lnTo>
                  <a:pt x="309159" y="371614"/>
                </a:lnTo>
                <a:lnTo>
                  <a:pt x="308575" y="374506"/>
                </a:lnTo>
                <a:lnTo>
                  <a:pt x="305094" y="379669"/>
                </a:lnTo>
                <a:lnTo>
                  <a:pt x="304717" y="380483"/>
                </a:lnTo>
                <a:lnTo>
                  <a:pt x="304256" y="382768"/>
                </a:lnTo>
                <a:lnTo>
                  <a:pt x="300797" y="387897"/>
                </a:lnTo>
                <a:lnTo>
                  <a:pt x="300645" y="388225"/>
                </a:lnTo>
                <a:lnTo>
                  <a:pt x="299937" y="391731"/>
                </a:lnTo>
                <a:lnTo>
                  <a:pt x="295947" y="397649"/>
                </a:lnTo>
                <a:lnTo>
                  <a:pt x="295054" y="399570"/>
                </a:lnTo>
                <a:lnTo>
                  <a:pt x="294313" y="400246"/>
                </a:lnTo>
                <a:lnTo>
                  <a:pt x="293514" y="404202"/>
                </a:lnTo>
                <a:lnTo>
                  <a:pt x="291722" y="406860"/>
                </a:lnTo>
                <a:lnTo>
                  <a:pt x="291354" y="408683"/>
                </a:lnTo>
                <a:lnTo>
                  <a:pt x="289564" y="411338"/>
                </a:lnTo>
                <a:lnTo>
                  <a:pt x="289195" y="413165"/>
                </a:lnTo>
                <a:lnTo>
                  <a:pt x="287103" y="416613"/>
                </a:lnTo>
                <a:lnTo>
                  <a:pt x="287036" y="416945"/>
                </a:lnTo>
                <a:lnTo>
                  <a:pt x="285691" y="418939"/>
                </a:lnTo>
                <a:lnTo>
                  <a:pt x="283342" y="422812"/>
                </a:lnTo>
                <a:lnTo>
                  <a:pt x="282772" y="425636"/>
                </a:lnTo>
                <a:lnTo>
                  <a:pt x="275405" y="436563"/>
                </a:lnTo>
                <a:lnTo>
                  <a:pt x="274133" y="442860"/>
                </a:lnTo>
                <a:lnTo>
                  <a:pt x="268560" y="451127"/>
                </a:lnTo>
                <a:lnTo>
                  <a:pt x="267711" y="455331"/>
                </a:lnTo>
                <a:lnTo>
                  <a:pt x="260995" y="465293"/>
                </a:lnTo>
                <a:lnTo>
                  <a:pt x="253274" y="481945"/>
                </a:lnTo>
                <a:lnTo>
                  <a:pt x="251934" y="483181"/>
                </a:lnTo>
                <a:lnTo>
                  <a:pt x="250390" y="486539"/>
                </a:lnTo>
                <a:lnTo>
                  <a:pt x="249845" y="489235"/>
                </a:lnTo>
                <a:lnTo>
                  <a:pt x="247071" y="493350"/>
                </a:lnTo>
                <a:lnTo>
                  <a:pt x="245964" y="495745"/>
                </a:lnTo>
                <a:lnTo>
                  <a:pt x="244631" y="496969"/>
                </a:lnTo>
                <a:lnTo>
                  <a:pt x="244500" y="497163"/>
                </a:lnTo>
                <a:lnTo>
                  <a:pt x="243257" y="499843"/>
                </a:lnTo>
                <a:lnTo>
                  <a:pt x="243249" y="499851"/>
                </a:lnTo>
                <a:lnTo>
                  <a:pt x="241448" y="503745"/>
                </a:lnTo>
                <a:lnTo>
                  <a:pt x="241151" y="504018"/>
                </a:lnTo>
                <a:lnTo>
                  <a:pt x="239048" y="508545"/>
                </a:lnTo>
                <a:lnTo>
                  <a:pt x="238593" y="508959"/>
                </a:lnTo>
                <a:lnTo>
                  <a:pt x="234840" y="517138"/>
                </a:lnTo>
                <a:lnTo>
                  <a:pt x="234630" y="517333"/>
                </a:lnTo>
                <a:lnTo>
                  <a:pt x="232834" y="521237"/>
                </a:lnTo>
                <a:lnTo>
                  <a:pt x="232613" y="521442"/>
                </a:lnTo>
                <a:lnTo>
                  <a:pt x="230433" y="526136"/>
                </a:lnTo>
                <a:lnTo>
                  <a:pt x="230066" y="526473"/>
                </a:lnTo>
                <a:lnTo>
                  <a:pt x="228330" y="530235"/>
                </a:lnTo>
                <a:lnTo>
                  <a:pt x="227191" y="531283"/>
                </a:lnTo>
                <a:lnTo>
                  <a:pt x="227149" y="531375"/>
                </a:lnTo>
                <a:lnTo>
                  <a:pt x="223518" y="539233"/>
                </a:lnTo>
                <a:lnTo>
                  <a:pt x="223492" y="539257"/>
                </a:lnTo>
                <a:lnTo>
                  <a:pt x="221414" y="543737"/>
                </a:lnTo>
                <a:cubicBezTo>
                  <a:pt x="212065" y="556604"/>
                  <a:pt x="200009" y="567871"/>
                  <a:pt x="185454" y="576639"/>
                </a:cubicBezTo>
                <a:cubicBezTo>
                  <a:pt x="127936" y="611010"/>
                  <a:pt x="52882" y="592772"/>
                  <a:pt x="17811" y="535254"/>
                </a:cubicBezTo>
                <a:cubicBezTo>
                  <a:pt x="-8493" y="492116"/>
                  <a:pt x="-4811" y="439114"/>
                  <a:pt x="23235" y="400513"/>
                </a:cubicBezTo>
                <a:lnTo>
                  <a:pt x="26178" y="397821"/>
                </a:lnTo>
                <a:lnTo>
                  <a:pt x="26742" y="396599"/>
                </a:lnTo>
                <a:lnTo>
                  <a:pt x="28006" y="395434"/>
                </a:lnTo>
                <a:lnTo>
                  <a:pt x="29646" y="392281"/>
                </a:lnTo>
                <a:lnTo>
                  <a:pt x="32867" y="389315"/>
                </a:lnTo>
                <a:lnTo>
                  <a:pt x="33154" y="388763"/>
                </a:lnTo>
                <a:lnTo>
                  <a:pt x="35121" y="386953"/>
                </a:lnTo>
                <a:lnTo>
                  <a:pt x="35959" y="385147"/>
                </a:lnTo>
                <a:lnTo>
                  <a:pt x="38604" y="382719"/>
                </a:lnTo>
                <a:lnTo>
                  <a:pt x="39171" y="381628"/>
                </a:lnTo>
                <a:lnTo>
                  <a:pt x="41340" y="379615"/>
                </a:lnTo>
                <a:lnTo>
                  <a:pt x="42075" y="378012"/>
                </a:lnTo>
                <a:lnTo>
                  <a:pt x="46664" y="373756"/>
                </a:lnTo>
                <a:lnTo>
                  <a:pt x="48387" y="370471"/>
                </a:lnTo>
                <a:lnTo>
                  <a:pt x="51051" y="368041"/>
                </a:lnTo>
                <a:lnTo>
                  <a:pt x="51599" y="366855"/>
                </a:lnTo>
                <a:lnTo>
                  <a:pt x="53734" y="364891"/>
                </a:lnTo>
                <a:lnTo>
                  <a:pt x="54702" y="363041"/>
                </a:lnTo>
                <a:lnTo>
                  <a:pt x="57888" y="360112"/>
                </a:lnTo>
                <a:lnTo>
                  <a:pt x="57937" y="360040"/>
                </a:lnTo>
                <a:lnTo>
                  <a:pt x="58011" y="359989"/>
                </a:lnTo>
                <a:lnTo>
                  <a:pt x="58307" y="359424"/>
                </a:lnTo>
                <a:lnTo>
                  <a:pt x="60986" y="356964"/>
                </a:lnTo>
                <a:lnTo>
                  <a:pt x="61518" y="355806"/>
                </a:lnTo>
                <a:lnTo>
                  <a:pt x="62700" y="354712"/>
                </a:lnTo>
                <a:lnTo>
                  <a:pt x="64324" y="351588"/>
                </a:lnTo>
                <a:lnTo>
                  <a:pt x="67530" y="348619"/>
                </a:lnTo>
                <a:lnTo>
                  <a:pt x="67831" y="347970"/>
                </a:lnTo>
                <a:lnTo>
                  <a:pt x="72989" y="343211"/>
                </a:lnTo>
                <a:lnTo>
                  <a:pt x="73946" y="341132"/>
                </a:lnTo>
                <a:lnTo>
                  <a:pt x="75917" y="339317"/>
                </a:lnTo>
                <a:lnTo>
                  <a:pt x="76752" y="337514"/>
                </a:lnTo>
                <a:lnTo>
                  <a:pt x="80276" y="334281"/>
                </a:lnTo>
                <a:lnTo>
                  <a:pt x="81804" y="332015"/>
                </a:lnTo>
                <a:lnTo>
                  <a:pt x="83164" y="329383"/>
                </a:lnTo>
                <a:lnTo>
                  <a:pt x="86377" y="326403"/>
                </a:lnTo>
                <a:lnTo>
                  <a:pt x="86671" y="325765"/>
                </a:lnTo>
                <a:lnTo>
                  <a:pt x="88481" y="324094"/>
                </a:lnTo>
                <a:lnTo>
                  <a:pt x="88634" y="323865"/>
                </a:lnTo>
                <a:lnTo>
                  <a:pt x="89477" y="322247"/>
                </a:lnTo>
                <a:lnTo>
                  <a:pt x="90135" y="321639"/>
                </a:lnTo>
                <a:lnTo>
                  <a:pt x="91364" y="319817"/>
                </a:lnTo>
                <a:lnTo>
                  <a:pt x="94122" y="317957"/>
                </a:lnTo>
                <a:lnTo>
                  <a:pt x="94646" y="317473"/>
                </a:lnTo>
                <a:lnTo>
                  <a:pt x="95592" y="315408"/>
                </a:lnTo>
                <a:lnTo>
                  <a:pt x="101964" y="309535"/>
                </a:lnTo>
                <a:lnTo>
                  <a:pt x="104572" y="305668"/>
                </a:lnTo>
                <a:lnTo>
                  <a:pt x="104692" y="305587"/>
                </a:lnTo>
                <a:lnTo>
                  <a:pt x="109978" y="297746"/>
                </a:lnTo>
                <a:lnTo>
                  <a:pt x="111917" y="296439"/>
                </a:lnTo>
                <a:lnTo>
                  <a:pt x="112484" y="295915"/>
                </a:lnTo>
                <a:lnTo>
                  <a:pt x="113280" y="294735"/>
                </a:lnTo>
                <a:lnTo>
                  <a:pt x="114744" y="293748"/>
                </a:lnTo>
                <a:lnTo>
                  <a:pt x="116581" y="291023"/>
                </a:lnTo>
                <a:lnTo>
                  <a:pt x="118046" y="290035"/>
                </a:lnTo>
                <a:lnTo>
                  <a:pt x="119883" y="287310"/>
                </a:lnTo>
                <a:lnTo>
                  <a:pt x="120705" y="286756"/>
                </a:lnTo>
                <a:lnTo>
                  <a:pt x="121349" y="285367"/>
                </a:lnTo>
                <a:lnTo>
                  <a:pt x="124437" y="282539"/>
                </a:lnTo>
                <a:lnTo>
                  <a:pt x="128591" y="276377"/>
                </a:lnTo>
                <a:lnTo>
                  <a:pt x="131519" y="274403"/>
                </a:lnTo>
                <a:lnTo>
                  <a:pt x="133696" y="271175"/>
                </a:lnTo>
                <a:lnTo>
                  <a:pt x="133777" y="270998"/>
                </a:lnTo>
                <a:lnTo>
                  <a:pt x="133875" y="270908"/>
                </a:lnTo>
                <a:lnTo>
                  <a:pt x="135194" y="268952"/>
                </a:lnTo>
                <a:lnTo>
                  <a:pt x="138213" y="266916"/>
                </a:lnTo>
                <a:lnTo>
                  <a:pt x="138902" y="266283"/>
                </a:lnTo>
                <a:lnTo>
                  <a:pt x="140485" y="262867"/>
                </a:lnTo>
                <a:lnTo>
                  <a:pt x="141691" y="261760"/>
                </a:lnTo>
                <a:lnTo>
                  <a:pt x="142995" y="259250"/>
                </a:lnTo>
                <a:lnTo>
                  <a:pt x="145334" y="257080"/>
                </a:lnTo>
                <a:lnTo>
                  <a:pt x="147204" y="254307"/>
                </a:lnTo>
                <a:lnTo>
                  <a:pt x="150005" y="252418"/>
                </a:lnTo>
                <a:lnTo>
                  <a:pt x="150009" y="252410"/>
                </a:lnTo>
                <a:lnTo>
                  <a:pt x="153980" y="248799"/>
                </a:lnTo>
                <a:lnTo>
                  <a:pt x="154898" y="247948"/>
                </a:lnTo>
                <a:lnTo>
                  <a:pt x="157423" y="244203"/>
                </a:lnTo>
                <a:lnTo>
                  <a:pt x="158930" y="240958"/>
                </a:lnTo>
                <a:lnTo>
                  <a:pt x="160715" y="239321"/>
                </a:lnTo>
                <a:lnTo>
                  <a:pt x="162515" y="236651"/>
                </a:lnTo>
                <a:lnTo>
                  <a:pt x="163980" y="235663"/>
                </a:lnTo>
                <a:lnTo>
                  <a:pt x="165817" y="232938"/>
                </a:lnTo>
                <a:lnTo>
                  <a:pt x="168061" y="231425"/>
                </a:lnTo>
                <a:lnTo>
                  <a:pt x="168850" y="229910"/>
                </a:lnTo>
                <a:lnTo>
                  <a:pt x="170342" y="228530"/>
                </a:lnTo>
                <a:lnTo>
                  <a:pt x="171656" y="225690"/>
                </a:lnTo>
                <a:lnTo>
                  <a:pt x="175488" y="222148"/>
                </a:lnTo>
                <a:lnTo>
                  <a:pt x="175722" y="221800"/>
                </a:lnTo>
                <a:lnTo>
                  <a:pt x="176246" y="221447"/>
                </a:lnTo>
                <a:lnTo>
                  <a:pt x="179037" y="218867"/>
                </a:lnTo>
                <a:lnTo>
                  <a:pt x="180822" y="216219"/>
                </a:lnTo>
                <a:lnTo>
                  <a:pt x="181277" y="215234"/>
                </a:lnTo>
                <a:lnTo>
                  <a:pt x="181826" y="214730"/>
                </a:lnTo>
                <a:lnTo>
                  <a:pt x="184430" y="210868"/>
                </a:lnTo>
                <a:lnTo>
                  <a:pt x="185895" y="209880"/>
                </a:lnTo>
                <a:lnTo>
                  <a:pt x="186708" y="208674"/>
                </a:lnTo>
                <a:lnTo>
                  <a:pt x="187295" y="207397"/>
                </a:lnTo>
                <a:lnTo>
                  <a:pt x="189279" y="205557"/>
                </a:lnTo>
                <a:lnTo>
                  <a:pt x="190199" y="203781"/>
                </a:lnTo>
                <a:lnTo>
                  <a:pt x="192993" y="201191"/>
                </a:lnTo>
                <a:lnTo>
                  <a:pt x="193839" y="199936"/>
                </a:lnTo>
                <a:lnTo>
                  <a:pt x="195703" y="198679"/>
                </a:lnTo>
                <a:lnTo>
                  <a:pt x="198771" y="195835"/>
                </a:lnTo>
                <a:lnTo>
                  <a:pt x="203043" y="189499"/>
                </a:lnTo>
                <a:lnTo>
                  <a:pt x="204506" y="188513"/>
                </a:lnTo>
                <a:lnTo>
                  <a:pt x="205743" y="186678"/>
                </a:lnTo>
                <a:lnTo>
                  <a:pt x="206431" y="185193"/>
                </a:lnTo>
                <a:lnTo>
                  <a:pt x="209251" y="182613"/>
                </a:lnTo>
                <a:lnTo>
                  <a:pt x="212452" y="177866"/>
                </a:lnTo>
                <a:lnTo>
                  <a:pt x="214961" y="176174"/>
                </a:lnTo>
                <a:lnTo>
                  <a:pt x="215765" y="174982"/>
                </a:lnTo>
                <a:lnTo>
                  <a:pt x="215955" y="174441"/>
                </a:lnTo>
                <a:lnTo>
                  <a:pt x="216414" y="174019"/>
                </a:lnTo>
                <a:lnTo>
                  <a:pt x="218354" y="171141"/>
                </a:lnTo>
                <a:lnTo>
                  <a:pt x="219353" y="170468"/>
                </a:lnTo>
                <a:lnTo>
                  <a:pt x="220027" y="169845"/>
                </a:lnTo>
                <a:lnTo>
                  <a:pt x="221657" y="167428"/>
                </a:lnTo>
                <a:lnTo>
                  <a:pt x="225316" y="164961"/>
                </a:lnTo>
                <a:lnTo>
                  <a:pt x="225430" y="164856"/>
                </a:lnTo>
                <a:lnTo>
                  <a:pt x="228260" y="160658"/>
                </a:lnTo>
                <a:lnTo>
                  <a:pt x="228680" y="159471"/>
                </a:lnTo>
                <a:lnTo>
                  <a:pt x="229668" y="158570"/>
                </a:lnTo>
                <a:lnTo>
                  <a:pt x="231066" y="156496"/>
                </a:lnTo>
                <a:lnTo>
                  <a:pt x="231448" y="156239"/>
                </a:lnTo>
                <a:lnTo>
                  <a:pt x="231584" y="155853"/>
                </a:lnTo>
                <a:lnTo>
                  <a:pt x="233435" y="154166"/>
                </a:lnTo>
                <a:lnTo>
                  <a:pt x="234367" y="152784"/>
                </a:lnTo>
                <a:lnTo>
                  <a:pt x="234723" y="152544"/>
                </a:lnTo>
                <a:lnTo>
                  <a:pt x="234795" y="152335"/>
                </a:lnTo>
                <a:lnTo>
                  <a:pt x="238112" y="149264"/>
                </a:lnTo>
                <a:lnTo>
                  <a:pt x="238303" y="148718"/>
                </a:lnTo>
                <a:lnTo>
                  <a:pt x="240199" y="146972"/>
                </a:lnTo>
                <a:lnTo>
                  <a:pt x="241108" y="144400"/>
                </a:lnTo>
                <a:lnTo>
                  <a:pt x="244176" y="141587"/>
                </a:lnTo>
                <a:lnTo>
                  <a:pt x="244419" y="140882"/>
                </a:lnTo>
                <a:lnTo>
                  <a:pt x="249883" y="135767"/>
                </a:lnTo>
                <a:lnTo>
                  <a:pt x="250732" y="133944"/>
                </a:lnTo>
                <a:lnTo>
                  <a:pt x="254201" y="130788"/>
                </a:lnTo>
                <a:lnTo>
                  <a:pt x="256282" y="127702"/>
                </a:lnTo>
                <a:lnTo>
                  <a:pt x="256402" y="127621"/>
                </a:lnTo>
                <a:lnTo>
                  <a:pt x="256413" y="127604"/>
                </a:lnTo>
                <a:lnTo>
                  <a:pt x="257044" y="125813"/>
                </a:lnTo>
                <a:lnTo>
                  <a:pt x="258562" y="124418"/>
                </a:lnTo>
                <a:lnTo>
                  <a:pt x="261688" y="119781"/>
                </a:lnTo>
                <a:lnTo>
                  <a:pt x="263819" y="118344"/>
                </a:lnTo>
                <a:lnTo>
                  <a:pt x="265714" y="116604"/>
                </a:lnTo>
                <a:lnTo>
                  <a:pt x="266262" y="115060"/>
                </a:lnTo>
                <a:lnTo>
                  <a:pt x="268029" y="113445"/>
                </a:lnTo>
                <a:lnTo>
                  <a:pt x="268291" y="113057"/>
                </a:lnTo>
                <a:lnTo>
                  <a:pt x="268916" y="112636"/>
                </a:lnTo>
                <a:lnTo>
                  <a:pt x="271586" y="110197"/>
                </a:lnTo>
                <a:lnTo>
                  <a:pt x="272377" y="107925"/>
                </a:lnTo>
                <a:lnTo>
                  <a:pt x="275387" y="105130"/>
                </a:lnTo>
                <a:lnTo>
                  <a:pt x="275885" y="103706"/>
                </a:lnTo>
                <a:lnTo>
                  <a:pt x="281044" y="98919"/>
                </a:lnTo>
                <a:lnTo>
                  <a:pt x="281902" y="96472"/>
                </a:lnTo>
                <a:lnTo>
                  <a:pt x="285239" y="93458"/>
                </a:lnTo>
                <a:lnTo>
                  <a:pt x="286905" y="90987"/>
                </a:lnTo>
                <a:lnTo>
                  <a:pt x="288377" y="89994"/>
                </a:lnTo>
                <a:lnTo>
                  <a:pt x="288609" y="89337"/>
                </a:lnTo>
                <a:lnTo>
                  <a:pt x="291165" y="87000"/>
                </a:lnTo>
                <a:lnTo>
                  <a:pt x="291820" y="85117"/>
                </a:lnTo>
                <a:lnTo>
                  <a:pt x="294103" y="82992"/>
                </a:lnTo>
                <a:lnTo>
                  <a:pt x="294626" y="81500"/>
                </a:lnTo>
                <a:lnTo>
                  <a:pt x="297938" y="78434"/>
                </a:lnTo>
                <a:lnTo>
                  <a:pt x="298133" y="77884"/>
                </a:lnTo>
                <a:lnTo>
                  <a:pt x="300180" y="75999"/>
                </a:lnTo>
                <a:lnTo>
                  <a:pt x="300742" y="74366"/>
                </a:lnTo>
                <a:lnTo>
                  <a:pt x="304241" y="71068"/>
                </a:lnTo>
                <a:lnTo>
                  <a:pt x="304249" y="71045"/>
                </a:lnTo>
                <a:lnTo>
                  <a:pt x="304868" y="70476"/>
                </a:lnTo>
                <a:lnTo>
                  <a:pt x="306533" y="68907"/>
                </a:lnTo>
                <a:lnTo>
                  <a:pt x="307055" y="67428"/>
                </a:lnTo>
                <a:lnTo>
                  <a:pt x="309876" y="64854"/>
                </a:lnTo>
                <a:lnTo>
                  <a:pt x="310562" y="62912"/>
                </a:lnTo>
                <a:lnTo>
                  <a:pt x="312957" y="60762"/>
                </a:lnTo>
                <a:lnTo>
                  <a:pt x="313466" y="59296"/>
                </a:lnTo>
                <a:lnTo>
                  <a:pt x="316838" y="56167"/>
                </a:lnTo>
                <a:lnTo>
                  <a:pt x="316973" y="55778"/>
                </a:lnTo>
                <a:lnTo>
                  <a:pt x="319249" y="53667"/>
                </a:lnTo>
                <a:lnTo>
                  <a:pt x="319779" y="52161"/>
                </a:lnTo>
                <a:lnTo>
                  <a:pt x="326168" y="46270"/>
                </a:lnTo>
                <a:lnTo>
                  <a:pt x="326597" y="45026"/>
                </a:lnTo>
                <a:lnTo>
                  <a:pt x="327887" y="43814"/>
                </a:lnTo>
                <a:lnTo>
                  <a:pt x="328990" y="42177"/>
                </a:lnTo>
                <a:lnTo>
                  <a:pt x="329402" y="41003"/>
                </a:lnTo>
                <a:lnTo>
                  <a:pt x="332747" y="37948"/>
                </a:lnTo>
                <a:lnTo>
                  <a:pt x="332910" y="37485"/>
                </a:lnTo>
                <a:lnTo>
                  <a:pt x="334742" y="35813"/>
                </a:lnTo>
                <a:lnTo>
                  <a:pt x="335420" y="33868"/>
                </a:lnTo>
                <a:lnTo>
                  <a:pt x="338735" y="30796"/>
                </a:lnTo>
                <a:lnTo>
                  <a:pt x="339025" y="29957"/>
                </a:lnTo>
                <a:lnTo>
                  <a:pt x="341576" y="27635"/>
                </a:lnTo>
                <a:lnTo>
                  <a:pt x="342127" y="26438"/>
                </a:lnTo>
                <a:cubicBezTo>
                  <a:pt x="347005" y="19653"/>
                  <a:pt x="353274" y="13735"/>
                  <a:pt x="360814" y="9175"/>
                </a:cubicBezTo>
                <a:cubicBezTo>
                  <a:pt x="368355" y="4616"/>
                  <a:pt x="376509" y="1810"/>
                  <a:pt x="384784" y="638"/>
                </a:cubicBezTo>
                <a:close/>
              </a:path>
            </a:pathLst>
          </a:custGeom>
          <a:gradFill>
            <a:gsLst>
              <a:gs pos="10000">
                <a:schemeClr val="accent2"/>
              </a:gs>
              <a:gs pos="100000">
                <a:srgbClr val="FFFFFF"/>
              </a:gs>
            </a:gsLst>
            <a:lin ang="12760497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00" name="任意多边形: 形状 699"/>
          <p:cNvSpPr/>
          <p:nvPr userDrawn="1">
            <p:custDataLst>
              <p:tags r:id="rId17"/>
            </p:custDataLst>
          </p:nvPr>
        </p:nvSpPr>
        <p:spPr>
          <a:xfrm>
            <a:off x="3402243" y="499723"/>
            <a:ext cx="4705071" cy="1960686"/>
          </a:xfrm>
          <a:custGeom>
            <a:avLst/>
            <a:gdLst>
              <a:gd name="connsiteX0" fmla="*/ 3082710 w 5880205"/>
              <a:gd name="connsiteY0" fmla="*/ 4898799 h 4898798"/>
              <a:gd name="connsiteX1" fmla="*/ 0 w 5880205"/>
              <a:gd name="connsiteY1" fmla="*/ 756080 h 4898798"/>
              <a:gd name="connsiteX2" fmla="*/ 5880206 w 5880205"/>
              <a:gd name="connsiteY2" fmla="*/ 0 h 4898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80205" h="4898798">
                <a:moveTo>
                  <a:pt x="3082710" y="4898799"/>
                </a:moveTo>
                <a:lnTo>
                  <a:pt x="0" y="756080"/>
                </a:lnTo>
                <a:lnTo>
                  <a:pt x="588020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95000">
                <a:schemeClr val="accent6"/>
              </a:gs>
            </a:gsLst>
            <a:lin ang="6111468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02" name="任意多边形: 形状 701"/>
          <p:cNvSpPr/>
          <p:nvPr userDrawn="1">
            <p:custDataLst>
              <p:tags r:id="rId18"/>
            </p:custDataLst>
          </p:nvPr>
        </p:nvSpPr>
        <p:spPr>
          <a:xfrm>
            <a:off x="5242942" y="2159594"/>
            <a:ext cx="1224337" cy="508148"/>
          </a:xfrm>
          <a:custGeom>
            <a:avLst/>
            <a:gdLst>
              <a:gd name="connsiteX0" fmla="*/ 813722 w 1530126"/>
              <a:gd name="connsiteY0" fmla="*/ 1269615 h 1269615"/>
              <a:gd name="connsiteX1" fmla="*/ 0 w 1530126"/>
              <a:gd name="connsiteY1" fmla="*/ 176668 h 1269615"/>
              <a:gd name="connsiteX2" fmla="*/ 23955 w 1530126"/>
              <a:gd name="connsiteY2" fmla="*/ 158702 h 1269615"/>
              <a:gd name="connsiteX3" fmla="*/ 809979 w 1530126"/>
              <a:gd name="connsiteY3" fmla="*/ 1215716 h 1269615"/>
              <a:gd name="connsiteX4" fmla="*/ 1504674 w 1530126"/>
              <a:gd name="connsiteY4" fmla="*/ 0 h 1269615"/>
              <a:gd name="connsiteX5" fmla="*/ 1530126 w 1530126"/>
              <a:gd name="connsiteY5" fmla="*/ 14972 h 126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0126" h="1269615">
                <a:moveTo>
                  <a:pt x="813722" y="1269615"/>
                </a:moveTo>
                <a:lnTo>
                  <a:pt x="0" y="176668"/>
                </a:lnTo>
                <a:lnTo>
                  <a:pt x="23955" y="158702"/>
                </a:lnTo>
                <a:lnTo>
                  <a:pt x="809979" y="1215716"/>
                </a:lnTo>
                <a:lnTo>
                  <a:pt x="1504674" y="0"/>
                </a:lnTo>
                <a:lnTo>
                  <a:pt x="1530126" y="14972"/>
                </a:lnTo>
                <a:close/>
              </a:path>
            </a:pathLst>
          </a:custGeom>
          <a:solidFill>
            <a:schemeClr val="accent1"/>
          </a:soli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pic>
        <p:nvPicPr>
          <p:cNvPr id="38" name="图片 37"/>
          <p:cNvPicPr>
            <a:picLocks noChangeAspect="1"/>
          </p:cNvPicPr>
          <p:nvPr userDrawn="1">
            <p:custDataLst>
              <p:tags r:id="rId19"/>
            </p:custDataLst>
          </p:nvPr>
        </p:nvPicPr>
        <p:blipFill>
          <a:blip r:embed="rId20">
            <a:duotone>
              <a:schemeClr val="accent3">
                <a:shade val="45000"/>
                <a:satMod val="135000"/>
              </a:schemeClr>
              <a:prstClr val="white"/>
            </a:duotone>
            <a:lum contrast="42000"/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b="44723"/>
          <a:stretch>
            <a:fillRect/>
          </a:stretch>
        </p:blipFill>
        <p:spPr>
          <a:xfrm>
            <a:off x="1622103" y="2258134"/>
            <a:ext cx="2223945" cy="555066"/>
          </a:xfrm>
          <a:custGeom>
            <a:avLst/>
            <a:gdLst>
              <a:gd name="connsiteX0" fmla="*/ -1008 w 2774383"/>
              <a:gd name="connsiteY0" fmla="*/ 96 h 2504449"/>
              <a:gd name="connsiteX1" fmla="*/ 2773376 w 2774383"/>
              <a:gd name="connsiteY1" fmla="*/ 96 h 2504449"/>
              <a:gd name="connsiteX2" fmla="*/ 2773376 w 2774383"/>
              <a:gd name="connsiteY2" fmla="*/ 2504545 h 2504449"/>
              <a:gd name="connsiteX3" fmla="*/ -1008 w 2774383"/>
              <a:gd name="connsiteY3" fmla="*/ 2504545 h 2504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4383" h="2504449">
                <a:moveTo>
                  <a:pt x="-1008" y="96"/>
                </a:moveTo>
                <a:lnTo>
                  <a:pt x="2773376" y="96"/>
                </a:lnTo>
                <a:lnTo>
                  <a:pt x="2773376" y="2504545"/>
                </a:lnTo>
                <a:lnTo>
                  <a:pt x="-1008" y="2504545"/>
                </a:lnTo>
                <a:close/>
              </a:path>
            </a:pathLst>
          </a:custGeom>
        </p:spPr>
      </p:pic>
      <p:sp>
        <p:nvSpPr>
          <p:cNvPr id="703" name="任意多边形: 形状 702"/>
          <p:cNvSpPr/>
          <p:nvPr userDrawn="1">
            <p:custDataLst>
              <p:tags r:id="rId22"/>
            </p:custDataLst>
          </p:nvPr>
        </p:nvSpPr>
        <p:spPr>
          <a:xfrm>
            <a:off x="2987743" y="637846"/>
            <a:ext cx="1917967" cy="1352765"/>
          </a:xfrm>
          <a:custGeom>
            <a:avLst/>
            <a:gdLst>
              <a:gd name="connsiteX0" fmla="*/ 2373043 w 2396997"/>
              <a:gd name="connsiteY0" fmla="*/ 3379902 h 3379901"/>
              <a:gd name="connsiteX1" fmla="*/ 0 w 2396997"/>
              <a:gd name="connsiteY1" fmla="*/ 190891 h 3379901"/>
              <a:gd name="connsiteX2" fmla="*/ 1482965 w 2396997"/>
              <a:gd name="connsiteY2" fmla="*/ 0 h 3379901"/>
              <a:gd name="connsiteX3" fmla="*/ 1486708 w 2396997"/>
              <a:gd name="connsiteY3" fmla="*/ 29944 h 3379901"/>
              <a:gd name="connsiteX4" fmla="*/ 54647 w 2396997"/>
              <a:gd name="connsiteY4" fmla="*/ 214098 h 3379901"/>
              <a:gd name="connsiteX5" fmla="*/ 2396998 w 2396997"/>
              <a:gd name="connsiteY5" fmla="*/ 3361935 h 3379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96997" h="3379901">
                <a:moveTo>
                  <a:pt x="2373043" y="3379902"/>
                </a:moveTo>
                <a:lnTo>
                  <a:pt x="0" y="190891"/>
                </a:lnTo>
                <a:lnTo>
                  <a:pt x="1482965" y="0"/>
                </a:lnTo>
                <a:lnTo>
                  <a:pt x="1486708" y="29944"/>
                </a:lnTo>
                <a:lnTo>
                  <a:pt x="54647" y="214098"/>
                </a:lnTo>
                <a:lnTo>
                  <a:pt x="2396998" y="33619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chemeClr val="accent1"/>
              </a:gs>
            </a:gsLst>
            <a:lin ang="5536794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704" name="任意多边形: 形状 703"/>
          <p:cNvSpPr/>
          <p:nvPr userDrawn="1">
            <p:custDataLst>
              <p:tags r:id="rId23"/>
            </p:custDataLst>
          </p:nvPr>
        </p:nvSpPr>
        <p:spPr>
          <a:xfrm>
            <a:off x="6779353" y="357705"/>
            <a:ext cx="1752646" cy="1516655"/>
          </a:xfrm>
          <a:custGeom>
            <a:avLst/>
            <a:gdLst>
              <a:gd name="connsiteX0" fmla="*/ 26201 w 2190385"/>
              <a:gd name="connsiteY0" fmla="*/ 3789383 h 3789382"/>
              <a:gd name="connsiteX1" fmla="*/ 0 w 2190385"/>
              <a:gd name="connsiteY1" fmla="*/ 3774411 h 3789382"/>
              <a:gd name="connsiteX2" fmla="*/ 2134241 w 2190385"/>
              <a:gd name="connsiteY2" fmla="*/ 37430 h 3789382"/>
              <a:gd name="connsiteX3" fmla="*/ 543479 w 2190385"/>
              <a:gd name="connsiteY3" fmla="*/ 241796 h 3789382"/>
              <a:gd name="connsiteX4" fmla="*/ 539736 w 2190385"/>
              <a:gd name="connsiteY4" fmla="*/ 211852 h 3789382"/>
              <a:gd name="connsiteX5" fmla="*/ 2190386 w 2190385"/>
              <a:gd name="connsiteY5" fmla="*/ 0 h 3789382"/>
              <a:gd name="connsiteX6" fmla="*/ 2175414 w 2190385"/>
              <a:gd name="connsiteY6" fmla="*/ 26201 h 378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90385" h="3789382">
                <a:moveTo>
                  <a:pt x="26201" y="3789383"/>
                </a:moveTo>
                <a:lnTo>
                  <a:pt x="0" y="3774411"/>
                </a:lnTo>
                <a:lnTo>
                  <a:pt x="2134241" y="37430"/>
                </a:lnTo>
                <a:lnTo>
                  <a:pt x="543479" y="241796"/>
                </a:lnTo>
                <a:lnTo>
                  <a:pt x="539736" y="211852"/>
                </a:lnTo>
                <a:lnTo>
                  <a:pt x="2190386" y="0"/>
                </a:lnTo>
                <a:lnTo>
                  <a:pt x="2175414" y="262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0000">
                <a:schemeClr val="accent1"/>
              </a:gs>
            </a:gsLst>
            <a:lin ang="5536794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4"/>
            </p:custDataLst>
          </p:nvPr>
        </p:nvSpPr>
        <p:spPr>
          <a:xfrm rot="21180000">
            <a:off x="2439125" y="828025"/>
            <a:ext cx="6643889" cy="815571"/>
          </a:xfrm>
        </p:spPr>
        <p:txBody>
          <a:bodyPr wrap="square" anchor="ctr" anchorCtr="0">
            <a:normAutofit/>
            <a:scene3d>
              <a:camera prst="perspectiveFront" fov="3600000">
                <a:rot lat="21000000" lon="0" rev="0"/>
              </a:camera>
              <a:lightRig rig="flat" dir="t">
                <a:rot lat="0" lon="0" rev="0"/>
              </a:lightRig>
            </a:scene3d>
            <a:sp3d extrusionH="457200" contourW="19050" prstMaterial="matte">
              <a:extrusionClr>
                <a:schemeClr val="accent1">
                  <a:lumMod val="60000"/>
                  <a:lumOff val="40000"/>
                </a:schemeClr>
              </a:extrusionClr>
              <a:contourClr>
                <a:schemeClr val="accent1"/>
              </a:contourClr>
            </a:sp3d>
          </a:bodyPr>
          <a:lstStyle>
            <a:lvl1pPr algn="ctr">
              <a:lnSpc>
                <a:spcPct val="100000"/>
              </a:lnSpc>
              <a:defRPr sz="4200">
                <a:ln w="31750">
                  <a:noFill/>
                </a:ln>
                <a:solidFill>
                  <a:srgbClr val="FFFFFF"/>
                </a:solidFill>
                <a:effectLst>
                  <a:outerShdw dist="101600" dir="5400000" sx="102000" sy="102000" algn="ctr" rotWithShape="0">
                    <a:schemeClr val="accent1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7"/>
            </p:custDataLst>
          </p:nvPr>
        </p:nvSpPr>
        <p:spPr>
          <a:xfrm>
            <a:off x="7773137" y="2612420"/>
            <a:ext cx="2194983" cy="146137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日期时间占位符 7"/>
          <p:cNvSpPr>
            <a:spLocks noGrp="1"/>
          </p:cNvSpPr>
          <p:nvPr>
            <p:ph type="body" sz="quarter" idx="14" hasCustomPrompt="1"/>
            <p:custDataLst>
              <p:tags r:id="rId28"/>
            </p:custDataLst>
          </p:nvPr>
        </p:nvSpPr>
        <p:spPr>
          <a:xfrm rot="21180000">
            <a:off x="4602557" y="427152"/>
            <a:ext cx="2304444" cy="201720"/>
          </a:xfrm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005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日期时间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29"/>
            </p:custDataLst>
          </p:nvPr>
        </p:nvSpPr>
        <p:spPr>
          <a:xfrm rot="21180000">
            <a:off x="4523089" y="1738903"/>
            <a:ext cx="2536933" cy="2536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/>
              </a:gs>
              <a:gs pos="95000">
                <a:schemeClr val="accent3"/>
              </a:gs>
            </a:gsLst>
            <a:lin ang="4875235" scaled="0"/>
          </a:gra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760" b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形 8"/>
          <p:cNvSpPr/>
          <p:nvPr>
            <p:custDataLst>
              <p:tags r:id="rId2"/>
            </p:custDataLst>
          </p:nvPr>
        </p:nvSpPr>
        <p:spPr>
          <a:xfrm>
            <a:off x="3200012" y="0"/>
            <a:ext cx="5119511" cy="287972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9" name="任意多边形: 形状 18"/>
          <p:cNvSpPr/>
          <p:nvPr>
            <p:custDataLst>
              <p:tags r:id="rId3"/>
            </p:custDataLst>
          </p:nvPr>
        </p:nvSpPr>
        <p:spPr>
          <a:xfrm>
            <a:off x="4502539" y="218969"/>
            <a:ext cx="2514458" cy="2441787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</a:schemeClr>
              </a:gs>
              <a:gs pos="0">
                <a:schemeClr val="accent1">
                  <a:lumMod val="90000"/>
                  <a:lumOff val="10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31" name="任意多边形: 形状 30"/>
          <p:cNvSpPr/>
          <p:nvPr>
            <p:custDataLst>
              <p:tags r:id="rId4"/>
            </p:custDataLst>
          </p:nvPr>
        </p:nvSpPr>
        <p:spPr>
          <a:xfrm>
            <a:off x="3204914" y="0"/>
            <a:ext cx="1349477" cy="1212837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755"/>
          </a:p>
        </p:txBody>
      </p:sp>
      <p:sp>
        <p:nvSpPr>
          <p:cNvPr id="29" name="任意多边形: 形状 28"/>
          <p:cNvSpPr/>
          <p:nvPr>
            <p:custDataLst>
              <p:tags r:id="rId5"/>
            </p:custDataLst>
          </p:nvPr>
        </p:nvSpPr>
        <p:spPr>
          <a:xfrm>
            <a:off x="7033551" y="1709145"/>
            <a:ext cx="1280342" cy="1170580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44" name="任意多边形: 形状 143"/>
          <p:cNvSpPr/>
          <p:nvPr>
            <p:custDataLst>
              <p:tags r:id="rId6"/>
            </p:custDataLst>
          </p:nvPr>
        </p:nvSpPr>
        <p:spPr>
          <a:xfrm>
            <a:off x="3518869" y="0"/>
            <a:ext cx="4481796" cy="2879725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94000">
                <a:schemeClr val="accent1"/>
              </a:gs>
            </a:gsLst>
            <a:lin ang="16200000" scaled="1"/>
          </a:gradFill>
          <a:ln w="40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pic>
        <p:nvPicPr>
          <p:cNvPr id="38" name="图片 37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>
            <a:duotone>
              <a:schemeClr val="accent3">
                <a:shade val="45000"/>
                <a:satMod val="135000"/>
              </a:schemeClr>
              <a:prstClr val="white"/>
            </a:duotone>
            <a:lum contrast="42000"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b="44723"/>
          <a:stretch>
            <a:fillRect/>
          </a:stretch>
        </p:blipFill>
        <p:spPr>
          <a:xfrm>
            <a:off x="3587708" y="2297381"/>
            <a:ext cx="1167089" cy="582344"/>
          </a:xfrm>
          <a:custGeom>
            <a:avLst/>
            <a:gdLst>
              <a:gd name="connsiteX0" fmla="*/ -1008 w 2774383"/>
              <a:gd name="connsiteY0" fmla="*/ 96 h 2504449"/>
              <a:gd name="connsiteX1" fmla="*/ 2773376 w 2774383"/>
              <a:gd name="connsiteY1" fmla="*/ 96 h 2504449"/>
              <a:gd name="connsiteX2" fmla="*/ 2773376 w 2774383"/>
              <a:gd name="connsiteY2" fmla="*/ 2504545 h 2504449"/>
              <a:gd name="connsiteX3" fmla="*/ -1008 w 2774383"/>
              <a:gd name="connsiteY3" fmla="*/ 2504545 h 2504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4383" h="2504449">
                <a:moveTo>
                  <a:pt x="-1008" y="96"/>
                </a:moveTo>
                <a:lnTo>
                  <a:pt x="2773376" y="96"/>
                </a:lnTo>
                <a:lnTo>
                  <a:pt x="2773376" y="2504545"/>
                </a:lnTo>
                <a:lnTo>
                  <a:pt x="-1008" y="2504545"/>
                </a:lnTo>
                <a:close/>
              </a:path>
            </a:pathLst>
          </a:custGeom>
        </p:spPr>
      </p:pic>
      <p:sp>
        <p:nvSpPr>
          <p:cNvPr id="710" name="任意多边形: 形状 709"/>
          <p:cNvSpPr/>
          <p:nvPr>
            <p:custDataLst>
              <p:tags r:id="rId10"/>
            </p:custDataLst>
          </p:nvPr>
        </p:nvSpPr>
        <p:spPr>
          <a:xfrm>
            <a:off x="6671472" y="2454638"/>
            <a:ext cx="545792" cy="425087"/>
          </a:xfrm>
          <a:custGeom>
            <a:avLst/>
            <a:gdLst>
              <a:gd name="connsiteX0" fmla="*/ 139371 w 1299792"/>
              <a:gd name="connsiteY0" fmla="*/ 0 h 1075499"/>
              <a:gd name="connsiteX1" fmla="*/ 193620 w 1299792"/>
              <a:gd name="connsiteY1" fmla="*/ 10953 h 1075499"/>
              <a:gd name="connsiteX2" fmla="*/ 202466 w 1299792"/>
              <a:gd name="connsiteY2" fmla="*/ 16917 h 1075499"/>
              <a:gd name="connsiteX3" fmla="*/ 203001 w 1299792"/>
              <a:gd name="connsiteY3" fmla="*/ 17025 h 1075499"/>
              <a:gd name="connsiteX4" fmla="*/ 212090 w 1299792"/>
              <a:gd name="connsiteY4" fmla="*/ 22540 h 1075499"/>
              <a:gd name="connsiteX5" fmla="*/ 212382 w 1299792"/>
              <a:gd name="connsiteY5" fmla="*/ 22599 h 1075499"/>
              <a:gd name="connsiteX6" fmla="*/ 214130 w 1299792"/>
              <a:gd name="connsiteY6" fmla="*/ 23777 h 1075499"/>
              <a:gd name="connsiteX7" fmla="*/ 219946 w 1299792"/>
              <a:gd name="connsiteY7" fmla="*/ 27306 h 1075499"/>
              <a:gd name="connsiteX8" fmla="*/ 221955 w 1299792"/>
              <a:gd name="connsiteY8" fmla="*/ 27711 h 1075499"/>
              <a:gd name="connsiteX9" fmla="*/ 234004 w 1299792"/>
              <a:gd name="connsiteY9" fmla="*/ 35835 h 1075499"/>
              <a:gd name="connsiteX10" fmla="*/ 237651 w 1299792"/>
              <a:gd name="connsiteY10" fmla="*/ 38048 h 1075499"/>
              <a:gd name="connsiteX11" fmla="*/ 237976 w 1299792"/>
              <a:gd name="connsiteY11" fmla="*/ 38406 h 1075499"/>
              <a:gd name="connsiteX12" fmla="*/ 240412 w 1299792"/>
              <a:gd name="connsiteY12" fmla="*/ 38898 h 1075499"/>
              <a:gd name="connsiteX13" fmla="*/ 267680 w 1299792"/>
              <a:gd name="connsiteY13" fmla="*/ 55442 h 1075499"/>
              <a:gd name="connsiteX14" fmla="*/ 268748 w 1299792"/>
              <a:gd name="connsiteY14" fmla="*/ 55657 h 1075499"/>
              <a:gd name="connsiteX15" fmla="*/ 275156 w 1299792"/>
              <a:gd name="connsiteY15" fmla="*/ 59978 h 1075499"/>
              <a:gd name="connsiteX16" fmla="*/ 276295 w 1299792"/>
              <a:gd name="connsiteY16" fmla="*/ 60669 h 1075499"/>
              <a:gd name="connsiteX17" fmla="*/ 276475 w 1299792"/>
              <a:gd name="connsiteY17" fmla="*/ 60867 h 1075499"/>
              <a:gd name="connsiteX18" fmla="*/ 277597 w 1299792"/>
              <a:gd name="connsiteY18" fmla="*/ 61623 h 1075499"/>
              <a:gd name="connsiteX19" fmla="*/ 278130 w 1299792"/>
              <a:gd name="connsiteY19" fmla="*/ 61731 h 1075499"/>
              <a:gd name="connsiteX20" fmla="*/ 287217 w 1299792"/>
              <a:gd name="connsiteY20" fmla="*/ 67244 h 1075499"/>
              <a:gd name="connsiteX21" fmla="*/ 287510 w 1299792"/>
              <a:gd name="connsiteY21" fmla="*/ 67304 h 1075499"/>
              <a:gd name="connsiteX22" fmla="*/ 289271 w 1299792"/>
              <a:gd name="connsiteY22" fmla="*/ 68491 h 1075499"/>
              <a:gd name="connsiteX23" fmla="*/ 296558 w 1299792"/>
              <a:gd name="connsiteY23" fmla="*/ 72912 h 1075499"/>
              <a:gd name="connsiteX24" fmla="*/ 296584 w 1299792"/>
              <a:gd name="connsiteY24" fmla="*/ 72917 h 1075499"/>
              <a:gd name="connsiteX25" fmla="*/ 296735 w 1299792"/>
              <a:gd name="connsiteY25" fmla="*/ 73019 h 1075499"/>
              <a:gd name="connsiteX26" fmla="*/ 305645 w 1299792"/>
              <a:gd name="connsiteY26" fmla="*/ 78425 h 1075499"/>
              <a:gd name="connsiteX27" fmla="*/ 305965 w 1299792"/>
              <a:gd name="connsiteY27" fmla="*/ 78490 h 1075499"/>
              <a:gd name="connsiteX28" fmla="*/ 307884 w 1299792"/>
              <a:gd name="connsiteY28" fmla="*/ 79783 h 1075499"/>
              <a:gd name="connsiteX29" fmla="*/ 314732 w 1299792"/>
              <a:gd name="connsiteY29" fmla="*/ 83939 h 1075499"/>
              <a:gd name="connsiteX30" fmla="*/ 315540 w 1299792"/>
              <a:gd name="connsiteY30" fmla="*/ 84102 h 1075499"/>
              <a:gd name="connsiteX31" fmla="*/ 324631 w 1299792"/>
              <a:gd name="connsiteY31" fmla="*/ 89618 h 1075499"/>
              <a:gd name="connsiteX32" fmla="*/ 324921 w 1299792"/>
              <a:gd name="connsiteY32" fmla="*/ 89676 h 1075499"/>
              <a:gd name="connsiteX33" fmla="*/ 326658 w 1299792"/>
              <a:gd name="connsiteY33" fmla="*/ 90847 h 1075499"/>
              <a:gd name="connsiteX34" fmla="*/ 333719 w 1299792"/>
              <a:gd name="connsiteY34" fmla="*/ 95131 h 1075499"/>
              <a:gd name="connsiteX35" fmla="*/ 334301 w 1299792"/>
              <a:gd name="connsiteY35" fmla="*/ 95249 h 1075499"/>
              <a:gd name="connsiteX36" fmla="*/ 337792 w 1299792"/>
              <a:gd name="connsiteY36" fmla="*/ 97602 h 1075499"/>
              <a:gd name="connsiteX37" fmla="*/ 342811 w 1299792"/>
              <a:gd name="connsiteY37" fmla="*/ 100648 h 1075499"/>
              <a:gd name="connsiteX38" fmla="*/ 343876 w 1299792"/>
              <a:gd name="connsiteY38" fmla="*/ 100862 h 1075499"/>
              <a:gd name="connsiteX39" fmla="*/ 350259 w 1299792"/>
              <a:gd name="connsiteY39" fmla="*/ 105166 h 1075499"/>
              <a:gd name="connsiteX40" fmla="*/ 351898 w 1299792"/>
              <a:gd name="connsiteY40" fmla="*/ 106161 h 1075499"/>
              <a:gd name="connsiteX41" fmla="*/ 353257 w 1299792"/>
              <a:gd name="connsiteY41" fmla="*/ 106435 h 1075499"/>
              <a:gd name="connsiteX42" fmla="*/ 371685 w 1299792"/>
              <a:gd name="connsiteY42" fmla="*/ 117616 h 1075499"/>
              <a:gd name="connsiteX43" fmla="*/ 371713 w 1299792"/>
              <a:gd name="connsiteY43" fmla="*/ 117621 h 1075499"/>
              <a:gd name="connsiteX44" fmla="*/ 371880 w 1299792"/>
              <a:gd name="connsiteY44" fmla="*/ 117734 h 1075499"/>
              <a:gd name="connsiteX45" fmla="*/ 380772 w 1299792"/>
              <a:gd name="connsiteY45" fmla="*/ 123129 h 1075499"/>
              <a:gd name="connsiteX46" fmla="*/ 381094 w 1299792"/>
              <a:gd name="connsiteY46" fmla="*/ 123194 h 1075499"/>
              <a:gd name="connsiteX47" fmla="*/ 383024 w 1299792"/>
              <a:gd name="connsiteY47" fmla="*/ 124495 h 1075499"/>
              <a:gd name="connsiteX48" fmla="*/ 389865 w 1299792"/>
              <a:gd name="connsiteY48" fmla="*/ 128645 h 1075499"/>
              <a:gd name="connsiteX49" fmla="*/ 390667 w 1299792"/>
              <a:gd name="connsiteY49" fmla="*/ 128808 h 1075499"/>
              <a:gd name="connsiteX50" fmla="*/ 399753 w 1299792"/>
              <a:gd name="connsiteY50" fmla="*/ 134320 h 1075499"/>
              <a:gd name="connsiteX51" fmla="*/ 400049 w 1299792"/>
              <a:gd name="connsiteY51" fmla="*/ 134380 h 1075499"/>
              <a:gd name="connsiteX52" fmla="*/ 401822 w 1299792"/>
              <a:gd name="connsiteY52" fmla="*/ 135576 h 1075499"/>
              <a:gd name="connsiteX53" fmla="*/ 417932 w 1299792"/>
              <a:gd name="connsiteY53" fmla="*/ 145350 h 1075499"/>
              <a:gd name="connsiteX54" fmla="*/ 419004 w 1299792"/>
              <a:gd name="connsiteY54" fmla="*/ 145566 h 1075499"/>
              <a:gd name="connsiteX55" fmla="*/ 425428 w 1299792"/>
              <a:gd name="connsiteY55" fmla="*/ 149897 h 1075499"/>
              <a:gd name="connsiteX56" fmla="*/ 428258 w 1299792"/>
              <a:gd name="connsiteY56" fmla="*/ 151614 h 1075499"/>
              <a:gd name="connsiteX57" fmla="*/ 428385 w 1299792"/>
              <a:gd name="connsiteY57" fmla="*/ 151640 h 1075499"/>
              <a:gd name="connsiteX58" fmla="*/ 429146 w 1299792"/>
              <a:gd name="connsiteY58" fmla="*/ 152153 h 1075499"/>
              <a:gd name="connsiteX59" fmla="*/ 431236 w 1299792"/>
              <a:gd name="connsiteY59" fmla="*/ 153421 h 1075499"/>
              <a:gd name="connsiteX60" fmla="*/ 431567 w 1299792"/>
              <a:gd name="connsiteY60" fmla="*/ 153785 h 1075499"/>
              <a:gd name="connsiteX61" fmla="*/ 436389 w 1299792"/>
              <a:gd name="connsiteY61" fmla="*/ 157037 h 1075499"/>
              <a:gd name="connsiteX62" fmla="*/ 437265 w 1299792"/>
              <a:gd name="connsiteY62" fmla="*/ 157213 h 1075499"/>
              <a:gd name="connsiteX63" fmla="*/ 445119 w 1299792"/>
              <a:gd name="connsiteY63" fmla="*/ 161979 h 1075499"/>
              <a:gd name="connsiteX64" fmla="*/ 446841 w 1299792"/>
              <a:gd name="connsiteY64" fmla="*/ 162326 h 1075499"/>
              <a:gd name="connsiteX65" fmla="*/ 455691 w 1299792"/>
              <a:gd name="connsiteY65" fmla="*/ 168293 h 1075499"/>
              <a:gd name="connsiteX66" fmla="*/ 456220 w 1299792"/>
              <a:gd name="connsiteY66" fmla="*/ 168399 h 1075499"/>
              <a:gd name="connsiteX67" fmla="*/ 460867 w 1299792"/>
              <a:gd name="connsiteY67" fmla="*/ 171533 h 1075499"/>
              <a:gd name="connsiteX68" fmla="*/ 463298 w 1299792"/>
              <a:gd name="connsiteY68" fmla="*/ 173008 h 1075499"/>
              <a:gd name="connsiteX69" fmla="*/ 465795 w 1299792"/>
              <a:gd name="connsiteY69" fmla="*/ 173512 h 1075499"/>
              <a:gd name="connsiteX70" fmla="*/ 493064 w 1299792"/>
              <a:gd name="connsiteY70" fmla="*/ 190057 h 1075499"/>
              <a:gd name="connsiteX71" fmla="*/ 494132 w 1299792"/>
              <a:gd name="connsiteY71" fmla="*/ 190272 h 1075499"/>
              <a:gd name="connsiteX72" fmla="*/ 500530 w 1299792"/>
              <a:gd name="connsiteY72" fmla="*/ 194586 h 1075499"/>
              <a:gd name="connsiteX73" fmla="*/ 508707 w 1299792"/>
              <a:gd name="connsiteY73" fmla="*/ 199547 h 1075499"/>
              <a:gd name="connsiteX74" fmla="*/ 509600 w 1299792"/>
              <a:gd name="connsiteY74" fmla="*/ 200530 h 1075499"/>
              <a:gd name="connsiteX75" fmla="*/ 512587 w 1299792"/>
              <a:gd name="connsiteY75" fmla="*/ 201457 h 1075499"/>
              <a:gd name="connsiteX76" fmla="*/ 539464 w 1299792"/>
              <a:gd name="connsiteY76" fmla="*/ 217764 h 1075499"/>
              <a:gd name="connsiteX77" fmla="*/ 540924 w 1299792"/>
              <a:gd name="connsiteY77" fmla="*/ 218217 h 1075499"/>
              <a:gd name="connsiteX78" fmla="*/ 547335 w 1299792"/>
              <a:gd name="connsiteY78" fmla="*/ 222540 h 1075499"/>
              <a:gd name="connsiteX79" fmla="*/ 550131 w 1299792"/>
              <a:gd name="connsiteY79" fmla="*/ 224236 h 1075499"/>
              <a:gd name="connsiteX80" fmla="*/ 550304 w 1299792"/>
              <a:gd name="connsiteY80" fmla="*/ 224290 h 1075499"/>
              <a:gd name="connsiteX81" fmla="*/ 551059 w 1299792"/>
              <a:gd name="connsiteY81" fmla="*/ 224799 h 1075499"/>
              <a:gd name="connsiteX82" fmla="*/ 556978 w 1299792"/>
              <a:gd name="connsiteY82" fmla="*/ 228390 h 1075499"/>
              <a:gd name="connsiteX83" fmla="*/ 557780 w 1299792"/>
              <a:gd name="connsiteY83" fmla="*/ 229273 h 1075499"/>
              <a:gd name="connsiteX84" fmla="*/ 559685 w 1299792"/>
              <a:gd name="connsiteY84" fmla="*/ 229864 h 1075499"/>
              <a:gd name="connsiteX85" fmla="*/ 578099 w 1299792"/>
              <a:gd name="connsiteY85" fmla="*/ 241036 h 1075499"/>
              <a:gd name="connsiteX86" fmla="*/ 578141 w 1299792"/>
              <a:gd name="connsiteY86" fmla="*/ 241049 h 1075499"/>
              <a:gd name="connsiteX87" fmla="*/ 578327 w 1299792"/>
              <a:gd name="connsiteY87" fmla="*/ 241175 h 1075499"/>
              <a:gd name="connsiteX88" fmla="*/ 587009 w 1299792"/>
              <a:gd name="connsiteY88" fmla="*/ 246443 h 1075499"/>
              <a:gd name="connsiteX89" fmla="*/ 587716 w 1299792"/>
              <a:gd name="connsiteY89" fmla="*/ 246662 h 1075499"/>
              <a:gd name="connsiteX90" fmla="*/ 590821 w 1299792"/>
              <a:gd name="connsiteY90" fmla="*/ 248756 h 1075499"/>
              <a:gd name="connsiteX91" fmla="*/ 595993 w 1299792"/>
              <a:gd name="connsiteY91" fmla="*/ 251893 h 1075499"/>
              <a:gd name="connsiteX92" fmla="*/ 597096 w 1299792"/>
              <a:gd name="connsiteY92" fmla="*/ 252236 h 1075499"/>
              <a:gd name="connsiteX93" fmla="*/ 601935 w 1299792"/>
              <a:gd name="connsiteY93" fmla="*/ 255498 h 1075499"/>
              <a:gd name="connsiteX94" fmla="*/ 604975 w 1299792"/>
              <a:gd name="connsiteY94" fmla="*/ 257343 h 1075499"/>
              <a:gd name="connsiteX95" fmla="*/ 606477 w 1299792"/>
              <a:gd name="connsiteY95" fmla="*/ 257809 h 1075499"/>
              <a:gd name="connsiteX96" fmla="*/ 615386 w 1299792"/>
              <a:gd name="connsiteY96" fmla="*/ 263214 h 1075499"/>
              <a:gd name="connsiteX97" fmla="*/ 616052 w 1299792"/>
              <a:gd name="connsiteY97" fmla="*/ 263421 h 1075499"/>
              <a:gd name="connsiteX98" fmla="*/ 618977 w 1299792"/>
              <a:gd name="connsiteY98" fmla="*/ 265393 h 1075499"/>
              <a:gd name="connsiteX99" fmla="*/ 624372 w 1299792"/>
              <a:gd name="connsiteY99" fmla="*/ 268667 h 1075499"/>
              <a:gd name="connsiteX100" fmla="*/ 625432 w 1299792"/>
              <a:gd name="connsiteY100" fmla="*/ 268995 h 1075499"/>
              <a:gd name="connsiteX101" fmla="*/ 630082 w 1299792"/>
              <a:gd name="connsiteY101" fmla="*/ 272131 h 1075499"/>
              <a:gd name="connsiteX102" fmla="*/ 642787 w 1299792"/>
              <a:gd name="connsiteY102" fmla="*/ 279839 h 1075499"/>
              <a:gd name="connsiteX103" fmla="*/ 643888 w 1299792"/>
              <a:gd name="connsiteY103" fmla="*/ 280181 h 1075499"/>
              <a:gd name="connsiteX104" fmla="*/ 648720 w 1299792"/>
              <a:gd name="connsiteY104" fmla="*/ 283439 h 1075499"/>
              <a:gd name="connsiteX105" fmla="*/ 651769 w 1299792"/>
              <a:gd name="connsiteY105" fmla="*/ 285289 h 1075499"/>
              <a:gd name="connsiteX106" fmla="*/ 653269 w 1299792"/>
              <a:gd name="connsiteY106" fmla="*/ 285754 h 1075499"/>
              <a:gd name="connsiteX107" fmla="*/ 662181 w 1299792"/>
              <a:gd name="connsiteY107" fmla="*/ 291161 h 1075499"/>
              <a:gd name="connsiteX108" fmla="*/ 662844 w 1299792"/>
              <a:gd name="connsiteY108" fmla="*/ 291367 h 1075499"/>
              <a:gd name="connsiteX109" fmla="*/ 665751 w 1299792"/>
              <a:gd name="connsiteY109" fmla="*/ 293327 h 1075499"/>
              <a:gd name="connsiteX110" fmla="*/ 671165 w 1299792"/>
              <a:gd name="connsiteY110" fmla="*/ 296612 h 1075499"/>
              <a:gd name="connsiteX111" fmla="*/ 672224 w 1299792"/>
              <a:gd name="connsiteY111" fmla="*/ 296941 h 1075499"/>
              <a:gd name="connsiteX112" fmla="*/ 676874 w 1299792"/>
              <a:gd name="connsiteY112" fmla="*/ 300076 h 1075499"/>
              <a:gd name="connsiteX113" fmla="*/ 689057 w 1299792"/>
              <a:gd name="connsiteY113" fmla="*/ 307468 h 1075499"/>
              <a:gd name="connsiteX114" fmla="*/ 691181 w 1299792"/>
              <a:gd name="connsiteY114" fmla="*/ 308127 h 1075499"/>
              <a:gd name="connsiteX115" fmla="*/ 700502 w 1299792"/>
              <a:gd name="connsiteY115" fmla="*/ 314412 h 1075499"/>
              <a:gd name="connsiteX116" fmla="*/ 701976 w 1299792"/>
              <a:gd name="connsiteY116" fmla="*/ 315306 h 1075499"/>
              <a:gd name="connsiteX117" fmla="*/ 702209 w 1299792"/>
              <a:gd name="connsiteY117" fmla="*/ 315562 h 1075499"/>
              <a:gd name="connsiteX118" fmla="*/ 707614 w 1299792"/>
              <a:gd name="connsiteY118" fmla="*/ 319207 h 1075499"/>
              <a:gd name="connsiteX119" fmla="*/ 709442 w 1299792"/>
              <a:gd name="connsiteY119" fmla="*/ 319774 h 1075499"/>
              <a:gd name="connsiteX120" fmla="*/ 716669 w 1299792"/>
              <a:gd name="connsiteY120" fmla="*/ 324158 h 1075499"/>
              <a:gd name="connsiteX121" fmla="*/ 719016 w 1299792"/>
              <a:gd name="connsiteY121" fmla="*/ 324887 h 1075499"/>
              <a:gd name="connsiteX122" fmla="*/ 727700 w 1299792"/>
              <a:gd name="connsiteY122" fmla="*/ 330742 h 1075499"/>
              <a:gd name="connsiteX123" fmla="*/ 728396 w 1299792"/>
              <a:gd name="connsiteY123" fmla="*/ 330958 h 1075499"/>
              <a:gd name="connsiteX124" fmla="*/ 733069 w 1299792"/>
              <a:gd name="connsiteY124" fmla="*/ 334109 h 1075499"/>
              <a:gd name="connsiteX125" fmla="*/ 734557 w 1299792"/>
              <a:gd name="connsiteY125" fmla="*/ 335012 h 1075499"/>
              <a:gd name="connsiteX126" fmla="*/ 737973 w 1299792"/>
              <a:gd name="connsiteY126" fmla="*/ 336072 h 1075499"/>
              <a:gd name="connsiteX127" fmla="*/ 746661 w 1299792"/>
              <a:gd name="connsiteY127" fmla="*/ 341930 h 1075499"/>
              <a:gd name="connsiteX128" fmla="*/ 747353 w 1299792"/>
              <a:gd name="connsiteY128" fmla="*/ 342145 h 1075499"/>
              <a:gd name="connsiteX129" fmla="*/ 754670 w 1299792"/>
              <a:gd name="connsiteY129" fmla="*/ 347078 h 1075499"/>
              <a:gd name="connsiteX130" fmla="*/ 756734 w 1299792"/>
              <a:gd name="connsiteY130" fmla="*/ 347719 h 1075499"/>
              <a:gd name="connsiteX131" fmla="*/ 764485 w 1299792"/>
              <a:gd name="connsiteY131" fmla="*/ 352421 h 1075499"/>
              <a:gd name="connsiteX132" fmla="*/ 765807 w 1299792"/>
              <a:gd name="connsiteY132" fmla="*/ 352832 h 1075499"/>
              <a:gd name="connsiteX133" fmla="*/ 771614 w 1299792"/>
              <a:gd name="connsiteY133" fmla="*/ 356747 h 1075499"/>
              <a:gd name="connsiteX134" fmla="*/ 775153 w 1299792"/>
              <a:gd name="connsiteY134" fmla="*/ 358894 h 1075499"/>
              <a:gd name="connsiteX135" fmla="*/ 775189 w 1299792"/>
              <a:gd name="connsiteY135" fmla="*/ 358905 h 1075499"/>
              <a:gd name="connsiteX136" fmla="*/ 775344 w 1299792"/>
              <a:gd name="connsiteY136" fmla="*/ 359010 h 1075499"/>
              <a:gd name="connsiteX137" fmla="*/ 784131 w 1299792"/>
              <a:gd name="connsiteY137" fmla="*/ 364341 h 1075499"/>
              <a:gd name="connsiteX138" fmla="*/ 784571 w 1299792"/>
              <a:gd name="connsiteY138" fmla="*/ 364478 h 1075499"/>
              <a:gd name="connsiteX139" fmla="*/ 786503 w 1299792"/>
              <a:gd name="connsiteY139" fmla="*/ 365781 h 1075499"/>
              <a:gd name="connsiteX140" fmla="*/ 793044 w 1299792"/>
              <a:gd name="connsiteY140" fmla="*/ 369749 h 1075499"/>
              <a:gd name="connsiteX141" fmla="*/ 794145 w 1299792"/>
              <a:gd name="connsiteY141" fmla="*/ 370091 h 1075499"/>
              <a:gd name="connsiteX142" fmla="*/ 798974 w 1299792"/>
              <a:gd name="connsiteY142" fmla="*/ 373347 h 1075499"/>
              <a:gd name="connsiteX143" fmla="*/ 802027 w 1299792"/>
              <a:gd name="connsiteY143" fmla="*/ 375199 h 1075499"/>
              <a:gd name="connsiteX144" fmla="*/ 803525 w 1299792"/>
              <a:gd name="connsiteY144" fmla="*/ 375664 h 1075499"/>
              <a:gd name="connsiteX145" fmla="*/ 812437 w 1299792"/>
              <a:gd name="connsiteY145" fmla="*/ 381071 h 1075499"/>
              <a:gd name="connsiteX146" fmla="*/ 813099 w 1299792"/>
              <a:gd name="connsiteY146" fmla="*/ 381277 h 1075499"/>
              <a:gd name="connsiteX147" fmla="*/ 816008 w 1299792"/>
              <a:gd name="connsiteY147" fmla="*/ 383238 h 1075499"/>
              <a:gd name="connsiteX148" fmla="*/ 821420 w 1299792"/>
              <a:gd name="connsiteY148" fmla="*/ 386521 h 1075499"/>
              <a:gd name="connsiteX149" fmla="*/ 822480 w 1299792"/>
              <a:gd name="connsiteY149" fmla="*/ 386850 h 1075499"/>
              <a:gd name="connsiteX150" fmla="*/ 827131 w 1299792"/>
              <a:gd name="connsiteY150" fmla="*/ 389986 h 1075499"/>
              <a:gd name="connsiteX151" fmla="*/ 830922 w 1299792"/>
              <a:gd name="connsiteY151" fmla="*/ 392286 h 1075499"/>
              <a:gd name="connsiteX152" fmla="*/ 831362 w 1299792"/>
              <a:gd name="connsiteY152" fmla="*/ 392423 h 1075499"/>
              <a:gd name="connsiteX153" fmla="*/ 833294 w 1299792"/>
              <a:gd name="connsiteY153" fmla="*/ 393726 h 1075499"/>
              <a:gd name="connsiteX154" fmla="*/ 839837 w 1299792"/>
              <a:gd name="connsiteY154" fmla="*/ 397696 h 1075499"/>
              <a:gd name="connsiteX155" fmla="*/ 840936 w 1299792"/>
              <a:gd name="connsiteY155" fmla="*/ 398036 h 1075499"/>
              <a:gd name="connsiteX156" fmla="*/ 849918 w 1299792"/>
              <a:gd name="connsiteY156" fmla="*/ 403486 h 1075499"/>
              <a:gd name="connsiteX157" fmla="*/ 850316 w 1299792"/>
              <a:gd name="connsiteY157" fmla="*/ 403609 h 1075499"/>
              <a:gd name="connsiteX158" fmla="*/ 865655 w 1299792"/>
              <a:gd name="connsiteY158" fmla="*/ 412916 h 1075499"/>
              <a:gd name="connsiteX159" fmla="*/ 868913 w 1299792"/>
              <a:gd name="connsiteY159" fmla="*/ 414684 h 1075499"/>
              <a:gd name="connsiteX160" fmla="*/ 869272 w 1299792"/>
              <a:gd name="connsiteY160" fmla="*/ 414795 h 1075499"/>
              <a:gd name="connsiteX161" fmla="*/ 878255 w 1299792"/>
              <a:gd name="connsiteY161" fmla="*/ 420245 h 1075499"/>
              <a:gd name="connsiteX162" fmla="*/ 878653 w 1299792"/>
              <a:gd name="connsiteY162" fmla="*/ 420369 h 1075499"/>
              <a:gd name="connsiteX163" fmla="*/ 887566 w 1299792"/>
              <a:gd name="connsiteY163" fmla="*/ 425777 h 1075499"/>
              <a:gd name="connsiteX164" fmla="*/ 888227 w 1299792"/>
              <a:gd name="connsiteY164" fmla="*/ 425982 h 1075499"/>
              <a:gd name="connsiteX165" fmla="*/ 897209 w 1299792"/>
              <a:gd name="connsiteY165" fmla="*/ 431431 h 1075499"/>
              <a:gd name="connsiteX166" fmla="*/ 897608 w 1299792"/>
              <a:gd name="connsiteY166" fmla="*/ 431555 h 1075499"/>
              <a:gd name="connsiteX167" fmla="*/ 916025 w 1299792"/>
              <a:gd name="connsiteY167" fmla="*/ 442729 h 1075499"/>
              <a:gd name="connsiteX168" fmla="*/ 916064 w 1299792"/>
              <a:gd name="connsiteY168" fmla="*/ 442742 h 1075499"/>
              <a:gd name="connsiteX169" fmla="*/ 925043 w 1299792"/>
              <a:gd name="connsiteY169" fmla="*/ 448189 h 1075499"/>
              <a:gd name="connsiteX170" fmla="*/ 925444 w 1299792"/>
              <a:gd name="connsiteY170" fmla="*/ 448314 h 1075499"/>
              <a:gd name="connsiteX171" fmla="*/ 940804 w 1299792"/>
              <a:gd name="connsiteY171" fmla="*/ 457633 h 1075499"/>
              <a:gd name="connsiteX172" fmla="*/ 944035 w 1299792"/>
              <a:gd name="connsiteY172" fmla="*/ 459387 h 1075499"/>
              <a:gd name="connsiteX173" fmla="*/ 944400 w 1299792"/>
              <a:gd name="connsiteY173" fmla="*/ 459500 h 1075499"/>
              <a:gd name="connsiteX174" fmla="*/ 959761 w 1299792"/>
              <a:gd name="connsiteY174" fmla="*/ 468820 h 1075499"/>
              <a:gd name="connsiteX175" fmla="*/ 962993 w 1299792"/>
              <a:gd name="connsiteY175" fmla="*/ 470574 h 1075499"/>
              <a:gd name="connsiteX176" fmla="*/ 963355 w 1299792"/>
              <a:gd name="connsiteY176" fmla="*/ 470687 h 1075499"/>
              <a:gd name="connsiteX177" fmla="*/ 982945 w 1299792"/>
              <a:gd name="connsiteY177" fmla="*/ 482572 h 1075499"/>
              <a:gd name="connsiteX178" fmla="*/ 1012627 w 1299792"/>
              <a:gd name="connsiteY178" fmla="*/ 498683 h 1075499"/>
              <a:gd name="connsiteX179" fmla="*/ 1014030 w 1299792"/>
              <a:gd name="connsiteY179" fmla="*/ 499842 h 1075499"/>
              <a:gd name="connsiteX180" fmla="*/ 1032007 w 1299792"/>
              <a:gd name="connsiteY180" fmla="*/ 509599 h 1075499"/>
              <a:gd name="connsiteX181" fmla="*/ 1035046 w 1299792"/>
              <a:gd name="connsiteY181" fmla="*/ 512231 h 1075499"/>
              <a:gd name="connsiteX182" fmla="*/ 1041556 w 1299792"/>
              <a:gd name="connsiteY182" fmla="*/ 515764 h 1075499"/>
              <a:gd name="connsiteX183" fmla="*/ 1043047 w 1299792"/>
              <a:gd name="connsiteY183" fmla="*/ 517055 h 1075499"/>
              <a:gd name="connsiteX184" fmla="*/ 1051107 w 1299792"/>
              <a:gd name="connsiteY184" fmla="*/ 521430 h 1075499"/>
              <a:gd name="connsiteX185" fmla="*/ 1052392 w 1299792"/>
              <a:gd name="connsiteY185" fmla="*/ 522543 h 1075499"/>
              <a:gd name="connsiteX186" fmla="*/ 1060937 w 1299792"/>
              <a:gd name="connsiteY186" fmla="*/ 527181 h 1075499"/>
              <a:gd name="connsiteX187" fmla="*/ 1062431 w 1299792"/>
              <a:gd name="connsiteY187" fmla="*/ 528475 h 1075499"/>
              <a:gd name="connsiteX188" fmla="*/ 1070485 w 1299792"/>
              <a:gd name="connsiteY188" fmla="*/ 532846 h 1075499"/>
              <a:gd name="connsiteX189" fmla="*/ 1071065 w 1299792"/>
              <a:gd name="connsiteY189" fmla="*/ 533348 h 1075499"/>
              <a:gd name="connsiteX190" fmla="*/ 1079816 w 1299792"/>
              <a:gd name="connsiteY190" fmla="*/ 538098 h 1075499"/>
              <a:gd name="connsiteX191" fmla="*/ 1082848 w 1299792"/>
              <a:gd name="connsiteY191" fmla="*/ 540724 h 1075499"/>
              <a:gd name="connsiteX192" fmla="*/ 1089366 w 1299792"/>
              <a:gd name="connsiteY192" fmla="*/ 544262 h 1075499"/>
              <a:gd name="connsiteX193" fmla="*/ 1090856 w 1299792"/>
              <a:gd name="connsiteY193" fmla="*/ 545552 h 1075499"/>
              <a:gd name="connsiteX194" fmla="*/ 1098917 w 1299792"/>
              <a:gd name="connsiteY194" fmla="*/ 549928 h 1075499"/>
              <a:gd name="connsiteX195" fmla="*/ 1100203 w 1299792"/>
              <a:gd name="connsiteY195" fmla="*/ 551041 h 1075499"/>
              <a:gd name="connsiteX196" fmla="*/ 1108747 w 1299792"/>
              <a:gd name="connsiteY196" fmla="*/ 555679 h 1075499"/>
              <a:gd name="connsiteX197" fmla="*/ 1110238 w 1299792"/>
              <a:gd name="connsiteY197" fmla="*/ 556970 h 1075499"/>
              <a:gd name="connsiteX198" fmla="*/ 1118297 w 1299792"/>
              <a:gd name="connsiteY198" fmla="*/ 561344 h 1075499"/>
              <a:gd name="connsiteX199" fmla="*/ 1121074 w 1299792"/>
              <a:gd name="connsiteY199" fmla="*/ 563750 h 1075499"/>
              <a:gd name="connsiteX200" fmla="*/ 1137677 w 1299792"/>
              <a:gd name="connsiteY200" fmla="*/ 572761 h 1075499"/>
              <a:gd name="connsiteX201" fmla="*/ 1140007 w 1299792"/>
              <a:gd name="connsiteY201" fmla="*/ 574779 h 1075499"/>
              <a:gd name="connsiteX202" fmla="*/ 1146727 w 1299792"/>
              <a:gd name="connsiteY202" fmla="*/ 578426 h 1075499"/>
              <a:gd name="connsiteX203" fmla="*/ 1148012 w 1299792"/>
              <a:gd name="connsiteY203" fmla="*/ 579539 h 1075499"/>
              <a:gd name="connsiteX204" fmla="*/ 1156557 w 1299792"/>
              <a:gd name="connsiteY204" fmla="*/ 584177 h 1075499"/>
              <a:gd name="connsiteX205" fmla="*/ 1158047 w 1299792"/>
              <a:gd name="connsiteY205" fmla="*/ 585467 h 1075499"/>
              <a:gd name="connsiteX206" fmla="*/ 1166106 w 1299792"/>
              <a:gd name="connsiteY206" fmla="*/ 589842 h 1075499"/>
              <a:gd name="connsiteX207" fmla="*/ 1168881 w 1299792"/>
              <a:gd name="connsiteY207" fmla="*/ 592245 h 1075499"/>
              <a:gd name="connsiteX208" fmla="*/ 1185487 w 1299792"/>
              <a:gd name="connsiteY208" fmla="*/ 601259 h 1075499"/>
              <a:gd name="connsiteX209" fmla="*/ 1299792 w 1299792"/>
              <a:gd name="connsiteY209" fmla="*/ 816240 h 1075499"/>
              <a:gd name="connsiteX210" fmla="*/ 1040533 w 1299792"/>
              <a:gd name="connsiteY210" fmla="*/ 1075499 h 1075499"/>
              <a:gd name="connsiteX211" fmla="*/ 857209 w 1299792"/>
              <a:gd name="connsiteY211" fmla="*/ 999564 h 1075499"/>
              <a:gd name="connsiteX212" fmla="*/ 855676 w 1299792"/>
              <a:gd name="connsiteY212" fmla="*/ 997290 h 1075499"/>
              <a:gd name="connsiteX213" fmla="*/ 849277 w 1299792"/>
              <a:gd name="connsiteY213" fmla="*/ 992010 h 1075499"/>
              <a:gd name="connsiteX214" fmla="*/ 847962 w 1299792"/>
              <a:gd name="connsiteY214" fmla="*/ 990061 h 1075499"/>
              <a:gd name="connsiteX215" fmla="*/ 840992 w 1299792"/>
              <a:gd name="connsiteY215" fmla="*/ 984310 h 1075499"/>
              <a:gd name="connsiteX216" fmla="*/ 840439 w 1299792"/>
              <a:gd name="connsiteY216" fmla="*/ 983491 h 1075499"/>
              <a:gd name="connsiteX217" fmla="*/ 832707 w 1299792"/>
              <a:gd name="connsiteY217" fmla="*/ 977111 h 1075499"/>
              <a:gd name="connsiteX218" fmla="*/ 830415 w 1299792"/>
              <a:gd name="connsiteY218" fmla="*/ 973712 h 1075499"/>
              <a:gd name="connsiteX219" fmla="*/ 824774 w 1299792"/>
              <a:gd name="connsiteY219" fmla="*/ 969057 h 1075499"/>
              <a:gd name="connsiteX220" fmla="*/ 823593 w 1299792"/>
              <a:gd name="connsiteY220" fmla="*/ 967306 h 1075499"/>
              <a:gd name="connsiteX221" fmla="*/ 816989 w 1299792"/>
              <a:gd name="connsiteY221" fmla="*/ 961857 h 1075499"/>
              <a:gd name="connsiteX222" fmla="*/ 815458 w 1299792"/>
              <a:gd name="connsiteY222" fmla="*/ 959585 h 1075499"/>
              <a:gd name="connsiteX223" fmla="*/ 809057 w 1299792"/>
              <a:gd name="connsiteY223" fmla="*/ 954304 h 1075499"/>
              <a:gd name="connsiteX224" fmla="*/ 807742 w 1299792"/>
              <a:gd name="connsiteY224" fmla="*/ 952353 h 1075499"/>
              <a:gd name="connsiteX225" fmla="*/ 800772 w 1299792"/>
              <a:gd name="connsiteY225" fmla="*/ 946602 h 1075499"/>
              <a:gd name="connsiteX226" fmla="*/ 800217 w 1299792"/>
              <a:gd name="connsiteY226" fmla="*/ 945780 h 1075499"/>
              <a:gd name="connsiteX227" fmla="*/ 792487 w 1299792"/>
              <a:gd name="connsiteY227" fmla="*/ 939402 h 1075499"/>
              <a:gd name="connsiteX228" fmla="*/ 790196 w 1299792"/>
              <a:gd name="connsiteY228" fmla="*/ 936004 h 1075499"/>
              <a:gd name="connsiteX229" fmla="*/ 784554 w 1299792"/>
              <a:gd name="connsiteY229" fmla="*/ 931349 h 1075499"/>
              <a:gd name="connsiteX230" fmla="*/ 784001 w 1299792"/>
              <a:gd name="connsiteY230" fmla="*/ 930528 h 1075499"/>
              <a:gd name="connsiteX231" fmla="*/ 776269 w 1299792"/>
              <a:gd name="connsiteY231" fmla="*/ 924148 h 1075499"/>
              <a:gd name="connsiteX232" fmla="*/ 774958 w 1299792"/>
              <a:gd name="connsiteY232" fmla="*/ 922205 h 1075499"/>
              <a:gd name="connsiteX233" fmla="*/ 767984 w 1299792"/>
              <a:gd name="connsiteY233" fmla="*/ 916450 h 1075499"/>
              <a:gd name="connsiteX234" fmla="*/ 765824 w 1299792"/>
              <a:gd name="connsiteY234" fmla="*/ 913246 h 1075499"/>
              <a:gd name="connsiteX235" fmla="*/ 760551 w 1299792"/>
              <a:gd name="connsiteY235" fmla="*/ 908896 h 1075499"/>
              <a:gd name="connsiteX236" fmla="*/ 759995 w 1299792"/>
              <a:gd name="connsiteY236" fmla="*/ 908071 h 1075499"/>
              <a:gd name="connsiteX237" fmla="*/ 752267 w 1299792"/>
              <a:gd name="connsiteY237" fmla="*/ 901695 h 1075499"/>
              <a:gd name="connsiteX238" fmla="*/ 749974 w 1299792"/>
              <a:gd name="connsiteY238" fmla="*/ 898294 h 1075499"/>
              <a:gd name="connsiteX239" fmla="*/ 744335 w 1299792"/>
              <a:gd name="connsiteY239" fmla="*/ 893641 h 1075499"/>
              <a:gd name="connsiteX240" fmla="*/ 743783 w 1299792"/>
              <a:gd name="connsiteY240" fmla="*/ 892823 h 1075499"/>
              <a:gd name="connsiteX241" fmla="*/ 736049 w 1299792"/>
              <a:gd name="connsiteY241" fmla="*/ 886442 h 1075499"/>
              <a:gd name="connsiteX242" fmla="*/ 734735 w 1299792"/>
              <a:gd name="connsiteY242" fmla="*/ 884492 h 1075499"/>
              <a:gd name="connsiteX243" fmla="*/ 727764 w 1299792"/>
              <a:gd name="connsiteY243" fmla="*/ 878741 h 1075499"/>
              <a:gd name="connsiteX244" fmla="*/ 726231 w 1299792"/>
              <a:gd name="connsiteY244" fmla="*/ 876466 h 1075499"/>
              <a:gd name="connsiteX245" fmla="*/ 719833 w 1299792"/>
              <a:gd name="connsiteY245" fmla="*/ 871187 h 1075499"/>
              <a:gd name="connsiteX246" fmla="*/ 719279 w 1299792"/>
              <a:gd name="connsiteY246" fmla="*/ 870367 h 1075499"/>
              <a:gd name="connsiteX247" fmla="*/ 711548 w 1299792"/>
              <a:gd name="connsiteY247" fmla="*/ 863988 h 1075499"/>
              <a:gd name="connsiteX248" fmla="*/ 709610 w 1299792"/>
              <a:gd name="connsiteY248" fmla="*/ 861113 h 1075499"/>
              <a:gd name="connsiteX249" fmla="*/ 703761 w 1299792"/>
              <a:gd name="connsiteY249" fmla="*/ 856287 h 1075499"/>
              <a:gd name="connsiteX250" fmla="*/ 702227 w 1299792"/>
              <a:gd name="connsiteY250" fmla="*/ 854013 h 1075499"/>
              <a:gd name="connsiteX251" fmla="*/ 695829 w 1299792"/>
              <a:gd name="connsiteY251" fmla="*/ 848734 h 1075499"/>
              <a:gd name="connsiteX252" fmla="*/ 694516 w 1299792"/>
              <a:gd name="connsiteY252" fmla="*/ 846785 h 1075499"/>
              <a:gd name="connsiteX253" fmla="*/ 687545 w 1299792"/>
              <a:gd name="connsiteY253" fmla="*/ 841034 h 1075499"/>
              <a:gd name="connsiteX254" fmla="*/ 686012 w 1299792"/>
              <a:gd name="connsiteY254" fmla="*/ 838760 h 1075499"/>
              <a:gd name="connsiteX255" fmla="*/ 679612 w 1299792"/>
              <a:gd name="connsiteY255" fmla="*/ 833480 h 1075499"/>
              <a:gd name="connsiteX256" fmla="*/ 678297 w 1299792"/>
              <a:gd name="connsiteY256" fmla="*/ 831530 h 1075499"/>
              <a:gd name="connsiteX257" fmla="*/ 671328 w 1299792"/>
              <a:gd name="connsiteY257" fmla="*/ 825780 h 1075499"/>
              <a:gd name="connsiteX258" fmla="*/ 670776 w 1299792"/>
              <a:gd name="connsiteY258" fmla="*/ 824961 h 1075499"/>
              <a:gd name="connsiteX259" fmla="*/ 663042 w 1299792"/>
              <a:gd name="connsiteY259" fmla="*/ 818580 h 1075499"/>
              <a:gd name="connsiteX260" fmla="*/ 661511 w 1299792"/>
              <a:gd name="connsiteY260" fmla="*/ 816309 h 1075499"/>
              <a:gd name="connsiteX261" fmla="*/ 655109 w 1299792"/>
              <a:gd name="connsiteY261" fmla="*/ 811027 h 1075499"/>
              <a:gd name="connsiteX262" fmla="*/ 653167 w 1299792"/>
              <a:gd name="connsiteY262" fmla="*/ 808146 h 1075499"/>
              <a:gd name="connsiteX263" fmla="*/ 647325 w 1299792"/>
              <a:gd name="connsiteY263" fmla="*/ 803326 h 1075499"/>
              <a:gd name="connsiteX264" fmla="*/ 646772 w 1299792"/>
              <a:gd name="connsiteY264" fmla="*/ 802506 h 1075499"/>
              <a:gd name="connsiteX265" fmla="*/ 639039 w 1299792"/>
              <a:gd name="connsiteY265" fmla="*/ 796126 h 1075499"/>
              <a:gd name="connsiteX266" fmla="*/ 636745 w 1299792"/>
              <a:gd name="connsiteY266" fmla="*/ 792723 h 1075499"/>
              <a:gd name="connsiteX267" fmla="*/ 631108 w 1299792"/>
              <a:gd name="connsiteY267" fmla="*/ 788072 h 1075499"/>
              <a:gd name="connsiteX268" fmla="*/ 630554 w 1299792"/>
              <a:gd name="connsiteY268" fmla="*/ 787252 h 1075499"/>
              <a:gd name="connsiteX269" fmla="*/ 622822 w 1299792"/>
              <a:gd name="connsiteY269" fmla="*/ 780872 h 1075499"/>
              <a:gd name="connsiteX270" fmla="*/ 621287 w 1299792"/>
              <a:gd name="connsiteY270" fmla="*/ 778596 h 1075499"/>
              <a:gd name="connsiteX271" fmla="*/ 614890 w 1299792"/>
              <a:gd name="connsiteY271" fmla="*/ 773318 h 1075499"/>
              <a:gd name="connsiteX272" fmla="*/ 613576 w 1299792"/>
              <a:gd name="connsiteY272" fmla="*/ 771370 h 1075499"/>
              <a:gd name="connsiteX273" fmla="*/ 606605 w 1299792"/>
              <a:gd name="connsiteY273" fmla="*/ 765618 h 1075499"/>
              <a:gd name="connsiteX274" fmla="*/ 606054 w 1299792"/>
              <a:gd name="connsiteY274" fmla="*/ 764800 h 1075499"/>
              <a:gd name="connsiteX275" fmla="*/ 598320 w 1299792"/>
              <a:gd name="connsiteY275" fmla="*/ 758419 h 1075499"/>
              <a:gd name="connsiteX276" fmla="*/ 594973 w 1299792"/>
              <a:gd name="connsiteY276" fmla="*/ 753455 h 1075499"/>
              <a:gd name="connsiteX277" fmla="*/ 590389 w 1299792"/>
              <a:gd name="connsiteY277" fmla="*/ 750364 h 1075499"/>
              <a:gd name="connsiteX278" fmla="*/ 587980 w 1299792"/>
              <a:gd name="connsiteY278" fmla="*/ 746792 h 1075499"/>
              <a:gd name="connsiteX279" fmla="*/ 582602 w 1299792"/>
              <a:gd name="connsiteY279" fmla="*/ 743166 h 1075499"/>
              <a:gd name="connsiteX280" fmla="*/ 580606 w 1299792"/>
              <a:gd name="connsiteY280" fmla="*/ 740205 h 1075499"/>
              <a:gd name="connsiteX281" fmla="*/ 574317 w 1299792"/>
              <a:gd name="connsiteY281" fmla="*/ 735965 h 1075499"/>
              <a:gd name="connsiteX282" fmla="*/ 570972 w 1299792"/>
              <a:gd name="connsiteY282" fmla="*/ 731003 h 1075499"/>
              <a:gd name="connsiteX283" fmla="*/ 566385 w 1299792"/>
              <a:gd name="connsiteY283" fmla="*/ 727911 h 1075499"/>
              <a:gd name="connsiteX284" fmla="*/ 564390 w 1299792"/>
              <a:gd name="connsiteY284" fmla="*/ 724951 h 1075499"/>
              <a:gd name="connsiteX285" fmla="*/ 558100 w 1299792"/>
              <a:gd name="connsiteY285" fmla="*/ 720710 h 1075499"/>
              <a:gd name="connsiteX286" fmla="*/ 554757 w 1299792"/>
              <a:gd name="connsiteY286" fmla="*/ 715752 h 1075499"/>
              <a:gd name="connsiteX287" fmla="*/ 550169 w 1299792"/>
              <a:gd name="connsiteY287" fmla="*/ 712658 h 1075499"/>
              <a:gd name="connsiteX288" fmla="*/ 548175 w 1299792"/>
              <a:gd name="connsiteY288" fmla="*/ 709701 h 1075499"/>
              <a:gd name="connsiteX289" fmla="*/ 541882 w 1299792"/>
              <a:gd name="connsiteY289" fmla="*/ 705458 h 1075499"/>
              <a:gd name="connsiteX290" fmla="*/ 539269 w 1299792"/>
              <a:gd name="connsiteY290" fmla="*/ 701582 h 1075499"/>
              <a:gd name="connsiteX291" fmla="*/ 533597 w 1299792"/>
              <a:gd name="connsiteY291" fmla="*/ 697758 h 1075499"/>
              <a:gd name="connsiteX292" fmla="*/ 530453 w 1299792"/>
              <a:gd name="connsiteY292" fmla="*/ 693094 h 1075499"/>
              <a:gd name="connsiteX293" fmla="*/ 526166 w 1299792"/>
              <a:gd name="connsiteY293" fmla="*/ 690204 h 1075499"/>
              <a:gd name="connsiteX294" fmla="*/ 524171 w 1299792"/>
              <a:gd name="connsiteY294" fmla="*/ 687245 h 1075499"/>
              <a:gd name="connsiteX295" fmla="*/ 517880 w 1299792"/>
              <a:gd name="connsiteY295" fmla="*/ 683003 h 1075499"/>
              <a:gd name="connsiteX296" fmla="*/ 515266 w 1299792"/>
              <a:gd name="connsiteY296" fmla="*/ 679126 h 1075499"/>
              <a:gd name="connsiteX297" fmla="*/ 509597 w 1299792"/>
              <a:gd name="connsiteY297" fmla="*/ 675304 h 1075499"/>
              <a:gd name="connsiteX298" fmla="*/ 506870 w 1299792"/>
              <a:gd name="connsiteY298" fmla="*/ 671259 h 1075499"/>
              <a:gd name="connsiteX299" fmla="*/ 501663 w 1299792"/>
              <a:gd name="connsiteY299" fmla="*/ 667749 h 1075499"/>
              <a:gd name="connsiteX300" fmla="*/ 499052 w 1299792"/>
              <a:gd name="connsiteY300" fmla="*/ 663876 h 1075499"/>
              <a:gd name="connsiteX301" fmla="*/ 493377 w 1299792"/>
              <a:gd name="connsiteY301" fmla="*/ 660050 h 1075499"/>
              <a:gd name="connsiteX302" fmla="*/ 490650 w 1299792"/>
              <a:gd name="connsiteY302" fmla="*/ 656006 h 1075499"/>
              <a:gd name="connsiteX303" fmla="*/ 485446 w 1299792"/>
              <a:gd name="connsiteY303" fmla="*/ 652497 h 1075499"/>
              <a:gd name="connsiteX304" fmla="*/ 483450 w 1299792"/>
              <a:gd name="connsiteY304" fmla="*/ 649537 h 1075499"/>
              <a:gd name="connsiteX305" fmla="*/ 477160 w 1299792"/>
              <a:gd name="connsiteY305" fmla="*/ 645296 h 1075499"/>
              <a:gd name="connsiteX306" fmla="*/ 474131 w 1299792"/>
              <a:gd name="connsiteY306" fmla="*/ 640803 h 1075499"/>
              <a:gd name="connsiteX307" fmla="*/ 469376 w 1299792"/>
              <a:gd name="connsiteY307" fmla="*/ 637597 h 1075499"/>
              <a:gd name="connsiteX308" fmla="*/ 466648 w 1299792"/>
              <a:gd name="connsiteY308" fmla="*/ 633551 h 1075499"/>
              <a:gd name="connsiteX309" fmla="*/ 461443 w 1299792"/>
              <a:gd name="connsiteY309" fmla="*/ 630042 h 1075499"/>
              <a:gd name="connsiteX310" fmla="*/ 458831 w 1299792"/>
              <a:gd name="connsiteY310" fmla="*/ 626169 h 1075499"/>
              <a:gd name="connsiteX311" fmla="*/ 453157 w 1299792"/>
              <a:gd name="connsiteY311" fmla="*/ 622343 h 1075499"/>
              <a:gd name="connsiteX312" fmla="*/ 451161 w 1299792"/>
              <a:gd name="connsiteY312" fmla="*/ 619382 h 1075499"/>
              <a:gd name="connsiteX313" fmla="*/ 444872 w 1299792"/>
              <a:gd name="connsiteY313" fmla="*/ 615142 h 1075499"/>
              <a:gd name="connsiteX314" fmla="*/ 441528 w 1299792"/>
              <a:gd name="connsiteY314" fmla="*/ 610181 h 1075499"/>
              <a:gd name="connsiteX315" fmla="*/ 436941 w 1299792"/>
              <a:gd name="connsiteY315" fmla="*/ 607089 h 1075499"/>
              <a:gd name="connsiteX316" fmla="*/ 434946 w 1299792"/>
              <a:gd name="connsiteY316" fmla="*/ 604130 h 1075499"/>
              <a:gd name="connsiteX317" fmla="*/ 428655 w 1299792"/>
              <a:gd name="connsiteY317" fmla="*/ 599888 h 1075499"/>
              <a:gd name="connsiteX318" fmla="*/ 425928 w 1299792"/>
              <a:gd name="connsiteY318" fmla="*/ 595843 h 1075499"/>
              <a:gd name="connsiteX319" fmla="*/ 420723 w 1299792"/>
              <a:gd name="connsiteY319" fmla="*/ 592334 h 1075499"/>
              <a:gd name="connsiteX320" fmla="*/ 417694 w 1299792"/>
              <a:gd name="connsiteY320" fmla="*/ 587841 h 1075499"/>
              <a:gd name="connsiteX321" fmla="*/ 412938 w 1299792"/>
              <a:gd name="connsiteY321" fmla="*/ 584635 h 1075499"/>
              <a:gd name="connsiteX322" fmla="*/ 410940 w 1299792"/>
              <a:gd name="connsiteY322" fmla="*/ 581672 h 1075499"/>
              <a:gd name="connsiteX323" fmla="*/ 404653 w 1299792"/>
              <a:gd name="connsiteY323" fmla="*/ 577433 h 1075499"/>
              <a:gd name="connsiteX324" fmla="*/ 401311 w 1299792"/>
              <a:gd name="connsiteY324" fmla="*/ 572476 h 1075499"/>
              <a:gd name="connsiteX325" fmla="*/ 396721 w 1299792"/>
              <a:gd name="connsiteY325" fmla="*/ 569382 h 1075499"/>
              <a:gd name="connsiteX326" fmla="*/ 394725 w 1299792"/>
              <a:gd name="connsiteY326" fmla="*/ 566421 h 1075499"/>
              <a:gd name="connsiteX327" fmla="*/ 388435 w 1299792"/>
              <a:gd name="connsiteY327" fmla="*/ 562180 h 1075499"/>
              <a:gd name="connsiteX328" fmla="*/ 386439 w 1299792"/>
              <a:gd name="connsiteY328" fmla="*/ 559220 h 1075499"/>
              <a:gd name="connsiteX329" fmla="*/ 380151 w 1299792"/>
              <a:gd name="connsiteY329" fmla="*/ 554981 h 1075499"/>
              <a:gd name="connsiteX330" fmla="*/ 376806 w 1299792"/>
              <a:gd name="connsiteY330" fmla="*/ 550020 h 1075499"/>
              <a:gd name="connsiteX331" fmla="*/ 372218 w 1299792"/>
              <a:gd name="connsiteY331" fmla="*/ 546927 h 1075499"/>
              <a:gd name="connsiteX332" fmla="*/ 370221 w 1299792"/>
              <a:gd name="connsiteY332" fmla="*/ 543965 h 1075499"/>
              <a:gd name="connsiteX333" fmla="*/ 363934 w 1299792"/>
              <a:gd name="connsiteY333" fmla="*/ 539726 h 1075499"/>
              <a:gd name="connsiteX334" fmla="*/ 360176 w 1299792"/>
              <a:gd name="connsiteY334" fmla="*/ 534152 h 1075499"/>
              <a:gd name="connsiteX335" fmla="*/ 356500 w 1299792"/>
              <a:gd name="connsiteY335" fmla="*/ 531674 h 1075499"/>
              <a:gd name="connsiteX336" fmla="*/ 354503 w 1299792"/>
              <a:gd name="connsiteY336" fmla="*/ 528712 h 1075499"/>
              <a:gd name="connsiteX337" fmla="*/ 348215 w 1299792"/>
              <a:gd name="connsiteY337" fmla="*/ 524473 h 1075499"/>
              <a:gd name="connsiteX338" fmla="*/ 345600 w 1299792"/>
              <a:gd name="connsiteY338" fmla="*/ 520595 h 1075499"/>
              <a:gd name="connsiteX339" fmla="*/ 339931 w 1299792"/>
              <a:gd name="connsiteY339" fmla="*/ 516772 h 1075499"/>
              <a:gd name="connsiteX340" fmla="*/ 337205 w 1299792"/>
              <a:gd name="connsiteY340" fmla="*/ 512729 h 1075499"/>
              <a:gd name="connsiteX341" fmla="*/ 331998 w 1299792"/>
              <a:gd name="connsiteY341" fmla="*/ 509219 h 1075499"/>
              <a:gd name="connsiteX342" fmla="*/ 330002 w 1299792"/>
              <a:gd name="connsiteY342" fmla="*/ 506259 h 1075499"/>
              <a:gd name="connsiteX343" fmla="*/ 323713 w 1299792"/>
              <a:gd name="connsiteY343" fmla="*/ 502019 h 1075499"/>
              <a:gd name="connsiteX344" fmla="*/ 321100 w 1299792"/>
              <a:gd name="connsiteY344" fmla="*/ 498142 h 1075499"/>
              <a:gd name="connsiteX345" fmla="*/ 315428 w 1299792"/>
              <a:gd name="connsiteY345" fmla="*/ 494318 h 1075499"/>
              <a:gd name="connsiteX346" fmla="*/ 312702 w 1299792"/>
              <a:gd name="connsiteY346" fmla="*/ 490276 h 1075499"/>
              <a:gd name="connsiteX347" fmla="*/ 307496 w 1299792"/>
              <a:gd name="connsiteY347" fmla="*/ 486766 h 1075499"/>
              <a:gd name="connsiteX348" fmla="*/ 304467 w 1299792"/>
              <a:gd name="connsiteY348" fmla="*/ 482273 h 1075499"/>
              <a:gd name="connsiteX349" fmla="*/ 299710 w 1299792"/>
              <a:gd name="connsiteY349" fmla="*/ 479066 h 1075499"/>
              <a:gd name="connsiteX350" fmla="*/ 296981 w 1299792"/>
              <a:gd name="connsiteY350" fmla="*/ 475019 h 1075499"/>
              <a:gd name="connsiteX351" fmla="*/ 291779 w 1299792"/>
              <a:gd name="connsiteY351" fmla="*/ 471511 h 1075499"/>
              <a:gd name="connsiteX352" fmla="*/ 289785 w 1299792"/>
              <a:gd name="connsiteY352" fmla="*/ 468554 h 1075499"/>
              <a:gd name="connsiteX353" fmla="*/ 283494 w 1299792"/>
              <a:gd name="connsiteY353" fmla="*/ 464313 h 1075499"/>
              <a:gd name="connsiteX354" fmla="*/ 280881 w 1299792"/>
              <a:gd name="connsiteY354" fmla="*/ 460437 h 1075499"/>
              <a:gd name="connsiteX355" fmla="*/ 275208 w 1299792"/>
              <a:gd name="connsiteY355" fmla="*/ 456612 h 1075499"/>
              <a:gd name="connsiteX356" fmla="*/ 272481 w 1299792"/>
              <a:gd name="connsiteY356" fmla="*/ 452568 h 1075499"/>
              <a:gd name="connsiteX357" fmla="*/ 267275 w 1299792"/>
              <a:gd name="connsiteY357" fmla="*/ 449058 h 1075499"/>
              <a:gd name="connsiteX358" fmla="*/ 264659 w 1299792"/>
              <a:gd name="connsiteY358" fmla="*/ 445179 h 1075499"/>
              <a:gd name="connsiteX359" fmla="*/ 258992 w 1299792"/>
              <a:gd name="connsiteY359" fmla="*/ 441358 h 1075499"/>
              <a:gd name="connsiteX360" fmla="*/ 256266 w 1299792"/>
              <a:gd name="connsiteY360" fmla="*/ 437316 h 1075499"/>
              <a:gd name="connsiteX361" fmla="*/ 251059 w 1299792"/>
              <a:gd name="connsiteY361" fmla="*/ 433805 h 1075499"/>
              <a:gd name="connsiteX362" fmla="*/ 248645 w 1299792"/>
              <a:gd name="connsiteY362" fmla="*/ 430225 h 1075499"/>
              <a:gd name="connsiteX363" fmla="*/ 243274 w 1299792"/>
              <a:gd name="connsiteY363" fmla="*/ 426604 h 1075499"/>
              <a:gd name="connsiteX364" fmla="*/ 240660 w 1299792"/>
              <a:gd name="connsiteY364" fmla="*/ 422727 h 1075499"/>
              <a:gd name="connsiteX365" fmla="*/ 234989 w 1299792"/>
              <a:gd name="connsiteY365" fmla="*/ 418903 h 1075499"/>
              <a:gd name="connsiteX366" fmla="*/ 232265 w 1299792"/>
              <a:gd name="connsiteY366" fmla="*/ 414864 h 1075499"/>
              <a:gd name="connsiteX367" fmla="*/ 227055 w 1299792"/>
              <a:gd name="connsiteY367" fmla="*/ 411351 h 1075499"/>
              <a:gd name="connsiteX368" fmla="*/ 224439 w 1299792"/>
              <a:gd name="connsiteY368" fmla="*/ 407471 h 1075499"/>
              <a:gd name="connsiteX369" fmla="*/ 218771 w 1299792"/>
              <a:gd name="connsiteY369" fmla="*/ 403649 h 1075499"/>
              <a:gd name="connsiteX370" fmla="*/ 216778 w 1299792"/>
              <a:gd name="connsiteY370" fmla="*/ 400693 h 1075499"/>
              <a:gd name="connsiteX371" fmla="*/ 210485 w 1299792"/>
              <a:gd name="connsiteY371" fmla="*/ 396450 h 1075499"/>
              <a:gd name="connsiteX372" fmla="*/ 207139 w 1299792"/>
              <a:gd name="connsiteY372" fmla="*/ 391487 h 1075499"/>
              <a:gd name="connsiteX373" fmla="*/ 202554 w 1299792"/>
              <a:gd name="connsiteY373" fmla="*/ 388396 h 1075499"/>
              <a:gd name="connsiteX374" fmla="*/ 200559 w 1299792"/>
              <a:gd name="connsiteY374" fmla="*/ 385437 h 1075499"/>
              <a:gd name="connsiteX375" fmla="*/ 194269 w 1299792"/>
              <a:gd name="connsiteY375" fmla="*/ 381196 h 1075499"/>
              <a:gd name="connsiteX376" fmla="*/ 191543 w 1299792"/>
              <a:gd name="connsiteY376" fmla="*/ 377154 h 1075499"/>
              <a:gd name="connsiteX377" fmla="*/ 186335 w 1299792"/>
              <a:gd name="connsiteY377" fmla="*/ 373642 h 1075499"/>
              <a:gd name="connsiteX378" fmla="*/ 183305 w 1299792"/>
              <a:gd name="connsiteY378" fmla="*/ 369147 h 1075499"/>
              <a:gd name="connsiteX379" fmla="*/ 178551 w 1299792"/>
              <a:gd name="connsiteY379" fmla="*/ 365942 h 1075499"/>
              <a:gd name="connsiteX380" fmla="*/ 176556 w 1299792"/>
              <a:gd name="connsiteY380" fmla="*/ 362984 h 1075499"/>
              <a:gd name="connsiteX381" fmla="*/ 170266 w 1299792"/>
              <a:gd name="connsiteY381" fmla="*/ 358743 h 1075499"/>
              <a:gd name="connsiteX382" fmla="*/ 166921 w 1299792"/>
              <a:gd name="connsiteY382" fmla="*/ 353781 h 1075499"/>
              <a:gd name="connsiteX383" fmla="*/ 162335 w 1299792"/>
              <a:gd name="connsiteY383" fmla="*/ 350689 h 1075499"/>
              <a:gd name="connsiteX384" fmla="*/ 160340 w 1299792"/>
              <a:gd name="connsiteY384" fmla="*/ 347730 h 1075499"/>
              <a:gd name="connsiteX385" fmla="*/ 154049 w 1299792"/>
              <a:gd name="connsiteY385" fmla="*/ 343489 h 1075499"/>
              <a:gd name="connsiteX386" fmla="*/ 152052 w 1299792"/>
              <a:gd name="connsiteY386" fmla="*/ 340527 h 1075499"/>
              <a:gd name="connsiteX387" fmla="*/ 145764 w 1299792"/>
              <a:gd name="connsiteY387" fmla="*/ 336288 h 1075499"/>
              <a:gd name="connsiteX388" fmla="*/ 142420 w 1299792"/>
              <a:gd name="connsiteY388" fmla="*/ 331329 h 1075499"/>
              <a:gd name="connsiteX389" fmla="*/ 137831 w 1299792"/>
              <a:gd name="connsiteY389" fmla="*/ 328235 h 1075499"/>
              <a:gd name="connsiteX390" fmla="*/ 135837 w 1299792"/>
              <a:gd name="connsiteY390" fmla="*/ 325277 h 1075499"/>
              <a:gd name="connsiteX391" fmla="*/ 129546 w 1299792"/>
              <a:gd name="connsiteY391" fmla="*/ 321036 h 1075499"/>
              <a:gd name="connsiteX392" fmla="*/ 125782 w 1299792"/>
              <a:gd name="connsiteY392" fmla="*/ 315454 h 1075499"/>
              <a:gd name="connsiteX393" fmla="*/ 122115 w 1299792"/>
              <a:gd name="connsiteY393" fmla="*/ 312981 h 1075499"/>
              <a:gd name="connsiteX394" fmla="*/ 120122 w 1299792"/>
              <a:gd name="connsiteY394" fmla="*/ 310024 h 1075499"/>
              <a:gd name="connsiteX395" fmla="*/ 113830 w 1299792"/>
              <a:gd name="connsiteY395" fmla="*/ 305782 h 1075499"/>
              <a:gd name="connsiteX396" fmla="*/ 111216 w 1299792"/>
              <a:gd name="connsiteY396" fmla="*/ 301906 h 1075499"/>
              <a:gd name="connsiteX397" fmla="*/ 105544 w 1299792"/>
              <a:gd name="connsiteY397" fmla="*/ 298082 h 1075499"/>
              <a:gd name="connsiteX398" fmla="*/ 102817 w 1299792"/>
              <a:gd name="connsiteY398" fmla="*/ 294038 h 1075499"/>
              <a:gd name="connsiteX399" fmla="*/ 97612 w 1299792"/>
              <a:gd name="connsiteY399" fmla="*/ 290529 h 1075499"/>
              <a:gd name="connsiteX400" fmla="*/ 95615 w 1299792"/>
              <a:gd name="connsiteY400" fmla="*/ 287567 h 1075499"/>
              <a:gd name="connsiteX401" fmla="*/ 89326 w 1299792"/>
              <a:gd name="connsiteY401" fmla="*/ 283327 h 1075499"/>
              <a:gd name="connsiteX402" fmla="*/ 86713 w 1299792"/>
              <a:gd name="connsiteY402" fmla="*/ 279451 h 1075499"/>
              <a:gd name="connsiteX403" fmla="*/ 81041 w 1299792"/>
              <a:gd name="connsiteY403" fmla="*/ 275627 h 1075499"/>
              <a:gd name="connsiteX404" fmla="*/ 78315 w 1299792"/>
              <a:gd name="connsiteY404" fmla="*/ 271584 h 1075499"/>
              <a:gd name="connsiteX405" fmla="*/ 73110 w 1299792"/>
              <a:gd name="connsiteY405" fmla="*/ 268075 h 1075499"/>
              <a:gd name="connsiteX406" fmla="*/ 70080 w 1299792"/>
              <a:gd name="connsiteY406" fmla="*/ 263580 h 1075499"/>
              <a:gd name="connsiteX407" fmla="*/ 65323 w 1299792"/>
              <a:gd name="connsiteY407" fmla="*/ 260373 h 1075499"/>
              <a:gd name="connsiteX408" fmla="*/ 62597 w 1299792"/>
              <a:gd name="connsiteY408" fmla="*/ 256330 h 1075499"/>
              <a:gd name="connsiteX409" fmla="*/ 57392 w 1299792"/>
              <a:gd name="connsiteY409" fmla="*/ 252821 h 1075499"/>
              <a:gd name="connsiteX410" fmla="*/ 55397 w 1299792"/>
              <a:gd name="connsiteY410" fmla="*/ 249861 h 1075499"/>
              <a:gd name="connsiteX411" fmla="*/ 49107 w 1299792"/>
              <a:gd name="connsiteY411" fmla="*/ 245620 h 1075499"/>
              <a:gd name="connsiteX412" fmla="*/ 46495 w 1299792"/>
              <a:gd name="connsiteY412" fmla="*/ 241746 h 1075499"/>
              <a:gd name="connsiteX413" fmla="*/ 40821 w 1299792"/>
              <a:gd name="connsiteY413" fmla="*/ 237921 h 1075499"/>
              <a:gd name="connsiteX414" fmla="*/ 0 w 1299792"/>
              <a:gd name="connsiteY414" fmla="*/ 139371 h 1075499"/>
              <a:gd name="connsiteX415" fmla="*/ 139371 w 1299792"/>
              <a:gd name="connsiteY415" fmla="*/ 0 h 107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</a:cxnLst>
            <a:rect l="l" t="t" r="r" b="b"/>
            <a:pathLst>
              <a:path w="2047" h="1594">
                <a:moveTo>
                  <a:pt x="219" y="0"/>
                </a:moveTo>
                <a:cubicBezTo>
                  <a:pt x="250" y="0"/>
                  <a:pt x="279" y="6"/>
                  <a:pt x="305" y="17"/>
                </a:cubicBezTo>
                <a:lnTo>
                  <a:pt x="319" y="27"/>
                </a:lnTo>
                <a:lnTo>
                  <a:pt x="320" y="27"/>
                </a:lnTo>
                <a:lnTo>
                  <a:pt x="334" y="35"/>
                </a:lnTo>
                <a:lnTo>
                  <a:pt x="334" y="36"/>
                </a:lnTo>
                <a:lnTo>
                  <a:pt x="337" y="37"/>
                </a:lnTo>
                <a:lnTo>
                  <a:pt x="346" y="43"/>
                </a:lnTo>
                <a:lnTo>
                  <a:pt x="350" y="44"/>
                </a:lnTo>
                <a:lnTo>
                  <a:pt x="369" y="56"/>
                </a:lnTo>
                <a:lnTo>
                  <a:pt x="374" y="60"/>
                </a:lnTo>
                <a:lnTo>
                  <a:pt x="375" y="60"/>
                </a:lnTo>
                <a:lnTo>
                  <a:pt x="379" y="61"/>
                </a:lnTo>
                <a:lnTo>
                  <a:pt x="422" y="87"/>
                </a:lnTo>
                <a:lnTo>
                  <a:pt x="423" y="88"/>
                </a:lnTo>
                <a:lnTo>
                  <a:pt x="433" y="94"/>
                </a:lnTo>
                <a:lnTo>
                  <a:pt x="435" y="96"/>
                </a:lnTo>
                <a:lnTo>
                  <a:pt x="435" y="96"/>
                </a:lnTo>
                <a:lnTo>
                  <a:pt x="437" y="97"/>
                </a:lnTo>
                <a:lnTo>
                  <a:pt x="438" y="97"/>
                </a:lnTo>
                <a:lnTo>
                  <a:pt x="452" y="106"/>
                </a:lnTo>
                <a:lnTo>
                  <a:pt x="453" y="106"/>
                </a:lnTo>
                <a:lnTo>
                  <a:pt x="456" y="108"/>
                </a:lnTo>
                <a:lnTo>
                  <a:pt x="467" y="115"/>
                </a:lnTo>
                <a:lnTo>
                  <a:pt x="467" y="115"/>
                </a:lnTo>
                <a:lnTo>
                  <a:pt x="467" y="115"/>
                </a:lnTo>
                <a:lnTo>
                  <a:pt x="481" y="124"/>
                </a:lnTo>
                <a:lnTo>
                  <a:pt x="482" y="124"/>
                </a:lnTo>
                <a:lnTo>
                  <a:pt x="485" y="126"/>
                </a:lnTo>
                <a:lnTo>
                  <a:pt x="496" y="132"/>
                </a:lnTo>
                <a:lnTo>
                  <a:pt x="497" y="132"/>
                </a:lnTo>
                <a:lnTo>
                  <a:pt x="511" y="141"/>
                </a:lnTo>
                <a:lnTo>
                  <a:pt x="512" y="141"/>
                </a:lnTo>
                <a:lnTo>
                  <a:pt x="514" y="143"/>
                </a:lnTo>
                <a:lnTo>
                  <a:pt x="526" y="150"/>
                </a:lnTo>
                <a:lnTo>
                  <a:pt x="526" y="150"/>
                </a:lnTo>
                <a:lnTo>
                  <a:pt x="532" y="154"/>
                </a:lnTo>
                <a:lnTo>
                  <a:pt x="540" y="159"/>
                </a:lnTo>
                <a:lnTo>
                  <a:pt x="542" y="159"/>
                </a:lnTo>
                <a:lnTo>
                  <a:pt x="552" y="166"/>
                </a:lnTo>
                <a:lnTo>
                  <a:pt x="554" y="167"/>
                </a:lnTo>
                <a:lnTo>
                  <a:pt x="556" y="168"/>
                </a:lnTo>
                <a:lnTo>
                  <a:pt x="585" y="185"/>
                </a:lnTo>
                <a:lnTo>
                  <a:pt x="585" y="185"/>
                </a:lnTo>
                <a:lnTo>
                  <a:pt x="586" y="185"/>
                </a:lnTo>
                <a:lnTo>
                  <a:pt x="600" y="194"/>
                </a:lnTo>
                <a:lnTo>
                  <a:pt x="600" y="194"/>
                </a:lnTo>
                <a:lnTo>
                  <a:pt x="603" y="196"/>
                </a:lnTo>
                <a:lnTo>
                  <a:pt x="614" y="203"/>
                </a:lnTo>
                <a:lnTo>
                  <a:pt x="615" y="203"/>
                </a:lnTo>
                <a:lnTo>
                  <a:pt x="630" y="212"/>
                </a:lnTo>
                <a:lnTo>
                  <a:pt x="630" y="212"/>
                </a:lnTo>
                <a:lnTo>
                  <a:pt x="633" y="214"/>
                </a:lnTo>
                <a:lnTo>
                  <a:pt x="658" y="229"/>
                </a:lnTo>
                <a:lnTo>
                  <a:pt x="660" y="229"/>
                </a:lnTo>
                <a:lnTo>
                  <a:pt x="670" y="236"/>
                </a:lnTo>
                <a:lnTo>
                  <a:pt x="674" y="239"/>
                </a:lnTo>
                <a:lnTo>
                  <a:pt x="675" y="239"/>
                </a:lnTo>
                <a:lnTo>
                  <a:pt x="676" y="240"/>
                </a:lnTo>
                <a:lnTo>
                  <a:pt x="679" y="242"/>
                </a:lnTo>
                <a:lnTo>
                  <a:pt x="680" y="242"/>
                </a:lnTo>
                <a:lnTo>
                  <a:pt x="687" y="247"/>
                </a:lnTo>
                <a:lnTo>
                  <a:pt x="689" y="248"/>
                </a:lnTo>
                <a:lnTo>
                  <a:pt x="701" y="255"/>
                </a:lnTo>
                <a:lnTo>
                  <a:pt x="704" y="256"/>
                </a:lnTo>
                <a:lnTo>
                  <a:pt x="718" y="265"/>
                </a:lnTo>
                <a:lnTo>
                  <a:pt x="718" y="265"/>
                </a:lnTo>
                <a:lnTo>
                  <a:pt x="726" y="270"/>
                </a:lnTo>
                <a:lnTo>
                  <a:pt x="730" y="272"/>
                </a:lnTo>
                <a:lnTo>
                  <a:pt x="734" y="273"/>
                </a:lnTo>
                <a:lnTo>
                  <a:pt x="776" y="299"/>
                </a:lnTo>
                <a:lnTo>
                  <a:pt x="778" y="300"/>
                </a:lnTo>
                <a:lnTo>
                  <a:pt x="788" y="306"/>
                </a:lnTo>
                <a:lnTo>
                  <a:pt x="801" y="314"/>
                </a:lnTo>
                <a:lnTo>
                  <a:pt x="803" y="316"/>
                </a:lnTo>
                <a:lnTo>
                  <a:pt x="807" y="317"/>
                </a:lnTo>
                <a:lnTo>
                  <a:pt x="850" y="343"/>
                </a:lnTo>
                <a:lnTo>
                  <a:pt x="852" y="344"/>
                </a:lnTo>
                <a:lnTo>
                  <a:pt x="862" y="350"/>
                </a:lnTo>
                <a:lnTo>
                  <a:pt x="866" y="353"/>
                </a:lnTo>
                <a:lnTo>
                  <a:pt x="867" y="353"/>
                </a:lnTo>
                <a:lnTo>
                  <a:pt x="868" y="354"/>
                </a:lnTo>
                <a:lnTo>
                  <a:pt x="877" y="360"/>
                </a:lnTo>
                <a:lnTo>
                  <a:pt x="878" y="361"/>
                </a:lnTo>
                <a:lnTo>
                  <a:pt x="881" y="362"/>
                </a:lnTo>
                <a:lnTo>
                  <a:pt x="910" y="380"/>
                </a:lnTo>
                <a:lnTo>
                  <a:pt x="910" y="380"/>
                </a:lnTo>
                <a:lnTo>
                  <a:pt x="911" y="380"/>
                </a:lnTo>
                <a:lnTo>
                  <a:pt x="924" y="388"/>
                </a:lnTo>
                <a:lnTo>
                  <a:pt x="926" y="388"/>
                </a:lnTo>
                <a:lnTo>
                  <a:pt x="930" y="392"/>
                </a:lnTo>
                <a:lnTo>
                  <a:pt x="939" y="397"/>
                </a:lnTo>
                <a:lnTo>
                  <a:pt x="940" y="397"/>
                </a:lnTo>
                <a:lnTo>
                  <a:pt x="948" y="402"/>
                </a:lnTo>
                <a:lnTo>
                  <a:pt x="953" y="405"/>
                </a:lnTo>
                <a:lnTo>
                  <a:pt x="955" y="406"/>
                </a:lnTo>
                <a:lnTo>
                  <a:pt x="969" y="415"/>
                </a:lnTo>
                <a:lnTo>
                  <a:pt x="970" y="415"/>
                </a:lnTo>
                <a:lnTo>
                  <a:pt x="975" y="418"/>
                </a:lnTo>
                <a:lnTo>
                  <a:pt x="983" y="423"/>
                </a:lnTo>
                <a:lnTo>
                  <a:pt x="985" y="424"/>
                </a:lnTo>
                <a:lnTo>
                  <a:pt x="992" y="429"/>
                </a:lnTo>
                <a:lnTo>
                  <a:pt x="1012" y="441"/>
                </a:lnTo>
                <a:lnTo>
                  <a:pt x="1014" y="441"/>
                </a:lnTo>
                <a:lnTo>
                  <a:pt x="1022" y="446"/>
                </a:lnTo>
                <a:lnTo>
                  <a:pt x="1026" y="449"/>
                </a:lnTo>
                <a:lnTo>
                  <a:pt x="1029" y="450"/>
                </a:lnTo>
                <a:lnTo>
                  <a:pt x="1043" y="459"/>
                </a:lnTo>
                <a:lnTo>
                  <a:pt x="1044" y="459"/>
                </a:lnTo>
                <a:lnTo>
                  <a:pt x="1048" y="462"/>
                </a:lnTo>
                <a:lnTo>
                  <a:pt x="1057" y="467"/>
                </a:lnTo>
                <a:lnTo>
                  <a:pt x="1059" y="468"/>
                </a:lnTo>
                <a:lnTo>
                  <a:pt x="1066" y="473"/>
                </a:lnTo>
                <a:lnTo>
                  <a:pt x="1085" y="484"/>
                </a:lnTo>
                <a:lnTo>
                  <a:pt x="1088" y="485"/>
                </a:lnTo>
                <a:lnTo>
                  <a:pt x="1103" y="495"/>
                </a:lnTo>
                <a:lnTo>
                  <a:pt x="1105" y="497"/>
                </a:lnTo>
                <a:lnTo>
                  <a:pt x="1106" y="497"/>
                </a:lnTo>
                <a:lnTo>
                  <a:pt x="1114" y="503"/>
                </a:lnTo>
                <a:lnTo>
                  <a:pt x="1117" y="504"/>
                </a:lnTo>
                <a:lnTo>
                  <a:pt x="1129" y="510"/>
                </a:lnTo>
                <a:lnTo>
                  <a:pt x="1132" y="512"/>
                </a:lnTo>
                <a:lnTo>
                  <a:pt x="1146" y="521"/>
                </a:lnTo>
                <a:lnTo>
                  <a:pt x="1147" y="521"/>
                </a:lnTo>
                <a:lnTo>
                  <a:pt x="1154" y="526"/>
                </a:lnTo>
                <a:lnTo>
                  <a:pt x="1157" y="528"/>
                </a:lnTo>
                <a:lnTo>
                  <a:pt x="1162" y="529"/>
                </a:lnTo>
                <a:lnTo>
                  <a:pt x="1176" y="538"/>
                </a:lnTo>
                <a:lnTo>
                  <a:pt x="1177" y="539"/>
                </a:lnTo>
                <a:lnTo>
                  <a:pt x="1188" y="547"/>
                </a:lnTo>
                <a:lnTo>
                  <a:pt x="1192" y="548"/>
                </a:lnTo>
                <a:lnTo>
                  <a:pt x="1204" y="555"/>
                </a:lnTo>
                <a:lnTo>
                  <a:pt x="1206" y="556"/>
                </a:lnTo>
                <a:lnTo>
                  <a:pt x="1215" y="562"/>
                </a:lnTo>
                <a:lnTo>
                  <a:pt x="1221" y="565"/>
                </a:lnTo>
                <a:lnTo>
                  <a:pt x="1221" y="565"/>
                </a:lnTo>
                <a:lnTo>
                  <a:pt x="1221" y="565"/>
                </a:lnTo>
                <a:lnTo>
                  <a:pt x="1235" y="574"/>
                </a:lnTo>
                <a:lnTo>
                  <a:pt x="1236" y="574"/>
                </a:lnTo>
                <a:lnTo>
                  <a:pt x="1239" y="576"/>
                </a:lnTo>
                <a:lnTo>
                  <a:pt x="1249" y="582"/>
                </a:lnTo>
                <a:lnTo>
                  <a:pt x="1251" y="583"/>
                </a:lnTo>
                <a:lnTo>
                  <a:pt x="1258" y="588"/>
                </a:lnTo>
                <a:lnTo>
                  <a:pt x="1263" y="591"/>
                </a:lnTo>
                <a:lnTo>
                  <a:pt x="1265" y="592"/>
                </a:lnTo>
                <a:lnTo>
                  <a:pt x="1279" y="600"/>
                </a:lnTo>
                <a:lnTo>
                  <a:pt x="1280" y="600"/>
                </a:lnTo>
                <a:lnTo>
                  <a:pt x="1285" y="604"/>
                </a:lnTo>
                <a:lnTo>
                  <a:pt x="1294" y="609"/>
                </a:lnTo>
                <a:lnTo>
                  <a:pt x="1295" y="609"/>
                </a:lnTo>
                <a:lnTo>
                  <a:pt x="1303" y="614"/>
                </a:lnTo>
                <a:lnTo>
                  <a:pt x="1309" y="618"/>
                </a:lnTo>
                <a:lnTo>
                  <a:pt x="1309" y="618"/>
                </a:lnTo>
                <a:lnTo>
                  <a:pt x="1312" y="620"/>
                </a:lnTo>
                <a:lnTo>
                  <a:pt x="1323" y="626"/>
                </a:lnTo>
                <a:lnTo>
                  <a:pt x="1324" y="627"/>
                </a:lnTo>
                <a:lnTo>
                  <a:pt x="1338" y="635"/>
                </a:lnTo>
                <a:lnTo>
                  <a:pt x="1339" y="636"/>
                </a:lnTo>
                <a:lnTo>
                  <a:pt x="1363" y="650"/>
                </a:lnTo>
                <a:lnTo>
                  <a:pt x="1368" y="653"/>
                </a:lnTo>
                <a:lnTo>
                  <a:pt x="1369" y="653"/>
                </a:lnTo>
                <a:lnTo>
                  <a:pt x="1383" y="662"/>
                </a:lnTo>
                <a:lnTo>
                  <a:pt x="1384" y="662"/>
                </a:lnTo>
                <a:lnTo>
                  <a:pt x="1398" y="671"/>
                </a:lnTo>
                <a:lnTo>
                  <a:pt x="1399" y="671"/>
                </a:lnTo>
                <a:lnTo>
                  <a:pt x="1413" y="679"/>
                </a:lnTo>
                <a:lnTo>
                  <a:pt x="1414" y="680"/>
                </a:lnTo>
                <a:lnTo>
                  <a:pt x="1443" y="697"/>
                </a:lnTo>
                <a:lnTo>
                  <a:pt x="1443" y="697"/>
                </a:lnTo>
                <a:lnTo>
                  <a:pt x="1457" y="706"/>
                </a:lnTo>
                <a:lnTo>
                  <a:pt x="1457" y="706"/>
                </a:lnTo>
                <a:lnTo>
                  <a:pt x="1482" y="721"/>
                </a:lnTo>
                <a:lnTo>
                  <a:pt x="1487" y="723"/>
                </a:lnTo>
                <a:lnTo>
                  <a:pt x="1487" y="724"/>
                </a:lnTo>
                <a:lnTo>
                  <a:pt x="1511" y="738"/>
                </a:lnTo>
                <a:lnTo>
                  <a:pt x="1517" y="741"/>
                </a:lnTo>
                <a:lnTo>
                  <a:pt x="1517" y="741"/>
                </a:lnTo>
                <a:lnTo>
                  <a:pt x="1548" y="760"/>
                </a:lnTo>
                <a:lnTo>
                  <a:pt x="1595" y="785"/>
                </a:lnTo>
                <a:lnTo>
                  <a:pt x="1597" y="787"/>
                </a:lnTo>
                <a:lnTo>
                  <a:pt x="1625" y="803"/>
                </a:lnTo>
                <a:lnTo>
                  <a:pt x="1630" y="807"/>
                </a:lnTo>
                <a:lnTo>
                  <a:pt x="1640" y="812"/>
                </a:lnTo>
                <a:lnTo>
                  <a:pt x="1643" y="814"/>
                </a:lnTo>
                <a:lnTo>
                  <a:pt x="1655" y="821"/>
                </a:lnTo>
                <a:lnTo>
                  <a:pt x="1657" y="823"/>
                </a:lnTo>
                <a:lnTo>
                  <a:pt x="1671" y="830"/>
                </a:lnTo>
                <a:lnTo>
                  <a:pt x="1673" y="832"/>
                </a:lnTo>
                <a:lnTo>
                  <a:pt x="1686" y="839"/>
                </a:lnTo>
                <a:lnTo>
                  <a:pt x="1687" y="840"/>
                </a:lnTo>
                <a:lnTo>
                  <a:pt x="1700" y="847"/>
                </a:lnTo>
                <a:lnTo>
                  <a:pt x="1705" y="852"/>
                </a:lnTo>
                <a:lnTo>
                  <a:pt x="1716" y="857"/>
                </a:lnTo>
                <a:lnTo>
                  <a:pt x="1718" y="859"/>
                </a:lnTo>
                <a:lnTo>
                  <a:pt x="1731" y="866"/>
                </a:lnTo>
                <a:lnTo>
                  <a:pt x="1733" y="868"/>
                </a:lnTo>
                <a:lnTo>
                  <a:pt x="1746" y="875"/>
                </a:lnTo>
                <a:lnTo>
                  <a:pt x="1748" y="877"/>
                </a:lnTo>
                <a:lnTo>
                  <a:pt x="1761" y="884"/>
                </a:lnTo>
                <a:lnTo>
                  <a:pt x="1765" y="888"/>
                </a:lnTo>
                <a:lnTo>
                  <a:pt x="1792" y="902"/>
                </a:lnTo>
                <a:lnTo>
                  <a:pt x="1795" y="905"/>
                </a:lnTo>
                <a:lnTo>
                  <a:pt x="1806" y="911"/>
                </a:lnTo>
                <a:lnTo>
                  <a:pt x="1808" y="913"/>
                </a:lnTo>
                <a:lnTo>
                  <a:pt x="1821" y="920"/>
                </a:lnTo>
                <a:lnTo>
                  <a:pt x="1824" y="922"/>
                </a:lnTo>
                <a:lnTo>
                  <a:pt x="1836" y="929"/>
                </a:lnTo>
                <a:lnTo>
                  <a:pt x="1841" y="933"/>
                </a:lnTo>
                <a:lnTo>
                  <a:pt x="1867" y="947"/>
                </a:lnTo>
                <a:cubicBezTo>
                  <a:pt x="1976" y="1020"/>
                  <a:pt x="2047" y="1144"/>
                  <a:pt x="2047" y="1285"/>
                </a:cubicBezTo>
                <a:cubicBezTo>
                  <a:pt x="2047" y="1405"/>
                  <a:pt x="1995" y="1513"/>
                  <a:pt x="1913" y="1588"/>
                </a:cubicBezTo>
                <a:lnTo>
                  <a:pt x="1906" y="1594"/>
                </a:lnTo>
                <a:lnTo>
                  <a:pt x="1372" y="1594"/>
                </a:lnTo>
                <a:lnTo>
                  <a:pt x="1364" y="1588"/>
                </a:lnTo>
                <a:cubicBezTo>
                  <a:pt x="1359" y="1583"/>
                  <a:pt x="1355" y="1579"/>
                  <a:pt x="1350" y="1574"/>
                </a:cubicBezTo>
                <a:lnTo>
                  <a:pt x="1348" y="1571"/>
                </a:lnTo>
                <a:lnTo>
                  <a:pt x="1337" y="1562"/>
                </a:lnTo>
                <a:lnTo>
                  <a:pt x="1335" y="1559"/>
                </a:lnTo>
                <a:lnTo>
                  <a:pt x="1324" y="1550"/>
                </a:lnTo>
                <a:lnTo>
                  <a:pt x="1324" y="1549"/>
                </a:lnTo>
                <a:lnTo>
                  <a:pt x="1311" y="1539"/>
                </a:lnTo>
                <a:lnTo>
                  <a:pt x="1308" y="1533"/>
                </a:lnTo>
                <a:lnTo>
                  <a:pt x="1299" y="1526"/>
                </a:lnTo>
                <a:lnTo>
                  <a:pt x="1297" y="1523"/>
                </a:lnTo>
                <a:lnTo>
                  <a:pt x="1287" y="1515"/>
                </a:lnTo>
                <a:lnTo>
                  <a:pt x="1284" y="1511"/>
                </a:lnTo>
                <a:lnTo>
                  <a:pt x="1274" y="1503"/>
                </a:lnTo>
                <a:lnTo>
                  <a:pt x="1272" y="1500"/>
                </a:lnTo>
                <a:lnTo>
                  <a:pt x="1261" y="1491"/>
                </a:lnTo>
                <a:lnTo>
                  <a:pt x="1260" y="1489"/>
                </a:lnTo>
                <a:lnTo>
                  <a:pt x="1248" y="1479"/>
                </a:lnTo>
                <a:lnTo>
                  <a:pt x="1244" y="1474"/>
                </a:lnTo>
                <a:lnTo>
                  <a:pt x="1236" y="1467"/>
                </a:lnTo>
                <a:lnTo>
                  <a:pt x="1235" y="1465"/>
                </a:lnTo>
                <a:lnTo>
                  <a:pt x="1222" y="1455"/>
                </a:lnTo>
                <a:lnTo>
                  <a:pt x="1220" y="1452"/>
                </a:lnTo>
                <a:lnTo>
                  <a:pt x="1209" y="1443"/>
                </a:lnTo>
                <a:lnTo>
                  <a:pt x="1206" y="1438"/>
                </a:lnTo>
                <a:lnTo>
                  <a:pt x="1198" y="1431"/>
                </a:lnTo>
                <a:lnTo>
                  <a:pt x="1197" y="1430"/>
                </a:lnTo>
                <a:lnTo>
                  <a:pt x="1185" y="1420"/>
                </a:lnTo>
                <a:lnTo>
                  <a:pt x="1181" y="1415"/>
                </a:lnTo>
                <a:lnTo>
                  <a:pt x="1172" y="1407"/>
                </a:lnTo>
                <a:lnTo>
                  <a:pt x="1171" y="1406"/>
                </a:lnTo>
                <a:lnTo>
                  <a:pt x="1159" y="1396"/>
                </a:lnTo>
                <a:lnTo>
                  <a:pt x="1157" y="1393"/>
                </a:lnTo>
                <a:lnTo>
                  <a:pt x="1146" y="1384"/>
                </a:lnTo>
                <a:lnTo>
                  <a:pt x="1144" y="1380"/>
                </a:lnTo>
                <a:lnTo>
                  <a:pt x="1134" y="1372"/>
                </a:lnTo>
                <a:lnTo>
                  <a:pt x="1133" y="1371"/>
                </a:lnTo>
                <a:lnTo>
                  <a:pt x="1121" y="1361"/>
                </a:lnTo>
                <a:lnTo>
                  <a:pt x="1117" y="1356"/>
                </a:lnTo>
                <a:lnTo>
                  <a:pt x="1108" y="1348"/>
                </a:lnTo>
                <a:lnTo>
                  <a:pt x="1106" y="1345"/>
                </a:lnTo>
                <a:lnTo>
                  <a:pt x="1096" y="1337"/>
                </a:lnTo>
                <a:lnTo>
                  <a:pt x="1094" y="1334"/>
                </a:lnTo>
                <a:lnTo>
                  <a:pt x="1083" y="1324"/>
                </a:lnTo>
                <a:lnTo>
                  <a:pt x="1080" y="1321"/>
                </a:lnTo>
                <a:lnTo>
                  <a:pt x="1070" y="1313"/>
                </a:lnTo>
                <a:lnTo>
                  <a:pt x="1068" y="1309"/>
                </a:lnTo>
                <a:lnTo>
                  <a:pt x="1057" y="1300"/>
                </a:lnTo>
                <a:lnTo>
                  <a:pt x="1056" y="1299"/>
                </a:lnTo>
                <a:lnTo>
                  <a:pt x="1044" y="1289"/>
                </a:lnTo>
                <a:lnTo>
                  <a:pt x="1042" y="1286"/>
                </a:lnTo>
                <a:lnTo>
                  <a:pt x="1032" y="1277"/>
                </a:lnTo>
                <a:lnTo>
                  <a:pt x="1029" y="1273"/>
                </a:lnTo>
                <a:lnTo>
                  <a:pt x="1019" y="1265"/>
                </a:lnTo>
                <a:lnTo>
                  <a:pt x="1019" y="1264"/>
                </a:lnTo>
                <a:lnTo>
                  <a:pt x="1006" y="1254"/>
                </a:lnTo>
                <a:lnTo>
                  <a:pt x="1003" y="1248"/>
                </a:lnTo>
                <a:lnTo>
                  <a:pt x="994" y="1241"/>
                </a:lnTo>
                <a:lnTo>
                  <a:pt x="993" y="1240"/>
                </a:lnTo>
                <a:lnTo>
                  <a:pt x="981" y="1230"/>
                </a:lnTo>
                <a:lnTo>
                  <a:pt x="978" y="1226"/>
                </a:lnTo>
                <a:lnTo>
                  <a:pt x="968" y="1218"/>
                </a:lnTo>
                <a:lnTo>
                  <a:pt x="966" y="1215"/>
                </a:lnTo>
                <a:lnTo>
                  <a:pt x="955" y="1206"/>
                </a:lnTo>
                <a:lnTo>
                  <a:pt x="954" y="1204"/>
                </a:lnTo>
                <a:lnTo>
                  <a:pt x="942" y="1194"/>
                </a:lnTo>
                <a:lnTo>
                  <a:pt x="937" y="1187"/>
                </a:lnTo>
                <a:lnTo>
                  <a:pt x="930" y="1182"/>
                </a:lnTo>
                <a:lnTo>
                  <a:pt x="926" y="1176"/>
                </a:lnTo>
                <a:lnTo>
                  <a:pt x="917" y="1170"/>
                </a:lnTo>
                <a:lnTo>
                  <a:pt x="914" y="1166"/>
                </a:lnTo>
                <a:lnTo>
                  <a:pt x="904" y="1159"/>
                </a:lnTo>
                <a:lnTo>
                  <a:pt x="899" y="1151"/>
                </a:lnTo>
                <a:lnTo>
                  <a:pt x="892" y="1146"/>
                </a:lnTo>
                <a:lnTo>
                  <a:pt x="889" y="1142"/>
                </a:lnTo>
                <a:lnTo>
                  <a:pt x="879" y="1135"/>
                </a:lnTo>
                <a:lnTo>
                  <a:pt x="874" y="1127"/>
                </a:lnTo>
                <a:lnTo>
                  <a:pt x="866" y="1122"/>
                </a:lnTo>
                <a:lnTo>
                  <a:pt x="863" y="1118"/>
                </a:lnTo>
                <a:lnTo>
                  <a:pt x="853" y="1111"/>
                </a:lnTo>
                <a:lnTo>
                  <a:pt x="849" y="1105"/>
                </a:lnTo>
                <a:lnTo>
                  <a:pt x="840" y="1099"/>
                </a:lnTo>
                <a:lnTo>
                  <a:pt x="835" y="1091"/>
                </a:lnTo>
                <a:lnTo>
                  <a:pt x="829" y="1087"/>
                </a:lnTo>
                <a:lnTo>
                  <a:pt x="825" y="1082"/>
                </a:lnTo>
                <a:lnTo>
                  <a:pt x="816" y="1076"/>
                </a:lnTo>
                <a:lnTo>
                  <a:pt x="811" y="1069"/>
                </a:lnTo>
                <a:lnTo>
                  <a:pt x="803" y="1063"/>
                </a:lnTo>
                <a:lnTo>
                  <a:pt x="798" y="1057"/>
                </a:lnTo>
                <a:lnTo>
                  <a:pt x="790" y="1052"/>
                </a:lnTo>
                <a:lnTo>
                  <a:pt x="786" y="1045"/>
                </a:lnTo>
                <a:lnTo>
                  <a:pt x="777" y="1039"/>
                </a:lnTo>
                <a:lnTo>
                  <a:pt x="773" y="1033"/>
                </a:lnTo>
                <a:lnTo>
                  <a:pt x="764" y="1028"/>
                </a:lnTo>
                <a:lnTo>
                  <a:pt x="761" y="1023"/>
                </a:lnTo>
                <a:lnTo>
                  <a:pt x="751" y="1016"/>
                </a:lnTo>
                <a:lnTo>
                  <a:pt x="747" y="1009"/>
                </a:lnTo>
                <a:lnTo>
                  <a:pt x="739" y="1004"/>
                </a:lnTo>
                <a:lnTo>
                  <a:pt x="735" y="998"/>
                </a:lnTo>
                <a:lnTo>
                  <a:pt x="727" y="992"/>
                </a:lnTo>
                <a:lnTo>
                  <a:pt x="723" y="986"/>
                </a:lnTo>
                <a:lnTo>
                  <a:pt x="714" y="980"/>
                </a:lnTo>
                <a:lnTo>
                  <a:pt x="710" y="975"/>
                </a:lnTo>
                <a:lnTo>
                  <a:pt x="701" y="969"/>
                </a:lnTo>
                <a:lnTo>
                  <a:pt x="695" y="961"/>
                </a:lnTo>
                <a:lnTo>
                  <a:pt x="688" y="956"/>
                </a:lnTo>
                <a:lnTo>
                  <a:pt x="685" y="951"/>
                </a:lnTo>
                <a:lnTo>
                  <a:pt x="675" y="945"/>
                </a:lnTo>
                <a:lnTo>
                  <a:pt x="671" y="938"/>
                </a:lnTo>
                <a:lnTo>
                  <a:pt x="663" y="933"/>
                </a:lnTo>
                <a:lnTo>
                  <a:pt x="658" y="926"/>
                </a:lnTo>
                <a:lnTo>
                  <a:pt x="650" y="921"/>
                </a:lnTo>
                <a:lnTo>
                  <a:pt x="647" y="916"/>
                </a:lnTo>
                <a:lnTo>
                  <a:pt x="637" y="909"/>
                </a:lnTo>
                <a:lnTo>
                  <a:pt x="632" y="902"/>
                </a:lnTo>
                <a:lnTo>
                  <a:pt x="625" y="897"/>
                </a:lnTo>
                <a:lnTo>
                  <a:pt x="622" y="892"/>
                </a:lnTo>
                <a:lnTo>
                  <a:pt x="612" y="885"/>
                </a:lnTo>
                <a:lnTo>
                  <a:pt x="609" y="881"/>
                </a:lnTo>
                <a:lnTo>
                  <a:pt x="599" y="874"/>
                </a:lnTo>
                <a:lnTo>
                  <a:pt x="593" y="866"/>
                </a:lnTo>
                <a:lnTo>
                  <a:pt x="586" y="861"/>
                </a:lnTo>
                <a:lnTo>
                  <a:pt x="583" y="857"/>
                </a:lnTo>
                <a:lnTo>
                  <a:pt x="573" y="850"/>
                </a:lnTo>
                <a:lnTo>
                  <a:pt x="567" y="841"/>
                </a:lnTo>
                <a:lnTo>
                  <a:pt x="561" y="837"/>
                </a:lnTo>
                <a:lnTo>
                  <a:pt x="558" y="833"/>
                </a:lnTo>
                <a:lnTo>
                  <a:pt x="548" y="826"/>
                </a:lnTo>
                <a:lnTo>
                  <a:pt x="544" y="820"/>
                </a:lnTo>
                <a:lnTo>
                  <a:pt x="535" y="814"/>
                </a:lnTo>
                <a:lnTo>
                  <a:pt x="531" y="807"/>
                </a:lnTo>
                <a:lnTo>
                  <a:pt x="523" y="802"/>
                </a:lnTo>
                <a:lnTo>
                  <a:pt x="520" y="797"/>
                </a:lnTo>
                <a:lnTo>
                  <a:pt x="510" y="791"/>
                </a:lnTo>
                <a:lnTo>
                  <a:pt x="506" y="784"/>
                </a:lnTo>
                <a:lnTo>
                  <a:pt x="497" y="778"/>
                </a:lnTo>
                <a:lnTo>
                  <a:pt x="492" y="772"/>
                </a:lnTo>
                <a:lnTo>
                  <a:pt x="484" y="767"/>
                </a:lnTo>
                <a:lnTo>
                  <a:pt x="479" y="759"/>
                </a:lnTo>
                <a:lnTo>
                  <a:pt x="472" y="754"/>
                </a:lnTo>
                <a:lnTo>
                  <a:pt x="468" y="748"/>
                </a:lnTo>
                <a:lnTo>
                  <a:pt x="459" y="743"/>
                </a:lnTo>
                <a:lnTo>
                  <a:pt x="456" y="738"/>
                </a:lnTo>
                <a:lnTo>
                  <a:pt x="446" y="731"/>
                </a:lnTo>
                <a:lnTo>
                  <a:pt x="442" y="725"/>
                </a:lnTo>
                <a:lnTo>
                  <a:pt x="433" y="719"/>
                </a:lnTo>
                <a:lnTo>
                  <a:pt x="429" y="713"/>
                </a:lnTo>
                <a:lnTo>
                  <a:pt x="421" y="707"/>
                </a:lnTo>
                <a:lnTo>
                  <a:pt x="417" y="701"/>
                </a:lnTo>
                <a:lnTo>
                  <a:pt x="408" y="695"/>
                </a:lnTo>
                <a:lnTo>
                  <a:pt x="404" y="689"/>
                </a:lnTo>
                <a:lnTo>
                  <a:pt x="395" y="683"/>
                </a:lnTo>
                <a:lnTo>
                  <a:pt x="392" y="678"/>
                </a:lnTo>
                <a:lnTo>
                  <a:pt x="383" y="672"/>
                </a:lnTo>
                <a:lnTo>
                  <a:pt x="379" y="666"/>
                </a:lnTo>
                <a:lnTo>
                  <a:pt x="370" y="660"/>
                </a:lnTo>
                <a:lnTo>
                  <a:pt x="366" y="653"/>
                </a:lnTo>
                <a:lnTo>
                  <a:pt x="358" y="648"/>
                </a:lnTo>
                <a:lnTo>
                  <a:pt x="353" y="642"/>
                </a:lnTo>
                <a:lnTo>
                  <a:pt x="345" y="636"/>
                </a:lnTo>
                <a:lnTo>
                  <a:pt x="341" y="631"/>
                </a:lnTo>
                <a:lnTo>
                  <a:pt x="331" y="624"/>
                </a:lnTo>
                <a:lnTo>
                  <a:pt x="326" y="617"/>
                </a:lnTo>
                <a:lnTo>
                  <a:pt x="319" y="612"/>
                </a:lnTo>
                <a:lnTo>
                  <a:pt x="316" y="607"/>
                </a:lnTo>
                <a:lnTo>
                  <a:pt x="306" y="600"/>
                </a:lnTo>
                <a:lnTo>
                  <a:pt x="302" y="594"/>
                </a:lnTo>
                <a:lnTo>
                  <a:pt x="293" y="588"/>
                </a:lnTo>
                <a:lnTo>
                  <a:pt x="289" y="581"/>
                </a:lnTo>
                <a:lnTo>
                  <a:pt x="281" y="576"/>
                </a:lnTo>
                <a:lnTo>
                  <a:pt x="278" y="572"/>
                </a:lnTo>
                <a:lnTo>
                  <a:pt x="268" y="565"/>
                </a:lnTo>
                <a:lnTo>
                  <a:pt x="263" y="557"/>
                </a:lnTo>
                <a:lnTo>
                  <a:pt x="256" y="552"/>
                </a:lnTo>
                <a:lnTo>
                  <a:pt x="253" y="548"/>
                </a:lnTo>
                <a:lnTo>
                  <a:pt x="243" y="541"/>
                </a:lnTo>
                <a:lnTo>
                  <a:pt x="239" y="536"/>
                </a:lnTo>
                <a:lnTo>
                  <a:pt x="230" y="530"/>
                </a:lnTo>
                <a:lnTo>
                  <a:pt x="224" y="522"/>
                </a:lnTo>
                <a:lnTo>
                  <a:pt x="217" y="517"/>
                </a:lnTo>
                <a:lnTo>
                  <a:pt x="214" y="512"/>
                </a:lnTo>
                <a:lnTo>
                  <a:pt x="204" y="506"/>
                </a:lnTo>
                <a:lnTo>
                  <a:pt x="198" y="497"/>
                </a:lnTo>
                <a:lnTo>
                  <a:pt x="192" y="493"/>
                </a:lnTo>
                <a:lnTo>
                  <a:pt x="189" y="488"/>
                </a:lnTo>
                <a:lnTo>
                  <a:pt x="179" y="482"/>
                </a:lnTo>
                <a:lnTo>
                  <a:pt x="175" y="475"/>
                </a:lnTo>
                <a:lnTo>
                  <a:pt x="166" y="469"/>
                </a:lnTo>
                <a:lnTo>
                  <a:pt x="162" y="463"/>
                </a:lnTo>
                <a:lnTo>
                  <a:pt x="154" y="458"/>
                </a:lnTo>
                <a:lnTo>
                  <a:pt x="151" y="453"/>
                </a:lnTo>
                <a:lnTo>
                  <a:pt x="141" y="446"/>
                </a:lnTo>
                <a:lnTo>
                  <a:pt x="137" y="440"/>
                </a:lnTo>
                <a:lnTo>
                  <a:pt x="128" y="434"/>
                </a:lnTo>
                <a:lnTo>
                  <a:pt x="123" y="428"/>
                </a:lnTo>
                <a:lnTo>
                  <a:pt x="115" y="422"/>
                </a:lnTo>
                <a:lnTo>
                  <a:pt x="110" y="415"/>
                </a:lnTo>
                <a:lnTo>
                  <a:pt x="103" y="410"/>
                </a:lnTo>
                <a:lnTo>
                  <a:pt x="99" y="404"/>
                </a:lnTo>
                <a:lnTo>
                  <a:pt x="90" y="398"/>
                </a:lnTo>
                <a:lnTo>
                  <a:pt x="87" y="393"/>
                </a:lnTo>
                <a:lnTo>
                  <a:pt x="77" y="387"/>
                </a:lnTo>
                <a:lnTo>
                  <a:pt x="73" y="381"/>
                </a:lnTo>
                <a:lnTo>
                  <a:pt x="64" y="375"/>
                </a:lnTo>
                <a:cubicBezTo>
                  <a:pt x="25" y="335"/>
                  <a:pt x="0" y="280"/>
                  <a:pt x="0" y="219"/>
                </a:cubicBezTo>
                <a:cubicBezTo>
                  <a:pt x="0" y="98"/>
                  <a:pt x="98" y="0"/>
                  <a:pt x="21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/>
              </a:gs>
            </a:gsLst>
            <a:lin ang="3448732" scaled="1"/>
          </a:gradFill>
          <a:ln w="4058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755"/>
          </a:p>
        </p:txBody>
      </p:sp>
      <p:sp>
        <p:nvSpPr>
          <p:cNvPr id="711" name="任意多边形: 形状 710"/>
          <p:cNvSpPr/>
          <p:nvPr>
            <p:custDataLst>
              <p:tags r:id="rId11"/>
            </p:custDataLst>
          </p:nvPr>
        </p:nvSpPr>
        <p:spPr>
          <a:xfrm>
            <a:off x="7289453" y="607933"/>
            <a:ext cx="645630" cy="310445"/>
          </a:xfrm>
          <a:custGeom>
            <a:avLst/>
            <a:gdLst>
              <a:gd name="connsiteX0" fmla="*/ 1280827 w 1537554"/>
              <a:gd name="connsiteY0" fmla="*/ 0 h 739317"/>
              <a:gd name="connsiteX1" fmla="*/ 1537554 w 1537554"/>
              <a:gd name="connsiteY1" fmla="*/ 256727 h 739317"/>
              <a:gd name="connsiteX2" fmla="*/ 1332566 w 1537554"/>
              <a:gd name="connsiteY2" fmla="*/ 508237 h 739317"/>
              <a:gd name="connsiteX3" fmla="*/ 1324396 w 1537554"/>
              <a:gd name="connsiteY3" fmla="*/ 509061 h 739317"/>
              <a:gd name="connsiteX4" fmla="*/ 1321060 w 1537554"/>
              <a:gd name="connsiteY4" fmla="*/ 510371 h 739317"/>
              <a:gd name="connsiteX5" fmla="*/ 1312890 w 1537554"/>
              <a:gd name="connsiteY5" fmla="*/ 511194 h 739317"/>
              <a:gd name="connsiteX6" fmla="*/ 1309556 w 1537554"/>
              <a:gd name="connsiteY6" fmla="*/ 512503 h 739317"/>
              <a:gd name="connsiteX7" fmla="*/ 1300437 w 1537554"/>
              <a:gd name="connsiteY7" fmla="*/ 513423 h 739317"/>
              <a:gd name="connsiteX8" fmla="*/ 1297347 w 1537554"/>
              <a:gd name="connsiteY8" fmla="*/ 514636 h 739317"/>
              <a:gd name="connsiteX9" fmla="*/ 1291721 w 1537554"/>
              <a:gd name="connsiteY9" fmla="*/ 515203 h 739317"/>
              <a:gd name="connsiteX10" fmla="*/ 1285982 w 1537554"/>
              <a:gd name="connsiteY10" fmla="*/ 517456 h 739317"/>
              <a:gd name="connsiteX11" fmla="*/ 1277811 w 1537554"/>
              <a:gd name="connsiteY11" fmla="*/ 518280 h 739317"/>
              <a:gd name="connsiteX12" fmla="*/ 1274477 w 1537554"/>
              <a:gd name="connsiteY12" fmla="*/ 519589 h 739317"/>
              <a:gd name="connsiteX13" fmla="*/ 1266308 w 1537554"/>
              <a:gd name="connsiteY13" fmla="*/ 520412 h 739317"/>
              <a:gd name="connsiteX14" fmla="*/ 1262971 w 1537554"/>
              <a:gd name="connsiteY14" fmla="*/ 521722 h 739317"/>
              <a:gd name="connsiteX15" fmla="*/ 1253855 w 1537554"/>
              <a:gd name="connsiteY15" fmla="*/ 522641 h 739317"/>
              <a:gd name="connsiteX16" fmla="*/ 1250764 w 1537554"/>
              <a:gd name="connsiteY16" fmla="*/ 523855 h 739317"/>
              <a:gd name="connsiteX17" fmla="*/ 1245139 w 1537554"/>
              <a:gd name="connsiteY17" fmla="*/ 524422 h 739317"/>
              <a:gd name="connsiteX18" fmla="*/ 1239400 w 1537554"/>
              <a:gd name="connsiteY18" fmla="*/ 526675 h 739317"/>
              <a:gd name="connsiteX19" fmla="*/ 1231227 w 1537554"/>
              <a:gd name="connsiteY19" fmla="*/ 527499 h 739317"/>
              <a:gd name="connsiteX20" fmla="*/ 1227894 w 1537554"/>
              <a:gd name="connsiteY20" fmla="*/ 528807 h 739317"/>
              <a:gd name="connsiteX21" fmla="*/ 1219726 w 1537554"/>
              <a:gd name="connsiteY21" fmla="*/ 529631 h 739317"/>
              <a:gd name="connsiteX22" fmla="*/ 1216389 w 1537554"/>
              <a:gd name="connsiteY22" fmla="*/ 530941 h 739317"/>
              <a:gd name="connsiteX23" fmla="*/ 1207272 w 1537554"/>
              <a:gd name="connsiteY23" fmla="*/ 531860 h 739317"/>
              <a:gd name="connsiteX24" fmla="*/ 1204181 w 1537554"/>
              <a:gd name="connsiteY24" fmla="*/ 533073 h 739317"/>
              <a:gd name="connsiteX25" fmla="*/ 1193606 w 1537554"/>
              <a:gd name="connsiteY25" fmla="*/ 534139 h 739317"/>
              <a:gd name="connsiteX26" fmla="*/ 1192675 w 1537554"/>
              <a:gd name="connsiteY26" fmla="*/ 534505 h 739317"/>
              <a:gd name="connsiteX27" fmla="*/ 1187045 w 1537554"/>
              <a:gd name="connsiteY27" fmla="*/ 535072 h 739317"/>
              <a:gd name="connsiteX28" fmla="*/ 1181310 w 1537554"/>
              <a:gd name="connsiteY28" fmla="*/ 537324 h 739317"/>
              <a:gd name="connsiteX29" fmla="*/ 1173138 w 1537554"/>
              <a:gd name="connsiteY29" fmla="*/ 538148 h 739317"/>
              <a:gd name="connsiteX30" fmla="*/ 1169805 w 1537554"/>
              <a:gd name="connsiteY30" fmla="*/ 539457 h 739317"/>
              <a:gd name="connsiteX31" fmla="*/ 1161640 w 1537554"/>
              <a:gd name="connsiteY31" fmla="*/ 540280 h 739317"/>
              <a:gd name="connsiteX32" fmla="*/ 1158300 w 1537554"/>
              <a:gd name="connsiteY32" fmla="*/ 541591 h 739317"/>
              <a:gd name="connsiteX33" fmla="*/ 1149184 w 1537554"/>
              <a:gd name="connsiteY33" fmla="*/ 542510 h 739317"/>
              <a:gd name="connsiteX34" fmla="*/ 1146093 w 1537554"/>
              <a:gd name="connsiteY34" fmla="*/ 543724 h 739317"/>
              <a:gd name="connsiteX35" fmla="*/ 1140463 w 1537554"/>
              <a:gd name="connsiteY35" fmla="*/ 544291 h 739317"/>
              <a:gd name="connsiteX36" fmla="*/ 1134728 w 1537554"/>
              <a:gd name="connsiteY36" fmla="*/ 546543 h 739317"/>
              <a:gd name="connsiteX37" fmla="*/ 1126555 w 1537554"/>
              <a:gd name="connsiteY37" fmla="*/ 547367 h 739317"/>
              <a:gd name="connsiteX38" fmla="*/ 1123222 w 1537554"/>
              <a:gd name="connsiteY38" fmla="*/ 548675 h 739317"/>
              <a:gd name="connsiteX39" fmla="*/ 1115051 w 1537554"/>
              <a:gd name="connsiteY39" fmla="*/ 549499 h 739317"/>
              <a:gd name="connsiteX40" fmla="*/ 1111717 w 1537554"/>
              <a:gd name="connsiteY40" fmla="*/ 550808 h 739317"/>
              <a:gd name="connsiteX41" fmla="*/ 1102603 w 1537554"/>
              <a:gd name="connsiteY41" fmla="*/ 551727 h 739317"/>
              <a:gd name="connsiteX42" fmla="*/ 1099509 w 1537554"/>
              <a:gd name="connsiteY42" fmla="*/ 552941 h 739317"/>
              <a:gd name="connsiteX43" fmla="*/ 1091339 w 1537554"/>
              <a:gd name="connsiteY43" fmla="*/ 553765 h 739317"/>
              <a:gd name="connsiteX44" fmla="*/ 1088003 w 1537554"/>
              <a:gd name="connsiteY44" fmla="*/ 555075 h 739317"/>
              <a:gd name="connsiteX45" fmla="*/ 1082374 w 1537554"/>
              <a:gd name="connsiteY45" fmla="*/ 555642 h 739317"/>
              <a:gd name="connsiteX46" fmla="*/ 1076639 w 1537554"/>
              <a:gd name="connsiteY46" fmla="*/ 557894 h 739317"/>
              <a:gd name="connsiteX47" fmla="*/ 1068466 w 1537554"/>
              <a:gd name="connsiteY47" fmla="*/ 558718 h 739317"/>
              <a:gd name="connsiteX48" fmla="*/ 1065133 w 1537554"/>
              <a:gd name="connsiteY48" fmla="*/ 560027 h 739317"/>
              <a:gd name="connsiteX49" fmla="*/ 1056020 w 1537554"/>
              <a:gd name="connsiteY49" fmla="*/ 560945 h 739317"/>
              <a:gd name="connsiteX50" fmla="*/ 1052926 w 1537554"/>
              <a:gd name="connsiteY50" fmla="*/ 562160 h 739317"/>
              <a:gd name="connsiteX51" fmla="*/ 1044753 w 1537554"/>
              <a:gd name="connsiteY51" fmla="*/ 562984 h 739317"/>
              <a:gd name="connsiteX52" fmla="*/ 1041420 w 1537554"/>
              <a:gd name="connsiteY52" fmla="*/ 564293 h 739317"/>
              <a:gd name="connsiteX53" fmla="*/ 1033247 w 1537554"/>
              <a:gd name="connsiteY53" fmla="*/ 565116 h 739317"/>
              <a:gd name="connsiteX54" fmla="*/ 1029914 w 1537554"/>
              <a:gd name="connsiteY54" fmla="*/ 566425 h 739317"/>
              <a:gd name="connsiteX55" fmla="*/ 1024290 w 1537554"/>
              <a:gd name="connsiteY55" fmla="*/ 566992 h 739317"/>
              <a:gd name="connsiteX56" fmla="*/ 1018551 w 1537554"/>
              <a:gd name="connsiteY56" fmla="*/ 569245 h 739317"/>
              <a:gd name="connsiteX57" fmla="*/ 1009434 w 1537554"/>
              <a:gd name="connsiteY57" fmla="*/ 570164 h 739317"/>
              <a:gd name="connsiteX58" fmla="*/ 1006343 w 1537554"/>
              <a:gd name="connsiteY58" fmla="*/ 571378 h 739317"/>
              <a:gd name="connsiteX59" fmla="*/ 998175 w 1537554"/>
              <a:gd name="connsiteY59" fmla="*/ 572201 h 739317"/>
              <a:gd name="connsiteX60" fmla="*/ 994838 w 1537554"/>
              <a:gd name="connsiteY60" fmla="*/ 573511 h 739317"/>
              <a:gd name="connsiteX61" fmla="*/ 986665 w 1537554"/>
              <a:gd name="connsiteY61" fmla="*/ 574335 h 739317"/>
              <a:gd name="connsiteX62" fmla="*/ 983332 w 1537554"/>
              <a:gd name="connsiteY62" fmla="*/ 575644 h 739317"/>
              <a:gd name="connsiteX63" fmla="*/ 977706 w 1537554"/>
              <a:gd name="connsiteY63" fmla="*/ 576211 h 739317"/>
              <a:gd name="connsiteX64" fmla="*/ 971967 w 1537554"/>
              <a:gd name="connsiteY64" fmla="*/ 578464 h 739317"/>
              <a:gd name="connsiteX65" fmla="*/ 963795 w 1537554"/>
              <a:gd name="connsiteY65" fmla="*/ 579288 h 739317"/>
              <a:gd name="connsiteX66" fmla="*/ 960462 w 1537554"/>
              <a:gd name="connsiteY66" fmla="*/ 580597 h 739317"/>
              <a:gd name="connsiteX67" fmla="*/ 951349 w 1537554"/>
              <a:gd name="connsiteY67" fmla="*/ 581515 h 739317"/>
              <a:gd name="connsiteX68" fmla="*/ 948255 w 1537554"/>
              <a:gd name="connsiteY68" fmla="*/ 582730 h 739317"/>
              <a:gd name="connsiteX69" fmla="*/ 940081 w 1537554"/>
              <a:gd name="connsiteY69" fmla="*/ 583554 h 739317"/>
              <a:gd name="connsiteX70" fmla="*/ 936748 w 1537554"/>
              <a:gd name="connsiteY70" fmla="*/ 584863 h 739317"/>
              <a:gd name="connsiteX71" fmla="*/ 928576 w 1537554"/>
              <a:gd name="connsiteY71" fmla="*/ 585686 h 739317"/>
              <a:gd name="connsiteX72" fmla="*/ 925243 w 1537554"/>
              <a:gd name="connsiteY72" fmla="*/ 586995 h 739317"/>
              <a:gd name="connsiteX73" fmla="*/ 919618 w 1537554"/>
              <a:gd name="connsiteY73" fmla="*/ 587562 h 739317"/>
              <a:gd name="connsiteX74" fmla="*/ 913879 w 1537554"/>
              <a:gd name="connsiteY74" fmla="*/ 589815 h 739317"/>
              <a:gd name="connsiteX75" fmla="*/ 904762 w 1537554"/>
              <a:gd name="connsiteY75" fmla="*/ 590734 h 739317"/>
              <a:gd name="connsiteX76" fmla="*/ 901671 w 1537554"/>
              <a:gd name="connsiteY76" fmla="*/ 591948 h 739317"/>
              <a:gd name="connsiteX77" fmla="*/ 893502 w 1537554"/>
              <a:gd name="connsiteY77" fmla="*/ 592771 h 739317"/>
              <a:gd name="connsiteX78" fmla="*/ 890165 w 1537554"/>
              <a:gd name="connsiteY78" fmla="*/ 594081 h 739317"/>
              <a:gd name="connsiteX79" fmla="*/ 881993 w 1537554"/>
              <a:gd name="connsiteY79" fmla="*/ 594905 h 739317"/>
              <a:gd name="connsiteX80" fmla="*/ 878660 w 1537554"/>
              <a:gd name="connsiteY80" fmla="*/ 596214 h 739317"/>
              <a:gd name="connsiteX81" fmla="*/ 873034 w 1537554"/>
              <a:gd name="connsiteY81" fmla="*/ 596781 h 739317"/>
              <a:gd name="connsiteX82" fmla="*/ 867295 w 1537554"/>
              <a:gd name="connsiteY82" fmla="*/ 599034 h 739317"/>
              <a:gd name="connsiteX83" fmla="*/ 858179 w 1537554"/>
              <a:gd name="connsiteY83" fmla="*/ 599953 h 739317"/>
              <a:gd name="connsiteX84" fmla="*/ 855088 w 1537554"/>
              <a:gd name="connsiteY84" fmla="*/ 601167 h 739317"/>
              <a:gd name="connsiteX85" fmla="*/ 846918 w 1537554"/>
              <a:gd name="connsiteY85" fmla="*/ 601990 h 739317"/>
              <a:gd name="connsiteX86" fmla="*/ 843582 w 1537554"/>
              <a:gd name="connsiteY86" fmla="*/ 603300 h 739317"/>
              <a:gd name="connsiteX87" fmla="*/ 835409 w 1537554"/>
              <a:gd name="connsiteY87" fmla="*/ 604124 h 739317"/>
              <a:gd name="connsiteX88" fmla="*/ 832076 w 1537554"/>
              <a:gd name="connsiteY88" fmla="*/ 605433 h 739317"/>
              <a:gd name="connsiteX89" fmla="*/ 823904 w 1537554"/>
              <a:gd name="connsiteY89" fmla="*/ 606256 h 739317"/>
              <a:gd name="connsiteX90" fmla="*/ 820571 w 1537554"/>
              <a:gd name="connsiteY90" fmla="*/ 607565 h 739317"/>
              <a:gd name="connsiteX91" fmla="*/ 814002 w 1537554"/>
              <a:gd name="connsiteY91" fmla="*/ 608227 h 739317"/>
              <a:gd name="connsiteX92" fmla="*/ 808505 w 1537554"/>
              <a:gd name="connsiteY92" fmla="*/ 610385 h 739317"/>
              <a:gd name="connsiteX93" fmla="*/ 797927 w 1537554"/>
              <a:gd name="connsiteY93" fmla="*/ 611452 h 739317"/>
              <a:gd name="connsiteX94" fmla="*/ 796999 w 1537554"/>
              <a:gd name="connsiteY94" fmla="*/ 611816 h 739317"/>
              <a:gd name="connsiteX95" fmla="*/ 788829 w 1537554"/>
              <a:gd name="connsiteY95" fmla="*/ 612640 h 739317"/>
              <a:gd name="connsiteX96" fmla="*/ 785493 w 1537554"/>
              <a:gd name="connsiteY96" fmla="*/ 613949 h 739317"/>
              <a:gd name="connsiteX97" fmla="*/ 777321 w 1537554"/>
              <a:gd name="connsiteY97" fmla="*/ 614773 h 739317"/>
              <a:gd name="connsiteX98" fmla="*/ 773988 w 1537554"/>
              <a:gd name="connsiteY98" fmla="*/ 616082 h 739317"/>
              <a:gd name="connsiteX99" fmla="*/ 764874 w 1537554"/>
              <a:gd name="connsiteY99" fmla="*/ 617001 h 739317"/>
              <a:gd name="connsiteX100" fmla="*/ 761780 w 1537554"/>
              <a:gd name="connsiteY100" fmla="*/ 618215 h 739317"/>
              <a:gd name="connsiteX101" fmla="*/ 756153 w 1537554"/>
              <a:gd name="connsiteY101" fmla="*/ 618783 h 739317"/>
              <a:gd name="connsiteX102" fmla="*/ 750417 w 1537554"/>
              <a:gd name="connsiteY102" fmla="*/ 621035 h 739317"/>
              <a:gd name="connsiteX103" fmla="*/ 742243 w 1537554"/>
              <a:gd name="connsiteY103" fmla="*/ 621859 h 739317"/>
              <a:gd name="connsiteX104" fmla="*/ 738910 w 1537554"/>
              <a:gd name="connsiteY104" fmla="*/ 623167 h 739317"/>
              <a:gd name="connsiteX105" fmla="*/ 730740 w 1537554"/>
              <a:gd name="connsiteY105" fmla="*/ 623991 h 739317"/>
              <a:gd name="connsiteX106" fmla="*/ 727404 w 1537554"/>
              <a:gd name="connsiteY106" fmla="*/ 625301 h 739317"/>
              <a:gd name="connsiteX107" fmla="*/ 719232 w 1537554"/>
              <a:gd name="connsiteY107" fmla="*/ 626124 h 739317"/>
              <a:gd name="connsiteX108" fmla="*/ 715899 w 1537554"/>
              <a:gd name="connsiteY108" fmla="*/ 627433 h 739317"/>
              <a:gd name="connsiteX109" fmla="*/ 709329 w 1537554"/>
              <a:gd name="connsiteY109" fmla="*/ 628095 h 739317"/>
              <a:gd name="connsiteX110" fmla="*/ 703833 w 1537554"/>
              <a:gd name="connsiteY110" fmla="*/ 630253 h 739317"/>
              <a:gd name="connsiteX111" fmla="*/ 695661 w 1537554"/>
              <a:gd name="connsiteY111" fmla="*/ 631077 h 739317"/>
              <a:gd name="connsiteX112" fmla="*/ 692328 w 1537554"/>
              <a:gd name="connsiteY112" fmla="*/ 632386 h 739317"/>
              <a:gd name="connsiteX113" fmla="*/ 684158 w 1537554"/>
              <a:gd name="connsiteY113" fmla="*/ 633209 h 739317"/>
              <a:gd name="connsiteX114" fmla="*/ 680822 w 1537554"/>
              <a:gd name="connsiteY114" fmla="*/ 634519 h 739317"/>
              <a:gd name="connsiteX115" fmla="*/ 672648 w 1537554"/>
              <a:gd name="connsiteY115" fmla="*/ 635343 h 739317"/>
              <a:gd name="connsiteX116" fmla="*/ 669315 w 1537554"/>
              <a:gd name="connsiteY116" fmla="*/ 636652 h 739317"/>
              <a:gd name="connsiteX117" fmla="*/ 654573 w 1537554"/>
              <a:gd name="connsiteY117" fmla="*/ 638138 h 739317"/>
              <a:gd name="connsiteX118" fmla="*/ 645744 w 1537554"/>
              <a:gd name="connsiteY118" fmla="*/ 641605 h 739317"/>
              <a:gd name="connsiteX119" fmla="*/ 639870 w 1537554"/>
              <a:gd name="connsiteY119" fmla="*/ 642197 h 739317"/>
              <a:gd name="connsiteX120" fmla="*/ 639000 w 1537554"/>
              <a:gd name="connsiteY120" fmla="*/ 642463 h 739317"/>
              <a:gd name="connsiteX121" fmla="*/ 637458 w 1537554"/>
              <a:gd name="connsiteY121" fmla="*/ 642473 h 739317"/>
              <a:gd name="connsiteX122" fmla="*/ 634238 w 1537554"/>
              <a:gd name="connsiteY122" fmla="*/ 643737 h 739317"/>
              <a:gd name="connsiteX123" fmla="*/ 626069 w 1537554"/>
              <a:gd name="connsiteY123" fmla="*/ 644561 h 739317"/>
              <a:gd name="connsiteX124" fmla="*/ 622733 w 1537554"/>
              <a:gd name="connsiteY124" fmla="*/ 645871 h 739317"/>
              <a:gd name="connsiteX125" fmla="*/ 613617 w 1537554"/>
              <a:gd name="connsiteY125" fmla="*/ 646790 h 739317"/>
              <a:gd name="connsiteX126" fmla="*/ 610526 w 1537554"/>
              <a:gd name="connsiteY126" fmla="*/ 648003 h 739317"/>
              <a:gd name="connsiteX127" fmla="*/ 579822 w 1537554"/>
              <a:gd name="connsiteY127" fmla="*/ 651098 h 739317"/>
              <a:gd name="connsiteX128" fmla="*/ 563255 w 1537554"/>
              <a:gd name="connsiteY128" fmla="*/ 654443 h 739317"/>
              <a:gd name="connsiteX129" fmla="*/ 562854 w 1537554"/>
              <a:gd name="connsiteY129" fmla="*/ 654362 h 739317"/>
              <a:gd name="connsiteX130" fmla="*/ 552032 w 1537554"/>
              <a:gd name="connsiteY130" fmla="*/ 656547 h 739317"/>
              <a:gd name="connsiteX131" fmla="*/ 551819 w 1537554"/>
              <a:gd name="connsiteY131" fmla="*/ 656504 h 739317"/>
              <a:gd name="connsiteX132" fmla="*/ 506438 w 1537554"/>
              <a:gd name="connsiteY132" fmla="*/ 665666 h 739317"/>
              <a:gd name="connsiteX133" fmla="*/ 506037 w 1537554"/>
              <a:gd name="connsiteY133" fmla="*/ 665585 h 739317"/>
              <a:gd name="connsiteX134" fmla="*/ 497979 w 1537554"/>
              <a:gd name="connsiteY134" fmla="*/ 667212 h 739317"/>
              <a:gd name="connsiteX135" fmla="*/ 478128 w 1537554"/>
              <a:gd name="connsiteY135" fmla="*/ 673327 h 739317"/>
              <a:gd name="connsiteX136" fmla="*/ 474685 w 1537554"/>
              <a:gd name="connsiteY136" fmla="*/ 672999 h 739317"/>
              <a:gd name="connsiteX137" fmla="*/ 466390 w 1537554"/>
              <a:gd name="connsiteY137" fmla="*/ 675541 h 739317"/>
              <a:gd name="connsiteX138" fmla="*/ 459301 w 1537554"/>
              <a:gd name="connsiteY138" fmla="*/ 674848 h 739317"/>
              <a:gd name="connsiteX139" fmla="*/ 404027 w 1537554"/>
              <a:gd name="connsiteY139" fmla="*/ 686007 h 739317"/>
              <a:gd name="connsiteX140" fmla="*/ 403629 w 1537554"/>
              <a:gd name="connsiteY140" fmla="*/ 685927 h 739317"/>
              <a:gd name="connsiteX141" fmla="*/ 392805 w 1537554"/>
              <a:gd name="connsiteY141" fmla="*/ 688112 h 739317"/>
              <a:gd name="connsiteX142" fmla="*/ 392056 w 1537554"/>
              <a:gd name="connsiteY142" fmla="*/ 687961 h 739317"/>
              <a:gd name="connsiteX143" fmla="*/ 380881 w 1537554"/>
              <a:gd name="connsiteY143" fmla="*/ 690217 h 739317"/>
              <a:gd name="connsiteX144" fmla="*/ 380279 w 1537554"/>
              <a:gd name="connsiteY144" fmla="*/ 690096 h 739317"/>
              <a:gd name="connsiteX145" fmla="*/ 363224 w 1537554"/>
              <a:gd name="connsiteY145" fmla="*/ 695313 h 739317"/>
              <a:gd name="connsiteX146" fmla="*/ 356146 w 1537554"/>
              <a:gd name="connsiteY146" fmla="*/ 694639 h 739317"/>
              <a:gd name="connsiteX147" fmla="*/ 352828 w 1537554"/>
              <a:gd name="connsiteY147" fmla="*/ 695309 h 739317"/>
              <a:gd name="connsiteX148" fmla="*/ 328700 w 1537554"/>
              <a:gd name="connsiteY148" fmla="*/ 702766 h 739317"/>
              <a:gd name="connsiteX149" fmla="*/ 319939 w 1537554"/>
              <a:gd name="connsiteY149" fmla="*/ 701949 h 739317"/>
              <a:gd name="connsiteX150" fmla="*/ 312499 w 1537554"/>
              <a:gd name="connsiteY150" fmla="*/ 703451 h 739317"/>
              <a:gd name="connsiteX151" fmla="*/ 293781 w 1537554"/>
              <a:gd name="connsiteY151" fmla="*/ 709220 h 739317"/>
              <a:gd name="connsiteX152" fmla="*/ 285299 w 1537554"/>
              <a:gd name="connsiteY152" fmla="*/ 708392 h 739317"/>
              <a:gd name="connsiteX153" fmla="*/ 276361 w 1537554"/>
              <a:gd name="connsiteY153" fmla="*/ 710196 h 739317"/>
              <a:gd name="connsiteX154" fmla="*/ 258962 w 1537554"/>
              <a:gd name="connsiteY154" fmla="*/ 715479 h 739317"/>
              <a:gd name="connsiteX155" fmla="*/ 255545 w 1537554"/>
              <a:gd name="connsiteY155" fmla="*/ 715138 h 739317"/>
              <a:gd name="connsiteX156" fmla="*/ 235880 w 1537554"/>
              <a:gd name="connsiteY156" fmla="*/ 720115 h 739317"/>
              <a:gd name="connsiteX157" fmla="*/ 234154 w 1537554"/>
              <a:gd name="connsiteY157" fmla="*/ 719949 h 739317"/>
              <a:gd name="connsiteX158" fmla="*/ 224437 w 1537554"/>
              <a:gd name="connsiteY158" fmla="*/ 722932 h 739317"/>
              <a:gd name="connsiteX159" fmla="*/ 216640 w 1537554"/>
              <a:gd name="connsiteY159" fmla="*/ 722167 h 739317"/>
              <a:gd name="connsiteX160" fmla="*/ 198412 w 1537554"/>
              <a:gd name="connsiteY160" fmla="*/ 725848 h 739317"/>
              <a:gd name="connsiteX161" fmla="*/ 167533 w 1537554"/>
              <a:gd name="connsiteY161" fmla="*/ 733728 h 739317"/>
              <a:gd name="connsiteX162" fmla="*/ 165548 w 1537554"/>
              <a:gd name="connsiteY162" fmla="*/ 733541 h 739317"/>
              <a:gd name="connsiteX163" fmla="*/ 155796 w 1537554"/>
              <a:gd name="connsiteY163" fmla="*/ 736544 h 739317"/>
              <a:gd name="connsiteX164" fmla="*/ 147915 w 1537554"/>
              <a:gd name="connsiteY164" fmla="*/ 735795 h 739317"/>
              <a:gd name="connsiteX165" fmla="*/ 130467 w 1537554"/>
              <a:gd name="connsiteY165" fmla="*/ 739317 h 739317"/>
              <a:gd name="connsiteX166" fmla="*/ 0 w 1537554"/>
              <a:gd name="connsiteY166" fmla="*/ 608850 h 739317"/>
              <a:gd name="connsiteX167" fmla="*/ 79683 w 1537554"/>
              <a:gd name="connsiteY167" fmla="*/ 488635 h 739317"/>
              <a:gd name="connsiteX168" fmla="*/ 88586 w 1537554"/>
              <a:gd name="connsiteY168" fmla="*/ 486837 h 739317"/>
              <a:gd name="connsiteX169" fmla="*/ 91011 w 1537554"/>
              <a:gd name="connsiteY169" fmla="*/ 484870 h 739317"/>
              <a:gd name="connsiteX170" fmla="*/ 103596 w 1537554"/>
              <a:gd name="connsiteY170" fmla="*/ 481012 h 739317"/>
              <a:gd name="connsiteX171" fmla="*/ 112688 w 1537554"/>
              <a:gd name="connsiteY171" fmla="*/ 474881 h 739317"/>
              <a:gd name="connsiteX172" fmla="*/ 117765 w 1537554"/>
              <a:gd name="connsiteY172" fmla="*/ 473856 h 739317"/>
              <a:gd name="connsiteX173" fmla="*/ 123364 w 1537554"/>
              <a:gd name="connsiteY173" fmla="*/ 470082 h 739317"/>
              <a:gd name="connsiteX174" fmla="*/ 128445 w 1537554"/>
              <a:gd name="connsiteY174" fmla="*/ 469056 h 739317"/>
              <a:gd name="connsiteX175" fmla="*/ 134043 w 1537554"/>
              <a:gd name="connsiteY175" fmla="*/ 465282 h 739317"/>
              <a:gd name="connsiteX176" fmla="*/ 141879 w 1537554"/>
              <a:gd name="connsiteY176" fmla="*/ 463700 h 739317"/>
              <a:gd name="connsiteX177" fmla="*/ 145694 w 1537554"/>
              <a:gd name="connsiteY177" fmla="*/ 461128 h 739317"/>
              <a:gd name="connsiteX178" fmla="*/ 150670 w 1537554"/>
              <a:gd name="connsiteY178" fmla="*/ 460123 h 739317"/>
              <a:gd name="connsiteX179" fmla="*/ 155193 w 1537554"/>
              <a:gd name="connsiteY179" fmla="*/ 456461 h 739317"/>
              <a:gd name="connsiteX180" fmla="*/ 169959 w 1537554"/>
              <a:gd name="connsiteY180" fmla="*/ 451964 h 739317"/>
              <a:gd name="connsiteX181" fmla="*/ 177725 w 1537554"/>
              <a:gd name="connsiteY181" fmla="*/ 446729 h 739317"/>
              <a:gd name="connsiteX182" fmla="*/ 182644 w 1537554"/>
              <a:gd name="connsiteY182" fmla="*/ 445736 h 739317"/>
              <a:gd name="connsiteX183" fmla="*/ 192835 w 1537554"/>
              <a:gd name="connsiteY183" fmla="*/ 442641 h 739317"/>
              <a:gd name="connsiteX184" fmla="*/ 200052 w 1537554"/>
              <a:gd name="connsiteY184" fmla="*/ 437775 h 739317"/>
              <a:gd name="connsiteX185" fmla="*/ 205132 w 1537554"/>
              <a:gd name="connsiteY185" fmla="*/ 436749 h 739317"/>
              <a:gd name="connsiteX186" fmla="*/ 210730 w 1537554"/>
              <a:gd name="connsiteY186" fmla="*/ 432975 h 739317"/>
              <a:gd name="connsiteX187" fmla="*/ 215196 w 1537554"/>
              <a:gd name="connsiteY187" fmla="*/ 432074 h 739317"/>
              <a:gd name="connsiteX188" fmla="*/ 222542 w 1537554"/>
              <a:gd name="connsiteY188" fmla="*/ 429810 h 739317"/>
              <a:gd name="connsiteX189" fmla="*/ 232084 w 1537554"/>
              <a:gd name="connsiteY189" fmla="*/ 423376 h 739317"/>
              <a:gd name="connsiteX190" fmla="*/ 238163 w 1537554"/>
              <a:gd name="connsiteY190" fmla="*/ 422148 h 739317"/>
              <a:gd name="connsiteX191" fmla="*/ 243461 w 1537554"/>
              <a:gd name="connsiteY191" fmla="*/ 418576 h 739317"/>
              <a:gd name="connsiteX192" fmla="*/ 255378 w 1537554"/>
              <a:gd name="connsiteY192" fmla="*/ 416170 h 739317"/>
              <a:gd name="connsiteX193" fmla="*/ 265089 w 1537554"/>
              <a:gd name="connsiteY193" fmla="*/ 409622 h 739317"/>
              <a:gd name="connsiteX194" fmla="*/ 270167 w 1537554"/>
              <a:gd name="connsiteY194" fmla="*/ 408597 h 739317"/>
              <a:gd name="connsiteX195" fmla="*/ 275766 w 1537554"/>
              <a:gd name="connsiteY195" fmla="*/ 404823 h 739317"/>
              <a:gd name="connsiteX196" fmla="*/ 287761 w 1537554"/>
              <a:gd name="connsiteY196" fmla="*/ 402401 h 739317"/>
              <a:gd name="connsiteX197" fmla="*/ 288942 w 1537554"/>
              <a:gd name="connsiteY197" fmla="*/ 402040 h 739317"/>
              <a:gd name="connsiteX198" fmla="*/ 298095 w 1537554"/>
              <a:gd name="connsiteY198" fmla="*/ 395869 h 739317"/>
              <a:gd name="connsiteX199" fmla="*/ 303171 w 1537554"/>
              <a:gd name="connsiteY199" fmla="*/ 394844 h 739317"/>
              <a:gd name="connsiteX200" fmla="*/ 308770 w 1537554"/>
              <a:gd name="connsiteY200" fmla="*/ 391069 h 739317"/>
              <a:gd name="connsiteX201" fmla="*/ 315337 w 1537554"/>
              <a:gd name="connsiteY201" fmla="*/ 389743 h 739317"/>
              <a:gd name="connsiteX202" fmla="*/ 319449 w 1537554"/>
              <a:gd name="connsiteY202" fmla="*/ 386972 h 739317"/>
              <a:gd name="connsiteX203" fmla="*/ 325528 w 1537554"/>
              <a:gd name="connsiteY203" fmla="*/ 385744 h 739317"/>
              <a:gd name="connsiteX204" fmla="*/ 330827 w 1537554"/>
              <a:gd name="connsiteY204" fmla="*/ 382172 h 739317"/>
              <a:gd name="connsiteX205" fmla="*/ 335902 w 1537554"/>
              <a:gd name="connsiteY205" fmla="*/ 381147 h 739317"/>
              <a:gd name="connsiteX206" fmla="*/ 341503 w 1537554"/>
              <a:gd name="connsiteY206" fmla="*/ 377371 h 739317"/>
              <a:gd name="connsiteX207" fmla="*/ 348342 w 1537554"/>
              <a:gd name="connsiteY207" fmla="*/ 375990 h 739317"/>
              <a:gd name="connsiteX208" fmla="*/ 352454 w 1537554"/>
              <a:gd name="connsiteY208" fmla="*/ 373218 h 739317"/>
              <a:gd name="connsiteX209" fmla="*/ 357533 w 1537554"/>
              <a:gd name="connsiteY209" fmla="*/ 372193 h 739317"/>
              <a:gd name="connsiteX210" fmla="*/ 363131 w 1537554"/>
              <a:gd name="connsiteY210" fmla="*/ 368418 h 739317"/>
              <a:gd name="connsiteX211" fmla="*/ 368799 w 1537554"/>
              <a:gd name="connsiteY211" fmla="*/ 367274 h 739317"/>
              <a:gd name="connsiteX212" fmla="*/ 371586 w 1537554"/>
              <a:gd name="connsiteY212" fmla="*/ 365011 h 739317"/>
              <a:gd name="connsiteX213" fmla="*/ 373158 w 1537554"/>
              <a:gd name="connsiteY213" fmla="*/ 364530 h 739317"/>
              <a:gd name="connsiteX214" fmla="*/ 374509 w 1537554"/>
              <a:gd name="connsiteY214" fmla="*/ 363619 h 739317"/>
              <a:gd name="connsiteX215" fmla="*/ 379266 w 1537554"/>
              <a:gd name="connsiteY215" fmla="*/ 362658 h 739317"/>
              <a:gd name="connsiteX216" fmla="*/ 381557 w 1537554"/>
              <a:gd name="connsiteY216" fmla="*/ 361956 h 739317"/>
              <a:gd name="connsiteX217" fmla="*/ 382546 w 1537554"/>
              <a:gd name="connsiteY217" fmla="*/ 361154 h 739317"/>
              <a:gd name="connsiteX218" fmla="*/ 396401 w 1537554"/>
              <a:gd name="connsiteY218" fmla="*/ 356885 h 739317"/>
              <a:gd name="connsiteX219" fmla="*/ 406813 w 1537554"/>
              <a:gd name="connsiteY219" fmla="*/ 349865 h 739317"/>
              <a:gd name="connsiteX220" fmla="*/ 411892 w 1537554"/>
              <a:gd name="connsiteY220" fmla="*/ 348840 h 739317"/>
              <a:gd name="connsiteX221" fmla="*/ 417490 w 1537554"/>
              <a:gd name="connsiteY221" fmla="*/ 345066 h 739317"/>
              <a:gd name="connsiteX222" fmla="*/ 423568 w 1537554"/>
              <a:gd name="connsiteY222" fmla="*/ 343838 h 739317"/>
              <a:gd name="connsiteX223" fmla="*/ 428867 w 1537554"/>
              <a:gd name="connsiteY223" fmla="*/ 340266 h 739317"/>
              <a:gd name="connsiteX224" fmla="*/ 433947 w 1537554"/>
              <a:gd name="connsiteY224" fmla="*/ 339240 h 739317"/>
              <a:gd name="connsiteX225" fmla="*/ 439545 w 1537554"/>
              <a:gd name="connsiteY225" fmla="*/ 335466 h 739317"/>
              <a:gd name="connsiteX226" fmla="*/ 446381 w 1537554"/>
              <a:gd name="connsiteY226" fmla="*/ 334086 h 739317"/>
              <a:gd name="connsiteX227" fmla="*/ 450495 w 1537554"/>
              <a:gd name="connsiteY227" fmla="*/ 331312 h 739317"/>
              <a:gd name="connsiteX228" fmla="*/ 455574 w 1537554"/>
              <a:gd name="connsiteY228" fmla="*/ 330287 h 739317"/>
              <a:gd name="connsiteX229" fmla="*/ 461172 w 1537554"/>
              <a:gd name="connsiteY229" fmla="*/ 326512 h 739317"/>
              <a:gd name="connsiteX230" fmla="*/ 467253 w 1537554"/>
              <a:gd name="connsiteY230" fmla="*/ 325285 h 739317"/>
              <a:gd name="connsiteX231" fmla="*/ 472551 w 1537554"/>
              <a:gd name="connsiteY231" fmla="*/ 321713 h 739317"/>
              <a:gd name="connsiteX232" fmla="*/ 477630 w 1537554"/>
              <a:gd name="connsiteY232" fmla="*/ 320687 h 739317"/>
              <a:gd name="connsiteX233" fmla="*/ 483228 w 1537554"/>
              <a:gd name="connsiteY233" fmla="*/ 316913 h 739317"/>
              <a:gd name="connsiteX234" fmla="*/ 488306 w 1537554"/>
              <a:gd name="connsiteY234" fmla="*/ 315888 h 739317"/>
              <a:gd name="connsiteX235" fmla="*/ 493904 w 1537554"/>
              <a:gd name="connsiteY235" fmla="*/ 312113 h 739317"/>
              <a:gd name="connsiteX236" fmla="*/ 500741 w 1537554"/>
              <a:gd name="connsiteY236" fmla="*/ 310733 h 739317"/>
              <a:gd name="connsiteX237" fmla="*/ 504855 w 1537554"/>
              <a:gd name="connsiteY237" fmla="*/ 307959 h 739317"/>
              <a:gd name="connsiteX238" fmla="*/ 512748 w 1537554"/>
              <a:gd name="connsiteY238" fmla="*/ 305509 h 739317"/>
              <a:gd name="connsiteX239" fmla="*/ 516233 w 1537554"/>
              <a:gd name="connsiteY239" fmla="*/ 303160 h 739317"/>
              <a:gd name="connsiteX240" fmla="*/ 522826 w 1537554"/>
              <a:gd name="connsiteY240" fmla="*/ 301113 h 739317"/>
              <a:gd name="connsiteX241" fmla="*/ 526910 w 1537554"/>
              <a:gd name="connsiteY241" fmla="*/ 298360 h 739317"/>
              <a:gd name="connsiteX242" fmla="*/ 532678 w 1537554"/>
              <a:gd name="connsiteY242" fmla="*/ 296569 h 739317"/>
              <a:gd name="connsiteX243" fmla="*/ 532830 w 1537554"/>
              <a:gd name="connsiteY243" fmla="*/ 296446 h 739317"/>
              <a:gd name="connsiteX244" fmla="*/ 533704 w 1537554"/>
              <a:gd name="connsiteY244" fmla="*/ 296178 h 739317"/>
              <a:gd name="connsiteX245" fmla="*/ 537587 w 1537554"/>
              <a:gd name="connsiteY245" fmla="*/ 293560 h 739317"/>
              <a:gd name="connsiteX246" fmla="*/ 554355 w 1537554"/>
              <a:gd name="connsiteY246" fmla="*/ 288355 h 739317"/>
              <a:gd name="connsiteX247" fmla="*/ 559915 w 1537554"/>
              <a:gd name="connsiteY247" fmla="*/ 284606 h 739317"/>
              <a:gd name="connsiteX248" fmla="*/ 566510 w 1537554"/>
              <a:gd name="connsiteY248" fmla="*/ 282559 h 739317"/>
              <a:gd name="connsiteX249" fmla="*/ 570592 w 1537554"/>
              <a:gd name="connsiteY249" fmla="*/ 279807 h 739317"/>
              <a:gd name="connsiteX250" fmla="*/ 577186 w 1537554"/>
              <a:gd name="connsiteY250" fmla="*/ 277760 h 739317"/>
              <a:gd name="connsiteX251" fmla="*/ 581269 w 1537554"/>
              <a:gd name="connsiteY251" fmla="*/ 275007 h 739317"/>
              <a:gd name="connsiteX252" fmla="*/ 587862 w 1537554"/>
              <a:gd name="connsiteY252" fmla="*/ 272960 h 739317"/>
              <a:gd name="connsiteX253" fmla="*/ 591946 w 1537554"/>
              <a:gd name="connsiteY253" fmla="*/ 270207 h 739317"/>
              <a:gd name="connsiteX254" fmla="*/ 602122 w 1537554"/>
              <a:gd name="connsiteY254" fmla="*/ 267048 h 739317"/>
              <a:gd name="connsiteX255" fmla="*/ 603598 w 1537554"/>
              <a:gd name="connsiteY255" fmla="*/ 266053 h 739317"/>
              <a:gd name="connsiteX256" fmla="*/ 610188 w 1537554"/>
              <a:gd name="connsiteY256" fmla="*/ 264007 h 739317"/>
              <a:gd name="connsiteX257" fmla="*/ 614273 w 1537554"/>
              <a:gd name="connsiteY257" fmla="*/ 261253 h 739317"/>
              <a:gd name="connsiteX258" fmla="*/ 620869 w 1537554"/>
              <a:gd name="connsiteY258" fmla="*/ 259206 h 739317"/>
              <a:gd name="connsiteX259" fmla="*/ 624951 w 1537554"/>
              <a:gd name="connsiteY259" fmla="*/ 256454 h 739317"/>
              <a:gd name="connsiteX260" fmla="*/ 631548 w 1537554"/>
              <a:gd name="connsiteY260" fmla="*/ 254406 h 739317"/>
              <a:gd name="connsiteX261" fmla="*/ 635630 w 1537554"/>
              <a:gd name="connsiteY261" fmla="*/ 251654 h 739317"/>
              <a:gd name="connsiteX262" fmla="*/ 644504 w 1537554"/>
              <a:gd name="connsiteY262" fmla="*/ 248899 h 739317"/>
              <a:gd name="connsiteX263" fmla="*/ 646578 w 1537554"/>
              <a:gd name="connsiteY263" fmla="*/ 247501 h 739317"/>
              <a:gd name="connsiteX264" fmla="*/ 654471 w 1537554"/>
              <a:gd name="connsiteY264" fmla="*/ 245051 h 739317"/>
              <a:gd name="connsiteX265" fmla="*/ 657957 w 1537554"/>
              <a:gd name="connsiteY265" fmla="*/ 242700 h 739317"/>
              <a:gd name="connsiteX266" fmla="*/ 664551 w 1537554"/>
              <a:gd name="connsiteY266" fmla="*/ 240653 h 739317"/>
              <a:gd name="connsiteX267" fmla="*/ 668634 w 1537554"/>
              <a:gd name="connsiteY267" fmla="*/ 237901 h 739317"/>
              <a:gd name="connsiteX268" fmla="*/ 675227 w 1537554"/>
              <a:gd name="connsiteY268" fmla="*/ 235854 h 739317"/>
              <a:gd name="connsiteX269" fmla="*/ 679310 w 1537554"/>
              <a:gd name="connsiteY269" fmla="*/ 233101 h 739317"/>
              <a:gd name="connsiteX270" fmla="*/ 687836 w 1537554"/>
              <a:gd name="connsiteY270" fmla="*/ 230454 h 739317"/>
              <a:gd name="connsiteX271" fmla="*/ 689988 w 1537554"/>
              <a:gd name="connsiteY271" fmla="*/ 229003 h 739317"/>
              <a:gd name="connsiteX272" fmla="*/ 700163 w 1537554"/>
              <a:gd name="connsiteY272" fmla="*/ 225845 h 739317"/>
              <a:gd name="connsiteX273" fmla="*/ 701640 w 1537554"/>
              <a:gd name="connsiteY273" fmla="*/ 224849 h 739317"/>
              <a:gd name="connsiteX274" fmla="*/ 708232 w 1537554"/>
              <a:gd name="connsiteY274" fmla="*/ 222803 h 739317"/>
              <a:gd name="connsiteX275" fmla="*/ 712316 w 1537554"/>
              <a:gd name="connsiteY275" fmla="*/ 220049 h 739317"/>
              <a:gd name="connsiteX276" fmla="*/ 718909 w 1537554"/>
              <a:gd name="connsiteY276" fmla="*/ 218003 h 739317"/>
              <a:gd name="connsiteX277" fmla="*/ 722993 w 1537554"/>
              <a:gd name="connsiteY277" fmla="*/ 215250 h 739317"/>
              <a:gd name="connsiteX278" fmla="*/ 729586 w 1537554"/>
              <a:gd name="connsiteY278" fmla="*/ 213203 h 739317"/>
              <a:gd name="connsiteX279" fmla="*/ 733669 w 1537554"/>
              <a:gd name="connsiteY279" fmla="*/ 210450 h 739317"/>
              <a:gd name="connsiteX280" fmla="*/ 741565 w 1537554"/>
              <a:gd name="connsiteY280" fmla="*/ 207999 h 739317"/>
              <a:gd name="connsiteX281" fmla="*/ 745049 w 1537554"/>
              <a:gd name="connsiteY281" fmla="*/ 205650 h 739317"/>
              <a:gd name="connsiteX282" fmla="*/ 753923 w 1537554"/>
              <a:gd name="connsiteY282" fmla="*/ 202895 h 739317"/>
              <a:gd name="connsiteX283" fmla="*/ 755998 w 1537554"/>
              <a:gd name="connsiteY283" fmla="*/ 201496 h 739317"/>
              <a:gd name="connsiteX284" fmla="*/ 762592 w 1537554"/>
              <a:gd name="connsiteY284" fmla="*/ 199449 h 739317"/>
              <a:gd name="connsiteX285" fmla="*/ 766675 w 1537554"/>
              <a:gd name="connsiteY285" fmla="*/ 196696 h 739317"/>
              <a:gd name="connsiteX286" fmla="*/ 773268 w 1537554"/>
              <a:gd name="connsiteY286" fmla="*/ 194650 h 739317"/>
              <a:gd name="connsiteX287" fmla="*/ 777352 w 1537554"/>
              <a:gd name="connsiteY287" fmla="*/ 191897 h 739317"/>
              <a:gd name="connsiteX288" fmla="*/ 785248 w 1537554"/>
              <a:gd name="connsiteY288" fmla="*/ 189446 h 739317"/>
              <a:gd name="connsiteX289" fmla="*/ 788732 w 1537554"/>
              <a:gd name="connsiteY289" fmla="*/ 187097 h 739317"/>
              <a:gd name="connsiteX290" fmla="*/ 797604 w 1537554"/>
              <a:gd name="connsiteY290" fmla="*/ 184343 h 739317"/>
              <a:gd name="connsiteX291" fmla="*/ 799680 w 1537554"/>
              <a:gd name="connsiteY291" fmla="*/ 182943 h 739317"/>
              <a:gd name="connsiteX292" fmla="*/ 806274 w 1537554"/>
              <a:gd name="connsiteY292" fmla="*/ 180896 h 739317"/>
              <a:gd name="connsiteX293" fmla="*/ 810357 w 1537554"/>
              <a:gd name="connsiteY293" fmla="*/ 178143 h 739317"/>
              <a:gd name="connsiteX294" fmla="*/ 816954 w 1537554"/>
              <a:gd name="connsiteY294" fmla="*/ 176095 h 739317"/>
              <a:gd name="connsiteX295" fmla="*/ 821036 w 1537554"/>
              <a:gd name="connsiteY295" fmla="*/ 173344 h 739317"/>
              <a:gd name="connsiteX296" fmla="*/ 828927 w 1537554"/>
              <a:gd name="connsiteY296" fmla="*/ 170894 h 739317"/>
              <a:gd name="connsiteX297" fmla="*/ 832413 w 1537554"/>
              <a:gd name="connsiteY297" fmla="*/ 168544 h 739317"/>
              <a:gd name="connsiteX298" fmla="*/ 839007 w 1537554"/>
              <a:gd name="connsiteY298" fmla="*/ 166497 h 739317"/>
              <a:gd name="connsiteX299" fmla="*/ 843090 w 1537554"/>
              <a:gd name="connsiteY299" fmla="*/ 163744 h 739317"/>
              <a:gd name="connsiteX300" fmla="*/ 851967 w 1537554"/>
              <a:gd name="connsiteY300" fmla="*/ 160988 h 739317"/>
              <a:gd name="connsiteX301" fmla="*/ 854041 w 1537554"/>
              <a:gd name="connsiteY301" fmla="*/ 159590 h 739317"/>
              <a:gd name="connsiteX302" fmla="*/ 860632 w 1537554"/>
              <a:gd name="connsiteY302" fmla="*/ 157544 h 739317"/>
              <a:gd name="connsiteX303" fmla="*/ 864716 w 1537554"/>
              <a:gd name="connsiteY303" fmla="*/ 154790 h 739317"/>
              <a:gd name="connsiteX304" fmla="*/ 869003 w 1537554"/>
              <a:gd name="connsiteY304" fmla="*/ 153460 h 739317"/>
              <a:gd name="connsiteX305" fmla="*/ 875394 w 1537554"/>
              <a:gd name="connsiteY305" fmla="*/ 149991 h 739317"/>
              <a:gd name="connsiteX306" fmla="*/ 881317 w 1537554"/>
              <a:gd name="connsiteY306" fmla="*/ 148152 h 739317"/>
              <a:gd name="connsiteX307" fmla="*/ 886773 w 1537554"/>
              <a:gd name="connsiteY307" fmla="*/ 145191 h 739317"/>
              <a:gd name="connsiteX308" fmla="*/ 894471 w 1537554"/>
              <a:gd name="connsiteY308" fmla="*/ 142801 h 739317"/>
              <a:gd name="connsiteX309" fmla="*/ 897722 w 1537554"/>
              <a:gd name="connsiteY309" fmla="*/ 141037 h 739317"/>
              <a:gd name="connsiteX310" fmla="*/ 902007 w 1537554"/>
              <a:gd name="connsiteY310" fmla="*/ 139707 h 739317"/>
              <a:gd name="connsiteX311" fmla="*/ 908399 w 1537554"/>
              <a:gd name="connsiteY311" fmla="*/ 136237 h 739317"/>
              <a:gd name="connsiteX312" fmla="*/ 912684 w 1537554"/>
              <a:gd name="connsiteY312" fmla="*/ 134907 h 739317"/>
              <a:gd name="connsiteX313" fmla="*/ 919076 w 1537554"/>
              <a:gd name="connsiteY313" fmla="*/ 131438 h 739317"/>
              <a:gd name="connsiteX314" fmla="*/ 924999 w 1537554"/>
              <a:gd name="connsiteY314" fmla="*/ 129599 h 739317"/>
              <a:gd name="connsiteX315" fmla="*/ 930455 w 1537554"/>
              <a:gd name="connsiteY315" fmla="*/ 126638 h 739317"/>
              <a:gd name="connsiteX316" fmla="*/ 934740 w 1537554"/>
              <a:gd name="connsiteY316" fmla="*/ 125308 h 739317"/>
              <a:gd name="connsiteX317" fmla="*/ 941132 w 1537554"/>
              <a:gd name="connsiteY317" fmla="*/ 121838 h 739317"/>
              <a:gd name="connsiteX318" fmla="*/ 948836 w 1537554"/>
              <a:gd name="connsiteY318" fmla="*/ 119447 h 739317"/>
              <a:gd name="connsiteX319" fmla="*/ 952081 w 1537554"/>
              <a:gd name="connsiteY319" fmla="*/ 117685 h 739317"/>
              <a:gd name="connsiteX320" fmla="*/ 956363 w 1537554"/>
              <a:gd name="connsiteY320" fmla="*/ 116356 h 739317"/>
              <a:gd name="connsiteX321" fmla="*/ 962759 w 1537554"/>
              <a:gd name="connsiteY321" fmla="*/ 112884 h 739317"/>
              <a:gd name="connsiteX322" fmla="*/ 968682 w 1537554"/>
              <a:gd name="connsiteY322" fmla="*/ 111046 h 739317"/>
              <a:gd name="connsiteX323" fmla="*/ 974137 w 1537554"/>
              <a:gd name="connsiteY323" fmla="*/ 108085 h 739317"/>
              <a:gd name="connsiteX324" fmla="*/ 978421 w 1537554"/>
              <a:gd name="connsiteY324" fmla="*/ 106755 h 739317"/>
              <a:gd name="connsiteX325" fmla="*/ 984814 w 1537554"/>
              <a:gd name="connsiteY325" fmla="*/ 103285 h 739317"/>
              <a:gd name="connsiteX326" fmla="*/ 989099 w 1537554"/>
              <a:gd name="connsiteY326" fmla="*/ 101955 h 739317"/>
              <a:gd name="connsiteX327" fmla="*/ 995492 w 1537554"/>
              <a:gd name="connsiteY327" fmla="*/ 98485 h 739317"/>
              <a:gd name="connsiteX328" fmla="*/ 1003198 w 1537554"/>
              <a:gd name="connsiteY328" fmla="*/ 96093 h 739317"/>
              <a:gd name="connsiteX329" fmla="*/ 1006442 w 1537554"/>
              <a:gd name="connsiteY329" fmla="*/ 94332 h 739317"/>
              <a:gd name="connsiteX330" fmla="*/ 1012362 w 1537554"/>
              <a:gd name="connsiteY330" fmla="*/ 92495 h 739317"/>
              <a:gd name="connsiteX331" fmla="*/ 1017819 w 1537554"/>
              <a:gd name="connsiteY331" fmla="*/ 89532 h 739317"/>
              <a:gd name="connsiteX332" fmla="*/ 1022099 w 1537554"/>
              <a:gd name="connsiteY332" fmla="*/ 88204 h 739317"/>
              <a:gd name="connsiteX333" fmla="*/ 1028496 w 1537554"/>
              <a:gd name="connsiteY333" fmla="*/ 84732 h 739317"/>
              <a:gd name="connsiteX334" fmla="*/ 1032778 w 1537554"/>
              <a:gd name="connsiteY334" fmla="*/ 83402 h 739317"/>
              <a:gd name="connsiteX335" fmla="*/ 1039172 w 1537554"/>
              <a:gd name="connsiteY335" fmla="*/ 79932 h 739317"/>
              <a:gd name="connsiteX336" fmla="*/ 1046879 w 1537554"/>
              <a:gd name="connsiteY336" fmla="*/ 77539 h 739317"/>
              <a:gd name="connsiteX337" fmla="*/ 1050123 w 1537554"/>
              <a:gd name="connsiteY337" fmla="*/ 75779 h 739317"/>
              <a:gd name="connsiteX338" fmla="*/ 1057425 w 1537554"/>
              <a:gd name="connsiteY338" fmla="*/ 73512 h 739317"/>
              <a:gd name="connsiteX339" fmla="*/ 1060800 w 1537554"/>
              <a:gd name="connsiteY339" fmla="*/ 71680 h 739317"/>
              <a:gd name="connsiteX340" fmla="*/ 1066723 w 1537554"/>
              <a:gd name="connsiteY340" fmla="*/ 69842 h 739317"/>
              <a:gd name="connsiteX341" fmla="*/ 1072178 w 1537554"/>
              <a:gd name="connsiteY341" fmla="*/ 66881 h 739317"/>
              <a:gd name="connsiteX342" fmla="*/ 1076462 w 1537554"/>
              <a:gd name="connsiteY342" fmla="*/ 65551 h 739317"/>
              <a:gd name="connsiteX343" fmla="*/ 1082855 w 1537554"/>
              <a:gd name="connsiteY343" fmla="*/ 62081 h 739317"/>
              <a:gd name="connsiteX344" fmla="*/ 1087141 w 1537554"/>
              <a:gd name="connsiteY344" fmla="*/ 60751 h 739317"/>
              <a:gd name="connsiteX345" fmla="*/ 1093533 w 1537554"/>
              <a:gd name="connsiteY345" fmla="*/ 57281 h 739317"/>
              <a:gd name="connsiteX346" fmla="*/ 1101232 w 1537554"/>
              <a:gd name="connsiteY346" fmla="*/ 54891 h 739317"/>
              <a:gd name="connsiteX347" fmla="*/ 1104482 w 1537554"/>
              <a:gd name="connsiteY347" fmla="*/ 53127 h 739317"/>
              <a:gd name="connsiteX348" fmla="*/ 1110405 w 1537554"/>
              <a:gd name="connsiteY348" fmla="*/ 51288 h 739317"/>
              <a:gd name="connsiteX349" fmla="*/ 1115861 w 1537554"/>
              <a:gd name="connsiteY349" fmla="*/ 48327 h 739317"/>
              <a:gd name="connsiteX350" fmla="*/ 1120146 w 1537554"/>
              <a:gd name="connsiteY350" fmla="*/ 46997 h 739317"/>
              <a:gd name="connsiteX351" fmla="*/ 1126538 w 1537554"/>
              <a:gd name="connsiteY351" fmla="*/ 43528 h 739317"/>
              <a:gd name="connsiteX352" fmla="*/ 1130819 w 1537554"/>
              <a:gd name="connsiteY352" fmla="*/ 42199 h 739317"/>
              <a:gd name="connsiteX353" fmla="*/ 1137214 w 1537554"/>
              <a:gd name="connsiteY353" fmla="*/ 38728 h 739317"/>
              <a:gd name="connsiteX354" fmla="*/ 1144918 w 1537554"/>
              <a:gd name="connsiteY354" fmla="*/ 36337 h 739317"/>
              <a:gd name="connsiteX355" fmla="*/ 1148165 w 1537554"/>
              <a:gd name="connsiteY355" fmla="*/ 34574 h 739317"/>
              <a:gd name="connsiteX356" fmla="*/ 1154090 w 1537554"/>
              <a:gd name="connsiteY356" fmla="*/ 32735 h 739317"/>
              <a:gd name="connsiteX357" fmla="*/ 1159544 w 1537554"/>
              <a:gd name="connsiteY357" fmla="*/ 29774 h 739317"/>
              <a:gd name="connsiteX358" fmla="*/ 1163825 w 1537554"/>
              <a:gd name="connsiteY358" fmla="*/ 28446 h 739317"/>
              <a:gd name="connsiteX359" fmla="*/ 1170220 w 1537554"/>
              <a:gd name="connsiteY359" fmla="*/ 24975 h 739317"/>
              <a:gd name="connsiteX360" fmla="*/ 1174505 w 1537554"/>
              <a:gd name="connsiteY360" fmla="*/ 23644 h 739317"/>
              <a:gd name="connsiteX361" fmla="*/ 1180898 w 1537554"/>
              <a:gd name="connsiteY361" fmla="*/ 20175 h 739317"/>
              <a:gd name="connsiteX362" fmla="*/ 1280827 w 1537554"/>
              <a:gd name="connsiteY362" fmla="*/ 0 h 73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</a:cxnLst>
            <a:rect l="l" t="t" r="r" b="b"/>
            <a:pathLst>
              <a:path w="1537554" h="739317">
                <a:moveTo>
                  <a:pt x="1280827" y="0"/>
                </a:moveTo>
                <a:cubicBezTo>
                  <a:pt x="1422613" y="0"/>
                  <a:pt x="1537554" y="114940"/>
                  <a:pt x="1537554" y="256727"/>
                </a:cubicBezTo>
                <a:cubicBezTo>
                  <a:pt x="1537554" y="380790"/>
                  <a:pt x="1449552" y="484299"/>
                  <a:pt x="1332566" y="508237"/>
                </a:cubicBezTo>
                <a:lnTo>
                  <a:pt x="1324396" y="509061"/>
                </a:lnTo>
                <a:lnTo>
                  <a:pt x="1321060" y="510371"/>
                </a:lnTo>
                <a:lnTo>
                  <a:pt x="1312890" y="511194"/>
                </a:lnTo>
                <a:lnTo>
                  <a:pt x="1309556" y="512503"/>
                </a:lnTo>
                <a:lnTo>
                  <a:pt x="1300437" y="513423"/>
                </a:lnTo>
                <a:lnTo>
                  <a:pt x="1297347" y="514636"/>
                </a:lnTo>
                <a:lnTo>
                  <a:pt x="1291721" y="515203"/>
                </a:lnTo>
                <a:lnTo>
                  <a:pt x="1285982" y="517456"/>
                </a:lnTo>
                <a:lnTo>
                  <a:pt x="1277811" y="518280"/>
                </a:lnTo>
                <a:lnTo>
                  <a:pt x="1274477" y="519589"/>
                </a:lnTo>
                <a:lnTo>
                  <a:pt x="1266308" y="520412"/>
                </a:lnTo>
                <a:lnTo>
                  <a:pt x="1262971" y="521722"/>
                </a:lnTo>
                <a:lnTo>
                  <a:pt x="1253855" y="522641"/>
                </a:lnTo>
                <a:lnTo>
                  <a:pt x="1250764" y="523855"/>
                </a:lnTo>
                <a:lnTo>
                  <a:pt x="1245139" y="524422"/>
                </a:lnTo>
                <a:lnTo>
                  <a:pt x="1239400" y="526675"/>
                </a:lnTo>
                <a:lnTo>
                  <a:pt x="1231227" y="527499"/>
                </a:lnTo>
                <a:lnTo>
                  <a:pt x="1227894" y="528807"/>
                </a:lnTo>
                <a:lnTo>
                  <a:pt x="1219726" y="529631"/>
                </a:lnTo>
                <a:lnTo>
                  <a:pt x="1216389" y="530941"/>
                </a:lnTo>
                <a:lnTo>
                  <a:pt x="1207272" y="531860"/>
                </a:lnTo>
                <a:lnTo>
                  <a:pt x="1204181" y="533073"/>
                </a:lnTo>
                <a:lnTo>
                  <a:pt x="1193606" y="534139"/>
                </a:lnTo>
                <a:lnTo>
                  <a:pt x="1192675" y="534505"/>
                </a:lnTo>
                <a:lnTo>
                  <a:pt x="1187045" y="535072"/>
                </a:lnTo>
                <a:lnTo>
                  <a:pt x="1181310" y="537324"/>
                </a:lnTo>
                <a:lnTo>
                  <a:pt x="1173138" y="538148"/>
                </a:lnTo>
                <a:lnTo>
                  <a:pt x="1169805" y="539457"/>
                </a:lnTo>
                <a:lnTo>
                  <a:pt x="1161640" y="540280"/>
                </a:lnTo>
                <a:lnTo>
                  <a:pt x="1158300" y="541591"/>
                </a:lnTo>
                <a:lnTo>
                  <a:pt x="1149184" y="542510"/>
                </a:lnTo>
                <a:lnTo>
                  <a:pt x="1146093" y="543724"/>
                </a:lnTo>
                <a:lnTo>
                  <a:pt x="1140463" y="544291"/>
                </a:lnTo>
                <a:lnTo>
                  <a:pt x="1134728" y="546543"/>
                </a:lnTo>
                <a:lnTo>
                  <a:pt x="1126555" y="547367"/>
                </a:lnTo>
                <a:lnTo>
                  <a:pt x="1123222" y="548675"/>
                </a:lnTo>
                <a:lnTo>
                  <a:pt x="1115051" y="549499"/>
                </a:lnTo>
                <a:lnTo>
                  <a:pt x="1111717" y="550808"/>
                </a:lnTo>
                <a:lnTo>
                  <a:pt x="1102603" y="551727"/>
                </a:lnTo>
                <a:lnTo>
                  <a:pt x="1099509" y="552941"/>
                </a:lnTo>
                <a:lnTo>
                  <a:pt x="1091339" y="553765"/>
                </a:lnTo>
                <a:lnTo>
                  <a:pt x="1088003" y="555075"/>
                </a:lnTo>
                <a:lnTo>
                  <a:pt x="1082374" y="555642"/>
                </a:lnTo>
                <a:lnTo>
                  <a:pt x="1076639" y="557894"/>
                </a:lnTo>
                <a:lnTo>
                  <a:pt x="1068466" y="558718"/>
                </a:lnTo>
                <a:lnTo>
                  <a:pt x="1065133" y="560027"/>
                </a:lnTo>
                <a:lnTo>
                  <a:pt x="1056020" y="560945"/>
                </a:lnTo>
                <a:lnTo>
                  <a:pt x="1052926" y="562160"/>
                </a:lnTo>
                <a:lnTo>
                  <a:pt x="1044753" y="562984"/>
                </a:lnTo>
                <a:lnTo>
                  <a:pt x="1041420" y="564293"/>
                </a:lnTo>
                <a:lnTo>
                  <a:pt x="1033247" y="565116"/>
                </a:lnTo>
                <a:lnTo>
                  <a:pt x="1029914" y="566425"/>
                </a:lnTo>
                <a:lnTo>
                  <a:pt x="1024290" y="566992"/>
                </a:lnTo>
                <a:lnTo>
                  <a:pt x="1018551" y="569245"/>
                </a:lnTo>
                <a:lnTo>
                  <a:pt x="1009434" y="570164"/>
                </a:lnTo>
                <a:lnTo>
                  <a:pt x="1006343" y="571378"/>
                </a:lnTo>
                <a:lnTo>
                  <a:pt x="998175" y="572201"/>
                </a:lnTo>
                <a:lnTo>
                  <a:pt x="994838" y="573511"/>
                </a:lnTo>
                <a:lnTo>
                  <a:pt x="986665" y="574335"/>
                </a:lnTo>
                <a:lnTo>
                  <a:pt x="983332" y="575644"/>
                </a:lnTo>
                <a:lnTo>
                  <a:pt x="977706" y="576211"/>
                </a:lnTo>
                <a:lnTo>
                  <a:pt x="971967" y="578464"/>
                </a:lnTo>
                <a:lnTo>
                  <a:pt x="963795" y="579288"/>
                </a:lnTo>
                <a:lnTo>
                  <a:pt x="960462" y="580597"/>
                </a:lnTo>
                <a:lnTo>
                  <a:pt x="951349" y="581515"/>
                </a:lnTo>
                <a:lnTo>
                  <a:pt x="948255" y="582730"/>
                </a:lnTo>
                <a:lnTo>
                  <a:pt x="940081" y="583554"/>
                </a:lnTo>
                <a:lnTo>
                  <a:pt x="936748" y="584863"/>
                </a:lnTo>
                <a:lnTo>
                  <a:pt x="928576" y="585686"/>
                </a:lnTo>
                <a:lnTo>
                  <a:pt x="925243" y="586995"/>
                </a:lnTo>
                <a:lnTo>
                  <a:pt x="919618" y="587562"/>
                </a:lnTo>
                <a:lnTo>
                  <a:pt x="913879" y="589815"/>
                </a:lnTo>
                <a:lnTo>
                  <a:pt x="904762" y="590734"/>
                </a:lnTo>
                <a:lnTo>
                  <a:pt x="901671" y="591948"/>
                </a:lnTo>
                <a:lnTo>
                  <a:pt x="893502" y="592771"/>
                </a:lnTo>
                <a:lnTo>
                  <a:pt x="890165" y="594081"/>
                </a:lnTo>
                <a:lnTo>
                  <a:pt x="881993" y="594905"/>
                </a:lnTo>
                <a:lnTo>
                  <a:pt x="878660" y="596214"/>
                </a:lnTo>
                <a:lnTo>
                  <a:pt x="873034" y="596781"/>
                </a:lnTo>
                <a:lnTo>
                  <a:pt x="867295" y="599034"/>
                </a:lnTo>
                <a:lnTo>
                  <a:pt x="858179" y="599953"/>
                </a:lnTo>
                <a:lnTo>
                  <a:pt x="855088" y="601167"/>
                </a:lnTo>
                <a:lnTo>
                  <a:pt x="846918" y="601990"/>
                </a:lnTo>
                <a:lnTo>
                  <a:pt x="843582" y="603300"/>
                </a:lnTo>
                <a:lnTo>
                  <a:pt x="835409" y="604124"/>
                </a:lnTo>
                <a:lnTo>
                  <a:pt x="832076" y="605433"/>
                </a:lnTo>
                <a:lnTo>
                  <a:pt x="823904" y="606256"/>
                </a:lnTo>
                <a:lnTo>
                  <a:pt x="820571" y="607565"/>
                </a:lnTo>
                <a:lnTo>
                  <a:pt x="814002" y="608227"/>
                </a:lnTo>
                <a:lnTo>
                  <a:pt x="808505" y="610385"/>
                </a:lnTo>
                <a:lnTo>
                  <a:pt x="797927" y="611452"/>
                </a:lnTo>
                <a:lnTo>
                  <a:pt x="796999" y="611816"/>
                </a:lnTo>
                <a:lnTo>
                  <a:pt x="788829" y="612640"/>
                </a:lnTo>
                <a:lnTo>
                  <a:pt x="785493" y="613949"/>
                </a:lnTo>
                <a:lnTo>
                  <a:pt x="777321" y="614773"/>
                </a:lnTo>
                <a:lnTo>
                  <a:pt x="773988" y="616082"/>
                </a:lnTo>
                <a:lnTo>
                  <a:pt x="764874" y="617001"/>
                </a:lnTo>
                <a:lnTo>
                  <a:pt x="761780" y="618215"/>
                </a:lnTo>
                <a:lnTo>
                  <a:pt x="756153" y="618783"/>
                </a:lnTo>
                <a:lnTo>
                  <a:pt x="750417" y="621035"/>
                </a:lnTo>
                <a:lnTo>
                  <a:pt x="742243" y="621859"/>
                </a:lnTo>
                <a:lnTo>
                  <a:pt x="738910" y="623167"/>
                </a:lnTo>
                <a:lnTo>
                  <a:pt x="730740" y="623991"/>
                </a:lnTo>
                <a:lnTo>
                  <a:pt x="727404" y="625301"/>
                </a:lnTo>
                <a:lnTo>
                  <a:pt x="719232" y="626124"/>
                </a:lnTo>
                <a:lnTo>
                  <a:pt x="715899" y="627433"/>
                </a:lnTo>
                <a:lnTo>
                  <a:pt x="709329" y="628095"/>
                </a:lnTo>
                <a:lnTo>
                  <a:pt x="703833" y="630253"/>
                </a:lnTo>
                <a:lnTo>
                  <a:pt x="695661" y="631077"/>
                </a:lnTo>
                <a:lnTo>
                  <a:pt x="692328" y="632386"/>
                </a:lnTo>
                <a:lnTo>
                  <a:pt x="684158" y="633209"/>
                </a:lnTo>
                <a:lnTo>
                  <a:pt x="680822" y="634519"/>
                </a:lnTo>
                <a:lnTo>
                  <a:pt x="672648" y="635343"/>
                </a:lnTo>
                <a:lnTo>
                  <a:pt x="669315" y="636652"/>
                </a:lnTo>
                <a:lnTo>
                  <a:pt x="654573" y="638138"/>
                </a:lnTo>
                <a:lnTo>
                  <a:pt x="645744" y="641605"/>
                </a:lnTo>
                <a:lnTo>
                  <a:pt x="639870" y="642197"/>
                </a:lnTo>
                <a:lnTo>
                  <a:pt x="639000" y="642463"/>
                </a:lnTo>
                <a:lnTo>
                  <a:pt x="637458" y="642473"/>
                </a:lnTo>
                <a:lnTo>
                  <a:pt x="634238" y="643737"/>
                </a:lnTo>
                <a:lnTo>
                  <a:pt x="626069" y="644561"/>
                </a:lnTo>
                <a:lnTo>
                  <a:pt x="622733" y="645871"/>
                </a:lnTo>
                <a:lnTo>
                  <a:pt x="613617" y="646790"/>
                </a:lnTo>
                <a:lnTo>
                  <a:pt x="610526" y="648003"/>
                </a:lnTo>
                <a:lnTo>
                  <a:pt x="579822" y="651098"/>
                </a:lnTo>
                <a:lnTo>
                  <a:pt x="563255" y="654443"/>
                </a:lnTo>
                <a:lnTo>
                  <a:pt x="562854" y="654362"/>
                </a:lnTo>
                <a:lnTo>
                  <a:pt x="552032" y="656547"/>
                </a:lnTo>
                <a:lnTo>
                  <a:pt x="551819" y="656504"/>
                </a:lnTo>
                <a:lnTo>
                  <a:pt x="506438" y="665666"/>
                </a:lnTo>
                <a:lnTo>
                  <a:pt x="506037" y="665585"/>
                </a:lnTo>
                <a:lnTo>
                  <a:pt x="497979" y="667212"/>
                </a:lnTo>
                <a:lnTo>
                  <a:pt x="478128" y="673327"/>
                </a:lnTo>
                <a:lnTo>
                  <a:pt x="474685" y="672999"/>
                </a:lnTo>
                <a:lnTo>
                  <a:pt x="466390" y="675541"/>
                </a:lnTo>
                <a:lnTo>
                  <a:pt x="459301" y="674848"/>
                </a:lnTo>
                <a:lnTo>
                  <a:pt x="404027" y="686007"/>
                </a:lnTo>
                <a:lnTo>
                  <a:pt x="403629" y="685927"/>
                </a:lnTo>
                <a:lnTo>
                  <a:pt x="392805" y="688112"/>
                </a:lnTo>
                <a:lnTo>
                  <a:pt x="392056" y="687961"/>
                </a:lnTo>
                <a:lnTo>
                  <a:pt x="380881" y="690217"/>
                </a:lnTo>
                <a:lnTo>
                  <a:pt x="380279" y="690096"/>
                </a:lnTo>
                <a:lnTo>
                  <a:pt x="363224" y="695313"/>
                </a:lnTo>
                <a:lnTo>
                  <a:pt x="356146" y="694639"/>
                </a:lnTo>
                <a:lnTo>
                  <a:pt x="352828" y="695309"/>
                </a:lnTo>
                <a:lnTo>
                  <a:pt x="328700" y="702766"/>
                </a:lnTo>
                <a:lnTo>
                  <a:pt x="319939" y="701949"/>
                </a:lnTo>
                <a:lnTo>
                  <a:pt x="312499" y="703451"/>
                </a:lnTo>
                <a:lnTo>
                  <a:pt x="293781" y="709220"/>
                </a:lnTo>
                <a:lnTo>
                  <a:pt x="285299" y="708392"/>
                </a:lnTo>
                <a:lnTo>
                  <a:pt x="276361" y="710196"/>
                </a:lnTo>
                <a:lnTo>
                  <a:pt x="258962" y="715479"/>
                </a:lnTo>
                <a:lnTo>
                  <a:pt x="255545" y="715138"/>
                </a:lnTo>
                <a:lnTo>
                  <a:pt x="235880" y="720115"/>
                </a:lnTo>
                <a:lnTo>
                  <a:pt x="234154" y="719949"/>
                </a:lnTo>
                <a:lnTo>
                  <a:pt x="224437" y="722932"/>
                </a:lnTo>
                <a:lnTo>
                  <a:pt x="216640" y="722167"/>
                </a:lnTo>
                <a:lnTo>
                  <a:pt x="198412" y="725848"/>
                </a:lnTo>
                <a:lnTo>
                  <a:pt x="167533" y="733728"/>
                </a:lnTo>
                <a:lnTo>
                  <a:pt x="165548" y="733541"/>
                </a:lnTo>
                <a:lnTo>
                  <a:pt x="155796" y="736544"/>
                </a:lnTo>
                <a:lnTo>
                  <a:pt x="147915" y="735795"/>
                </a:lnTo>
                <a:lnTo>
                  <a:pt x="130467" y="739317"/>
                </a:lnTo>
                <a:cubicBezTo>
                  <a:pt x="58412" y="739317"/>
                  <a:pt x="0" y="680905"/>
                  <a:pt x="0" y="608850"/>
                </a:cubicBezTo>
                <a:cubicBezTo>
                  <a:pt x="0" y="554808"/>
                  <a:pt x="32857" y="508441"/>
                  <a:pt x="79683" y="488635"/>
                </a:cubicBezTo>
                <a:lnTo>
                  <a:pt x="88586" y="486837"/>
                </a:lnTo>
                <a:lnTo>
                  <a:pt x="91011" y="484870"/>
                </a:lnTo>
                <a:lnTo>
                  <a:pt x="103596" y="481012"/>
                </a:lnTo>
                <a:lnTo>
                  <a:pt x="112688" y="474881"/>
                </a:lnTo>
                <a:lnTo>
                  <a:pt x="117765" y="473856"/>
                </a:lnTo>
                <a:lnTo>
                  <a:pt x="123364" y="470082"/>
                </a:lnTo>
                <a:lnTo>
                  <a:pt x="128445" y="469056"/>
                </a:lnTo>
                <a:lnTo>
                  <a:pt x="134043" y="465282"/>
                </a:lnTo>
                <a:lnTo>
                  <a:pt x="141879" y="463700"/>
                </a:lnTo>
                <a:lnTo>
                  <a:pt x="145694" y="461128"/>
                </a:lnTo>
                <a:lnTo>
                  <a:pt x="150670" y="460123"/>
                </a:lnTo>
                <a:lnTo>
                  <a:pt x="155193" y="456461"/>
                </a:lnTo>
                <a:lnTo>
                  <a:pt x="169959" y="451964"/>
                </a:lnTo>
                <a:lnTo>
                  <a:pt x="177725" y="446729"/>
                </a:lnTo>
                <a:lnTo>
                  <a:pt x="182644" y="445736"/>
                </a:lnTo>
                <a:lnTo>
                  <a:pt x="192835" y="442641"/>
                </a:lnTo>
                <a:lnTo>
                  <a:pt x="200052" y="437775"/>
                </a:lnTo>
                <a:lnTo>
                  <a:pt x="205132" y="436749"/>
                </a:lnTo>
                <a:lnTo>
                  <a:pt x="210730" y="432975"/>
                </a:lnTo>
                <a:lnTo>
                  <a:pt x="215196" y="432074"/>
                </a:lnTo>
                <a:lnTo>
                  <a:pt x="222542" y="429810"/>
                </a:lnTo>
                <a:lnTo>
                  <a:pt x="232084" y="423376"/>
                </a:lnTo>
                <a:lnTo>
                  <a:pt x="238163" y="422148"/>
                </a:lnTo>
                <a:lnTo>
                  <a:pt x="243461" y="418576"/>
                </a:lnTo>
                <a:lnTo>
                  <a:pt x="255378" y="416170"/>
                </a:lnTo>
                <a:lnTo>
                  <a:pt x="265089" y="409622"/>
                </a:lnTo>
                <a:lnTo>
                  <a:pt x="270167" y="408597"/>
                </a:lnTo>
                <a:lnTo>
                  <a:pt x="275766" y="404823"/>
                </a:lnTo>
                <a:lnTo>
                  <a:pt x="287761" y="402401"/>
                </a:lnTo>
                <a:lnTo>
                  <a:pt x="288942" y="402040"/>
                </a:lnTo>
                <a:lnTo>
                  <a:pt x="298095" y="395869"/>
                </a:lnTo>
                <a:lnTo>
                  <a:pt x="303171" y="394844"/>
                </a:lnTo>
                <a:lnTo>
                  <a:pt x="308770" y="391069"/>
                </a:lnTo>
                <a:lnTo>
                  <a:pt x="315337" y="389743"/>
                </a:lnTo>
                <a:lnTo>
                  <a:pt x="319449" y="386972"/>
                </a:lnTo>
                <a:lnTo>
                  <a:pt x="325528" y="385744"/>
                </a:lnTo>
                <a:lnTo>
                  <a:pt x="330827" y="382172"/>
                </a:lnTo>
                <a:lnTo>
                  <a:pt x="335902" y="381147"/>
                </a:lnTo>
                <a:lnTo>
                  <a:pt x="341503" y="377371"/>
                </a:lnTo>
                <a:lnTo>
                  <a:pt x="348342" y="375990"/>
                </a:lnTo>
                <a:lnTo>
                  <a:pt x="352454" y="373218"/>
                </a:lnTo>
                <a:lnTo>
                  <a:pt x="357533" y="372193"/>
                </a:lnTo>
                <a:lnTo>
                  <a:pt x="363131" y="368418"/>
                </a:lnTo>
                <a:lnTo>
                  <a:pt x="368799" y="367274"/>
                </a:lnTo>
                <a:lnTo>
                  <a:pt x="371586" y="365011"/>
                </a:lnTo>
                <a:lnTo>
                  <a:pt x="373158" y="364530"/>
                </a:lnTo>
                <a:lnTo>
                  <a:pt x="374509" y="363619"/>
                </a:lnTo>
                <a:lnTo>
                  <a:pt x="379266" y="362658"/>
                </a:lnTo>
                <a:lnTo>
                  <a:pt x="381557" y="361956"/>
                </a:lnTo>
                <a:lnTo>
                  <a:pt x="382546" y="361154"/>
                </a:lnTo>
                <a:lnTo>
                  <a:pt x="396401" y="356885"/>
                </a:lnTo>
                <a:lnTo>
                  <a:pt x="406813" y="349865"/>
                </a:lnTo>
                <a:lnTo>
                  <a:pt x="411892" y="348840"/>
                </a:lnTo>
                <a:lnTo>
                  <a:pt x="417490" y="345066"/>
                </a:lnTo>
                <a:lnTo>
                  <a:pt x="423568" y="343838"/>
                </a:lnTo>
                <a:lnTo>
                  <a:pt x="428867" y="340266"/>
                </a:lnTo>
                <a:lnTo>
                  <a:pt x="433947" y="339240"/>
                </a:lnTo>
                <a:lnTo>
                  <a:pt x="439545" y="335466"/>
                </a:lnTo>
                <a:lnTo>
                  <a:pt x="446381" y="334086"/>
                </a:lnTo>
                <a:lnTo>
                  <a:pt x="450495" y="331312"/>
                </a:lnTo>
                <a:lnTo>
                  <a:pt x="455574" y="330287"/>
                </a:lnTo>
                <a:lnTo>
                  <a:pt x="461172" y="326512"/>
                </a:lnTo>
                <a:lnTo>
                  <a:pt x="467253" y="325285"/>
                </a:lnTo>
                <a:lnTo>
                  <a:pt x="472551" y="321713"/>
                </a:lnTo>
                <a:lnTo>
                  <a:pt x="477630" y="320687"/>
                </a:lnTo>
                <a:lnTo>
                  <a:pt x="483228" y="316913"/>
                </a:lnTo>
                <a:lnTo>
                  <a:pt x="488306" y="315888"/>
                </a:lnTo>
                <a:lnTo>
                  <a:pt x="493904" y="312113"/>
                </a:lnTo>
                <a:lnTo>
                  <a:pt x="500741" y="310733"/>
                </a:lnTo>
                <a:lnTo>
                  <a:pt x="504855" y="307959"/>
                </a:lnTo>
                <a:lnTo>
                  <a:pt x="512748" y="305509"/>
                </a:lnTo>
                <a:lnTo>
                  <a:pt x="516233" y="303160"/>
                </a:lnTo>
                <a:lnTo>
                  <a:pt x="522826" y="301113"/>
                </a:lnTo>
                <a:lnTo>
                  <a:pt x="526910" y="298360"/>
                </a:lnTo>
                <a:lnTo>
                  <a:pt x="532678" y="296569"/>
                </a:lnTo>
                <a:lnTo>
                  <a:pt x="532830" y="296446"/>
                </a:lnTo>
                <a:lnTo>
                  <a:pt x="533704" y="296178"/>
                </a:lnTo>
                <a:lnTo>
                  <a:pt x="537587" y="293560"/>
                </a:lnTo>
                <a:lnTo>
                  <a:pt x="554355" y="288355"/>
                </a:lnTo>
                <a:lnTo>
                  <a:pt x="559915" y="284606"/>
                </a:lnTo>
                <a:lnTo>
                  <a:pt x="566510" y="282559"/>
                </a:lnTo>
                <a:lnTo>
                  <a:pt x="570592" y="279807"/>
                </a:lnTo>
                <a:lnTo>
                  <a:pt x="577186" y="277760"/>
                </a:lnTo>
                <a:lnTo>
                  <a:pt x="581269" y="275007"/>
                </a:lnTo>
                <a:lnTo>
                  <a:pt x="587862" y="272960"/>
                </a:lnTo>
                <a:lnTo>
                  <a:pt x="591946" y="270207"/>
                </a:lnTo>
                <a:lnTo>
                  <a:pt x="602122" y="267048"/>
                </a:lnTo>
                <a:lnTo>
                  <a:pt x="603598" y="266053"/>
                </a:lnTo>
                <a:lnTo>
                  <a:pt x="610188" y="264007"/>
                </a:lnTo>
                <a:lnTo>
                  <a:pt x="614273" y="261253"/>
                </a:lnTo>
                <a:lnTo>
                  <a:pt x="620869" y="259206"/>
                </a:lnTo>
                <a:lnTo>
                  <a:pt x="624951" y="256454"/>
                </a:lnTo>
                <a:lnTo>
                  <a:pt x="631548" y="254406"/>
                </a:lnTo>
                <a:lnTo>
                  <a:pt x="635630" y="251654"/>
                </a:lnTo>
                <a:lnTo>
                  <a:pt x="644504" y="248899"/>
                </a:lnTo>
                <a:lnTo>
                  <a:pt x="646578" y="247501"/>
                </a:lnTo>
                <a:lnTo>
                  <a:pt x="654471" y="245051"/>
                </a:lnTo>
                <a:lnTo>
                  <a:pt x="657957" y="242700"/>
                </a:lnTo>
                <a:lnTo>
                  <a:pt x="664551" y="240653"/>
                </a:lnTo>
                <a:lnTo>
                  <a:pt x="668634" y="237901"/>
                </a:lnTo>
                <a:lnTo>
                  <a:pt x="675227" y="235854"/>
                </a:lnTo>
                <a:lnTo>
                  <a:pt x="679310" y="233101"/>
                </a:lnTo>
                <a:lnTo>
                  <a:pt x="687836" y="230454"/>
                </a:lnTo>
                <a:lnTo>
                  <a:pt x="689988" y="229003"/>
                </a:lnTo>
                <a:lnTo>
                  <a:pt x="700163" y="225845"/>
                </a:lnTo>
                <a:lnTo>
                  <a:pt x="701640" y="224849"/>
                </a:lnTo>
                <a:lnTo>
                  <a:pt x="708232" y="222803"/>
                </a:lnTo>
                <a:lnTo>
                  <a:pt x="712316" y="220049"/>
                </a:lnTo>
                <a:lnTo>
                  <a:pt x="718909" y="218003"/>
                </a:lnTo>
                <a:lnTo>
                  <a:pt x="722993" y="215250"/>
                </a:lnTo>
                <a:lnTo>
                  <a:pt x="729586" y="213203"/>
                </a:lnTo>
                <a:lnTo>
                  <a:pt x="733669" y="210450"/>
                </a:lnTo>
                <a:lnTo>
                  <a:pt x="741565" y="207999"/>
                </a:lnTo>
                <a:lnTo>
                  <a:pt x="745049" y="205650"/>
                </a:lnTo>
                <a:lnTo>
                  <a:pt x="753923" y="202895"/>
                </a:lnTo>
                <a:lnTo>
                  <a:pt x="755998" y="201496"/>
                </a:lnTo>
                <a:lnTo>
                  <a:pt x="762592" y="199449"/>
                </a:lnTo>
                <a:lnTo>
                  <a:pt x="766675" y="196696"/>
                </a:lnTo>
                <a:lnTo>
                  <a:pt x="773268" y="194650"/>
                </a:lnTo>
                <a:lnTo>
                  <a:pt x="777352" y="191897"/>
                </a:lnTo>
                <a:lnTo>
                  <a:pt x="785248" y="189446"/>
                </a:lnTo>
                <a:lnTo>
                  <a:pt x="788732" y="187097"/>
                </a:lnTo>
                <a:lnTo>
                  <a:pt x="797604" y="184343"/>
                </a:lnTo>
                <a:lnTo>
                  <a:pt x="799680" y="182943"/>
                </a:lnTo>
                <a:lnTo>
                  <a:pt x="806274" y="180896"/>
                </a:lnTo>
                <a:lnTo>
                  <a:pt x="810357" y="178143"/>
                </a:lnTo>
                <a:lnTo>
                  <a:pt x="816954" y="176095"/>
                </a:lnTo>
                <a:lnTo>
                  <a:pt x="821036" y="173344"/>
                </a:lnTo>
                <a:lnTo>
                  <a:pt x="828927" y="170894"/>
                </a:lnTo>
                <a:lnTo>
                  <a:pt x="832413" y="168544"/>
                </a:lnTo>
                <a:lnTo>
                  <a:pt x="839007" y="166497"/>
                </a:lnTo>
                <a:lnTo>
                  <a:pt x="843090" y="163744"/>
                </a:lnTo>
                <a:lnTo>
                  <a:pt x="851967" y="160988"/>
                </a:lnTo>
                <a:lnTo>
                  <a:pt x="854041" y="159590"/>
                </a:lnTo>
                <a:lnTo>
                  <a:pt x="860632" y="157544"/>
                </a:lnTo>
                <a:lnTo>
                  <a:pt x="864716" y="154790"/>
                </a:lnTo>
                <a:lnTo>
                  <a:pt x="869003" y="153460"/>
                </a:lnTo>
                <a:lnTo>
                  <a:pt x="875394" y="149991"/>
                </a:lnTo>
                <a:lnTo>
                  <a:pt x="881317" y="148152"/>
                </a:lnTo>
                <a:lnTo>
                  <a:pt x="886773" y="145191"/>
                </a:lnTo>
                <a:lnTo>
                  <a:pt x="894471" y="142801"/>
                </a:lnTo>
                <a:lnTo>
                  <a:pt x="897722" y="141037"/>
                </a:lnTo>
                <a:lnTo>
                  <a:pt x="902007" y="139707"/>
                </a:lnTo>
                <a:lnTo>
                  <a:pt x="908399" y="136237"/>
                </a:lnTo>
                <a:lnTo>
                  <a:pt x="912684" y="134907"/>
                </a:lnTo>
                <a:lnTo>
                  <a:pt x="919076" y="131438"/>
                </a:lnTo>
                <a:lnTo>
                  <a:pt x="924999" y="129599"/>
                </a:lnTo>
                <a:lnTo>
                  <a:pt x="930455" y="126638"/>
                </a:lnTo>
                <a:lnTo>
                  <a:pt x="934740" y="125308"/>
                </a:lnTo>
                <a:lnTo>
                  <a:pt x="941132" y="121838"/>
                </a:lnTo>
                <a:lnTo>
                  <a:pt x="948836" y="119447"/>
                </a:lnTo>
                <a:lnTo>
                  <a:pt x="952081" y="117685"/>
                </a:lnTo>
                <a:lnTo>
                  <a:pt x="956363" y="116356"/>
                </a:lnTo>
                <a:lnTo>
                  <a:pt x="962759" y="112884"/>
                </a:lnTo>
                <a:lnTo>
                  <a:pt x="968682" y="111046"/>
                </a:lnTo>
                <a:lnTo>
                  <a:pt x="974137" y="108085"/>
                </a:lnTo>
                <a:lnTo>
                  <a:pt x="978421" y="106755"/>
                </a:lnTo>
                <a:lnTo>
                  <a:pt x="984814" y="103285"/>
                </a:lnTo>
                <a:lnTo>
                  <a:pt x="989099" y="101955"/>
                </a:lnTo>
                <a:lnTo>
                  <a:pt x="995492" y="98485"/>
                </a:lnTo>
                <a:lnTo>
                  <a:pt x="1003198" y="96093"/>
                </a:lnTo>
                <a:lnTo>
                  <a:pt x="1006442" y="94332"/>
                </a:lnTo>
                <a:lnTo>
                  <a:pt x="1012362" y="92495"/>
                </a:lnTo>
                <a:lnTo>
                  <a:pt x="1017819" y="89532"/>
                </a:lnTo>
                <a:lnTo>
                  <a:pt x="1022099" y="88204"/>
                </a:lnTo>
                <a:lnTo>
                  <a:pt x="1028496" y="84732"/>
                </a:lnTo>
                <a:lnTo>
                  <a:pt x="1032778" y="83402"/>
                </a:lnTo>
                <a:lnTo>
                  <a:pt x="1039172" y="79932"/>
                </a:lnTo>
                <a:lnTo>
                  <a:pt x="1046879" y="77539"/>
                </a:lnTo>
                <a:lnTo>
                  <a:pt x="1050123" y="75779"/>
                </a:lnTo>
                <a:lnTo>
                  <a:pt x="1057425" y="73512"/>
                </a:lnTo>
                <a:lnTo>
                  <a:pt x="1060800" y="71680"/>
                </a:lnTo>
                <a:lnTo>
                  <a:pt x="1066723" y="69842"/>
                </a:lnTo>
                <a:lnTo>
                  <a:pt x="1072178" y="66881"/>
                </a:lnTo>
                <a:lnTo>
                  <a:pt x="1076462" y="65551"/>
                </a:lnTo>
                <a:lnTo>
                  <a:pt x="1082855" y="62081"/>
                </a:lnTo>
                <a:lnTo>
                  <a:pt x="1087141" y="60751"/>
                </a:lnTo>
                <a:lnTo>
                  <a:pt x="1093533" y="57281"/>
                </a:lnTo>
                <a:lnTo>
                  <a:pt x="1101232" y="54891"/>
                </a:lnTo>
                <a:lnTo>
                  <a:pt x="1104482" y="53127"/>
                </a:lnTo>
                <a:lnTo>
                  <a:pt x="1110405" y="51288"/>
                </a:lnTo>
                <a:lnTo>
                  <a:pt x="1115861" y="48327"/>
                </a:lnTo>
                <a:lnTo>
                  <a:pt x="1120146" y="46997"/>
                </a:lnTo>
                <a:lnTo>
                  <a:pt x="1126538" y="43528"/>
                </a:lnTo>
                <a:lnTo>
                  <a:pt x="1130819" y="42199"/>
                </a:lnTo>
                <a:lnTo>
                  <a:pt x="1137214" y="38728"/>
                </a:lnTo>
                <a:lnTo>
                  <a:pt x="1144918" y="36337"/>
                </a:lnTo>
                <a:lnTo>
                  <a:pt x="1148165" y="34574"/>
                </a:lnTo>
                <a:lnTo>
                  <a:pt x="1154090" y="32735"/>
                </a:lnTo>
                <a:lnTo>
                  <a:pt x="1159544" y="29774"/>
                </a:lnTo>
                <a:lnTo>
                  <a:pt x="1163825" y="28446"/>
                </a:lnTo>
                <a:lnTo>
                  <a:pt x="1170220" y="24975"/>
                </a:lnTo>
                <a:lnTo>
                  <a:pt x="1174505" y="23644"/>
                </a:lnTo>
                <a:lnTo>
                  <a:pt x="1180898" y="20175"/>
                </a:lnTo>
                <a:cubicBezTo>
                  <a:pt x="1211612" y="7184"/>
                  <a:pt x="1245381" y="0"/>
                  <a:pt x="1280827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8064000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14" name="任意多边形: 形状 713"/>
          <p:cNvSpPr/>
          <p:nvPr>
            <p:custDataLst>
              <p:tags r:id="rId12"/>
            </p:custDataLst>
          </p:nvPr>
        </p:nvSpPr>
        <p:spPr>
          <a:xfrm>
            <a:off x="3492251" y="1629985"/>
            <a:ext cx="701298" cy="253304"/>
          </a:xfrm>
          <a:custGeom>
            <a:avLst/>
            <a:gdLst>
              <a:gd name="connsiteX0" fmla="*/ 301619 w 1670126"/>
              <a:gd name="connsiteY0" fmla="*/ 0 h 603238"/>
              <a:gd name="connsiteX1" fmla="*/ 311062 w 1670126"/>
              <a:gd name="connsiteY1" fmla="*/ 952 h 603238"/>
              <a:gd name="connsiteX2" fmla="*/ 313542 w 1670126"/>
              <a:gd name="connsiteY2" fmla="*/ 702 h 603238"/>
              <a:gd name="connsiteX3" fmla="*/ 319855 w 1670126"/>
              <a:gd name="connsiteY3" fmla="*/ 1338 h 603238"/>
              <a:gd name="connsiteX4" fmla="*/ 326168 w 1670126"/>
              <a:gd name="connsiteY4" fmla="*/ 702 h 603238"/>
              <a:gd name="connsiteX5" fmla="*/ 335958 w 1670126"/>
              <a:gd name="connsiteY5" fmla="*/ 1689 h 603238"/>
              <a:gd name="connsiteX6" fmla="*/ 338795 w 1670126"/>
              <a:gd name="connsiteY6" fmla="*/ 1403 h 603238"/>
              <a:gd name="connsiteX7" fmla="*/ 345108 w 1670126"/>
              <a:gd name="connsiteY7" fmla="*/ 2039 h 603238"/>
              <a:gd name="connsiteX8" fmla="*/ 351420 w 1670126"/>
              <a:gd name="connsiteY8" fmla="*/ 1403 h 603238"/>
              <a:gd name="connsiteX9" fmla="*/ 361215 w 1670126"/>
              <a:gd name="connsiteY9" fmla="*/ 2390 h 603238"/>
              <a:gd name="connsiteX10" fmla="*/ 364047 w 1670126"/>
              <a:gd name="connsiteY10" fmla="*/ 2105 h 603238"/>
              <a:gd name="connsiteX11" fmla="*/ 373836 w 1670126"/>
              <a:gd name="connsiteY11" fmla="*/ 3092 h 603238"/>
              <a:gd name="connsiteX12" fmla="*/ 376672 w 1670126"/>
              <a:gd name="connsiteY12" fmla="*/ 2806 h 603238"/>
              <a:gd name="connsiteX13" fmla="*/ 386116 w 1670126"/>
              <a:gd name="connsiteY13" fmla="*/ 3758 h 603238"/>
              <a:gd name="connsiteX14" fmla="*/ 388597 w 1670126"/>
              <a:gd name="connsiteY14" fmla="*/ 3508 h 603238"/>
              <a:gd name="connsiteX15" fmla="*/ 394909 w 1670126"/>
              <a:gd name="connsiteY15" fmla="*/ 4144 h 603238"/>
              <a:gd name="connsiteX16" fmla="*/ 401222 w 1670126"/>
              <a:gd name="connsiteY16" fmla="*/ 3508 h 603238"/>
              <a:gd name="connsiteX17" fmla="*/ 411012 w 1670126"/>
              <a:gd name="connsiteY17" fmla="*/ 4495 h 603238"/>
              <a:gd name="connsiteX18" fmla="*/ 413849 w 1670126"/>
              <a:gd name="connsiteY18" fmla="*/ 4209 h 603238"/>
              <a:gd name="connsiteX19" fmla="*/ 423643 w 1670126"/>
              <a:gd name="connsiteY19" fmla="*/ 5196 h 603238"/>
              <a:gd name="connsiteX20" fmla="*/ 426474 w 1670126"/>
              <a:gd name="connsiteY20" fmla="*/ 4911 h 603238"/>
              <a:gd name="connsiteX21" fmla="*/ 436264 w 1670126"/>
              <a:gd name="connsiteY21" fmla="*/ 5898 h 603238"/>
              <a:gd name="connsiteX22" fmla="*/ 439100 w 1670126"/>
              <a:gd name="connsiteY22" fmla="*/ 5612 h 603238"/>
              <a:gd name="connsiteX23" fmla="*/ 445413 w 1670126"/>
              <a:gd name="connsiteY23" fmla="*/ 6248 h 603238"/>
              <a:gd name="connsiteX24" fmla="*/ 451726 w 1670126"/>
              <a:gd name="connsiteY24" fmla="*/ 5612 h 603238"/>
              <a:gd name="connsiteX25" fmla="*/ 461165 w 1670126"/>
              <a:gd name="connsiteY25" fmla="*/ 6563 h 603238"/>
              <a:gd name="connsiteX26" fmla="*/ 463651 w 1670126"/>
              <a:gd name="connsiteY26" fmla="*/ 6313 h 603238"/>
              <a:gd name="connsiteX27" fmla="*/ 473446 w 1670126"/>
              <a:gd name="connsiteY27" fmla="*/ 7300 h 603238"/>
              <a:gd name="connsiteX28" fmla="*/ 476277 w 1670126"/>
              <a:gd name="connsiteY28" fmla="*/ 7015 h 603238"/>
              <a:gd name="connsiteX29" fmla="*/ 486066 w 1670126"/>
              <a:gd name="connsiteY29" fmla="*/ 8002 h 603238"/>
              <a:gd name="connsiteX30" fmla="*/ 488902 w 1670126"/>
              <a:gd name="connsiteY30" fmla="*/ 7716 h 603238"/>
              <a:gd name="connsiteX31" fmla="*/ 491738 w 1670126"/>
              <a:gd name="connsiteY31" fmla="*/ 8002 h 603238"/>
              <a:gd name="connsiteX32" fmla="*/ 501528 w 1670126"/>
              <a:gd name="connsiteY32" fmla="*/ 7015 h 603238"/>
              <a:gd name="connsiteX33" fmla="*/ 511318 w 1670126"/>
              <a:gd name="connsiteY33" fmla="*/ 8002 h 603238"/>
              <a:gd name="connsiteX34" fmla="*/ 514154 w 1670126"/>
              <a:gd name="connsiteY34" fmla="*/ 7716 h 603238"/>
              <a:gd name="connsiteX35" fmla="*/ 523598 w 1670126"/>
              <a:gd name="connsiteY35" fmla="*/ 8668 h 603238"/>
              <a:gd name="connsiteX36" fmla="*/ 526079 w 1670126"/>
              <a:gd name="connsiteY36" fmla="*/ 8418 h 603238"/>
              <a:gd name="connsiteX37" fmla="*/ 535869 w 1670126"/>
              <a:gd name="connsiteY37" fmla="*/ 9405 h 603238"/>
              <a:gd name="connsiteX38" fmla="*/ 538705 w 1670126"/>
              <a:gd name="connsiteY38" fmla="*/ 9119 h 603238"/>
              <a:gd name="connsiteX39" fmla="*/ 548499 w 1670126"/>
              <a:gd name="connsiteY39" fmla="*/ 10106 h 603238"/>
              <a:gd name="connsiteX40" fmla="*/ 551330 w 1670126"/>
              <a:gd name="connsiteY40" fmla="*/ 9821 h 603238"/>
              <a:gd name="connsiteX41" fmla="*/ 557643 w 1670126"/>
              <a:gd name="connsiteY41" fmla="*/ 10457 h 603238"/>
              <a:gd name="connsiteX42" fmla="*/ 563956 w 1670126"/>
              <a:gd name="connsiteY42" fmla="*/ 9821 h 603238"/>
              <a:gd name="connsiteX43" fmla="*/ 573746 w 1670126"/>
              <a:gd name="connsiteY43" fmla="*/ 10808 h 603238"/>
              <a:gd name="connsiteX44" fmla="*/ 576582 w 1670126"/>
              <a:gd name="connsiteY44" fmla="*/ 10522 h 603238"/>
              <a:gd name="connsiteX45" fmla="*/ 586372 w 1670126"/>
              <a:gd name="connsiteY45" fmla="*/ 11509 h 603238"/>
              <a:gd name="connsiteX46" fmla="*/ 589209 w 1670126"/>
              <a:gd name="connsiteY46" fmla="*/ 11223 h 603238"/>
              <a:gd name="connsiteX47" fmla="*/ 598652 w 1670126"/>
              <a:gd name="connsiteY47" fmla="*/ 12175 h 603238"/>
              <a:gd name="connsiteX48" fmla="*/ 601132 w 1670126"/>
              <a:gd name="connsiteY48" fmla="*/ 11925 h 603238"/>
              <a:gd name="connsiteX49" fmla="*/ 607445 w 1670126"/>
              <a:gd name="connsiteY49" fmla="*/ 12561 h 603238"/>
              <a:gd name="connsiteX50" fmla="*/ 613758 w 1670126"/>
              <a:gd name="connsiteY50" fmla="*/ 11925 h 603238"/>
              <a:gd name="connsiteX51" fmla="*/ 623548 w 1670126"/>
              <a:gd name="connsiteY51" fmla="*/ 12912 h 603238"/>
              <a:gd name="connsiteX52" fmla="*/ 626384 w 1670126"/>
              <a:gd name="connsiteY52" fmla="*/ 12626 h 603238"/>
              <a:gd name="connsiteX53" fmla="*/ 636179 w 1670126"/>
              <a:gd name="connsiteY53" fmla="*/ 13613 h 603238"/>
              <a:gd name="connsiteX54" fmla="*/ 639011 w 1670126"/>
              <a:gd name="connsiteY54" fmla="*/ 13328 h 603238"/>
              <a:gd name="connsiteX55" fmla="*/ 648801 w 1670126"/>
              <a:gd name="connsiteY55" fmla="*/ 14315 h 603238"/>
              <a:gd name="connsiteX56" fmla="*/ 651637 w 1670126"/>
              <a:gd name="connsiteY56" fmla="*/ 14029 h 603238"/>
              <a:gd name="connsiteX57" fmla="*/ 657950 w 1670126"/>
              <a:gd name="connsiteY57" fmla="*/ 14665 h 603238"/>
              <a:gd name="connsiteX58" fmla="*/ 664263 w 1670126"/>
              <a:gd name="connsiteY58" fmla="*/ 14029 h 603238"/>
              <a:gd name="connsiteX59" fmla="*/ 673706 w 1670126"/>
              <a:gd name="connsiteY59" fmla="*/ 14981 h 603238"/>
              <a:gd name="connsiteX60" fmla="*/ 676186 w 1670126"/>
              <a:gd name="connsiteY60" fmla="*/ 14731 h 603238"/>
              <a:gd name="connsiteX61" fmla="*/ 682499 w 1670126"/>
              <a:gd name="connsiteY61" fmla="*/ 15367 h 603238"/>
              <a:gd name="connsiteX62" fmla="*/ 688813 w 1670126"/>
              <a:gd name="connsiteY62" fmla="*/ 14731 h 603238"/>
              <a:gd name="connsiteX63" fmla="*/ 698603 w 1670126"/>
              <a:gd name="connsiteY63" fmla="*/ 15718 h 603238"/>
              <a:gd name="connsiteX64" fmla="*/ 701439 w 1670126"/>
              <a:gd name="connsiteY64" fmla="*/ 15432 h 603238"/>
              <a:gd name="connsiteX65" fmla="*/ 707752 w 1670126"/>
              <a:gd name="connsiteY65" fmla="*/ 16068 h 603238"/>
              <a:gd name="connsiteX66" fmla="*/ 714065 w 1670126"/>
              <a:gd name="connsiteY66" fmla="*/ 15432 h 603238"/>
              <a:gd name="connsiteX67" fmla="*/ 723859 w 1670126"/>
              <a:gd name="connsiteY67" fmla="*/ 16419 h 603238"/>
              <a:gd name="connsiteX68" fmla="*/ 726690 w 1670126"/>
              <a:gd name="connsiteY68" fmla="*/ 16134 h 603238"/>
              <a:gd name="connsiteX69" fmla="*/ 736129 w 1670126"/>
              <a:gd name="connsiteY69" fmla="*/ 17085 h 603238"/>
              <a:gd name="connsiteX70" fmla="*/ 738615 w 1670126"/>
              <a:gd name="connsiteY70" fmla="*/ 16835 h 603238"/>
              <a:gd name="connsiteX71" fmla="*/ 748405 w 1670126"/>
              <a:gd name="connsiteY71" fmla="*/ 17822 h 603238"/>
              <a:gd name="connsiteX72" fmla="*/ 751241 w 1670126"/>
              <a:gd name="connsiteY72" fmla="*/ 17536 h 603238"/>
              <a:gd name="connsiteX73" fmla="*/ 757554 w 1670126"/>
              <a:gd name="connsiteY73" fmla="*/ 18172 h 603238"/>
              <a:gd name="connsiteX74" fmla="*/ 763867 w 1670126"/>
              <a:gd name="connsiteY74" fmla="*/ 17536 h 603238"/>
              <a:gd name="connsiteX75" fmla="*/ 773662 w 1670126"/>
              <a:gd name="connsiteY75" fmla="*/ 18523 h 603238"/>
              <a:gd name="connsiteX76" fmla="*/ 776493 w 1670126"/>
              <a:gd name="connsiteY76" fmla="*/ 18238 h 603238"/>
              <a:gd name="connsiteX77" fmla="*/ 786282 w 1670126"/>
              <a:gd name="connsiteY77" fmla="*/ 19225 h 603238"/>
              <a:gd name="connsiteX78" fmla="*/ 789118 w 1670126"/>
              <a:gd name="connsiteY78" fmla="*/ 18939 h 603238"/>
              <a:gd name="connsiteX79" fmla="*/ 798913 w 1670126"/>
              <a:gd name="connsiteY79" fmla="*/ 19926 h 603238"/>
              <a:gd name="connsiteX80" fmla="*/ 801744 w 1670126"/>
              <a:gd name="connsiteY80" fmla="*/ 19641 h 603238"/>
              <a:gd name="connsiteX81" fmla="*/ 807706 w 1670126"/>
              <a:gd name="connsiteY81" fmla="*/ 20242 h 603238"/>
              <a:gd name="connsiteX82" fmla="*/ 813669 w 1670126"/>
              <a:gd name="connsiteY82" fmla="*/ 19641 h 603238"/>
              <a:gd name="connsiteX83" fmla="*/ 823459 w 1670126"/>
              <a:gd name="connsiteY83" fmla="*/ 20628 h 603238"/>
              <a:gd name="connsiteX84" fmla="*/ 826295 w 1670126"/>
              <a:gd name="connsiteY84" fmla="*/ 20342 h 603238"/>
              <a:gd name="connsiteX85" fmla="*/ 836090 w 1670126"/>
              <a:gd name="connsiteY85" fmla="*/ 21329 h 603238"/>
              <a:gd name="connsiteX86" fmla="*/ 838921 w 1670126"/>
              <a:gd name="connsiteY86" fmla="*/ 21044 h 603238"/>
              <a:gd name="connsiteX87" fmla="*/ 848710 w 1670126"/>
              <a:gd name="connsiteY87" fmla="*/ 22031 h 603238"/>
              <a:gd name="connsiteX88" fmla="*/ 851546 w 1670126"/>
              <a:gd name="connsiteY88" fmla="*/ 21745 h 603238"/>
              <a:gd name="connsiteX89" fmla="*/ 857859 w 1670126"/>
              <a:gd name="connsiteY89" fmla="*/ 22381 h 603238"/>
              <a:gd name="connsiteX90" fmla="*/ 864172 w 1670126"/>
              <a:gd name="connsiteY90" fmla="*/ 21745 h 603238"/>
              <a:gd name="connsiteX91" fmla="*/ 870134 w 1670126"/>
              <a:gd name="connsiteY91" fmla="*/ 22346 h 603238"/>
              <a:gd name="connsiteX92" fmla="*/ 876097 w 1670126"/>
              <a:gd name="connsiteY92" fmla="*/ 21745 h 603238"/>
              <a:gd name="connsiteX93" fmla="*/ 885892 w 1670126"/>
              <a:gd name="connsiteY93" fmla="*/ 22732 h 603238"/>
              <a:gd name="connsiteX94" fmla="*/ 888723 w 1670126"/>
              <a:gd name="connsiteY94" fmla="*/ 22447 h 603238"/>
              <a:gd name="connsiteX95" fmla="*/ 898512 w 1670126"/>
              <a:gd name="connsiteY95" fmla="*/ 23434 h 603238"/>
              <a:gd name="connsiteX96" fmla="*/ 901348 w 1670126"/>
              <a:gd name="connsiteY96" fmla="*/ 23148 h 603238"/>
              <a:gd name="connsiteX97" fmla="*/ 911138 w 1670126"/>
              <a:gd name="connsiteY97" fmla="*/ 24135 h 603238"/>
              <a:gd name="connsiteX98" fmla="*/ 913974 w 1670126"/>
              <a:gd name="connsiteY98" fmla="*/ 23849 h 603238"/>
              <a:gd name="connsiteX99" fmla="*/ 920287 w 1670126"/>
              <a:gd name="connsiteY99" fmla="*/ 24485 h 603238"/>
              <a:gd name="connsiteX100" fmla="*/ 926600 w 1670126"/>
              <a:gd name="connsiteY100" fmla="*/ 23849 h 603238"/>
              <a:gd name="connsiteX101" fmla="*/ 936395 w 1670126"/>
              <a:gd name="connsiteY101" fmla="*/ 24836 h 603238"/>
              <a:gd name="connsiteX102" fmla="*/ 939226 w 1670126"/>
              <a:gd name="connsiteY102" fmla="*/ 24551 h 603238"/>
              <a:gd name="connsiteX103" fmla="*/ 948665 w 1670126"/>
              <a:gd name="connsiteY103" fmla="*/ 25502 h 603238"/>
              <a:gd name="connsiteX104" fmla="*/ 951150 w 1670126"/>
              <a:gd name="connsiteY104" fmla="*/ 25252 h 603238"/>
              <a:gd name="connsiteX105" fmla="*/ 960945 w 1670126"/>
              <a:gd name="connsiteY105" fmla="*/ 26239 h 603238"/>
              <a:gd name="connsiteX106" fmla="*/ 963776 w 1670126"/>
              <a:gd name="connsiteY106" fmla="*/ 25954 h 603238"/>
              <a:gd name="connsiteX107" fmla="*/ 970089 w 1670126"/>
              <a:gd name="connsiteY107" fmla="*/ 26590 h 603238"/>
              <a:gd name="connsiteX108" fmla="*/ 976402 w 1670126"/>
              <a:gd name="connsiteY108" fmla="*/ 25954 h 603238"/>
              <a:gd name="connsiteX109" fmla="*/ 986192 w 1670126"/>
              <a:gd name="connsiteY109" fmla="*/ 26941 h 603238"/>
              <a:gd name="connsiteX110" fmla="*/ 989028 w 1670126"/>
              <a:gd name="connsiteY110" fmla="*/ 26655 h 603238"/>
              <a:gd name="connsiteX111" fmla="*/ 998823 w 1670126"/>
              <a:gd name="connsiteY111" fmla="*/ 27642 h 603238"/>
              <a:gd name="connsiteX112" fmla="*/ 1001655 w 1670126"/>
              <a:gd name="connsiteY112" fmla="*/ 27357 h 603238"/>
              <a:gd name="connsiteX113" fmla="*/ 1011444 w 1670126"/>
              <a:gd name="connsiteY113" fmla="*/ 28344 h 603238"/>
              <a:gd name="connsiteX114" fmla="*/ 1014280 w 1670126"/>
              <a:gd name="connsiteY114" fmla="*/ 28058 h 603238"/>
              <a:gd name="connsiteX115" fmla="*/ 1020242 w 1670126"/>
              <a:gd name="connsiteY115" fmla="*/ 28659 h 603238"/>
              <a:gd name="connsiteX116" fmla="*/ 1026205 w 1670126"/>
              <a:gd name="connsiteY116" fmla="*/ 28058 h 603238"/>
              <a:gd name="connsiteX117" fmla="*/ 1035994 w 1670126"/>
              <a:gd name="connsiteY117" fmla="*/ 29045 h 603238"/>
              <a:gd name="connsiteX118" fmla="*/ 1038830 w 1670126"/>
              <a:gd name="connsiteY118" fmla="*/ 28759 h 603238"/>
              <a:gd name="connsiteX119" fmla="*/ 1045143 w 1670126"/>
              <a:gd name="connsiteY119" fmla="*/ 29395 h 603238"/>
              <a:gd name="connsiteX120" fmla="*/ 1051457 w 1670126"/>
              <a:gd name="connsiteY120" fmla="*/ 28759 h 603238"/>
              <a:gd name="connsiteX121" fmla="*/ 1061252 w 1670126"/>
              <a:gd name="connsiteY121" fmla="*/ 29746 h 603238"/>
              <a:gd name="connsiteX122" fmla="*/ 1064083 w 1670126"/>
              <a:gd name="connsiteY122" fmla="*/ 29461 h 603238"/>
              <a:gd name="connsiteX123" fmla="*/ 1070396 w 1670126"/>
              <a:gd name="connsiteY123" fmla="*/ 30097 h 603238"/>
              <a:gd name="connsiteX124" fmla="*/ 1076709 w 1670126"/>
              <a:gd name="connsiteY124" fmla="*/ 29461 h 603238"/>
              <a:gd name="connsiteX125" fmla="*/ 1086147 w 1670126"/>
              <a:gd name="connsiteY125" fmla="*/ 30412 h 603238"/>
              <a:gd name="connsiteX126" fmla="*/ 1088632 w 1670126"/>
              <a:gd name="connsiteY126" fmla="*/ 30162 h 603238"/>
              <a:gd name="connsiteX127" fmla="*/ 1099373 w 1670126"/>
              <a:gd name="connsiteY127" fmla="*/ 31245 h 603238"/>
              <a:gd name="connsiteX128" fmla="*/ 1101259 w 1670126"/>
              <a:gd name="connsiteY128" fmla="*/ 30864 h 603238"/>
              <a:gd name="connsiteX129" fmla="*/ 1106907 w 1670126"/>
              <a:gd name="connsiteY129" fmla="*/ 32004 h 603238"/>
              <a:gd name="connsiteX130" fmla="*/ 1110110 w 1670126"/>
              <a:gd name="connsiteY130" fmla="*/ 32327 h 603238"/>
              <a:gd name="connsiteX131" fmla="*/ 1113885 w 1670126"/>
              <a:gd name="connsiteY131" fmla="*/ 31565 h 603238"/>
              <a:gd name="connsiteX132" fmla="*/ 1120198 w 1670126"/>
              <a:gd name="connsiteY132" fmla="*/ 32839 h 603238"/>
              <a:gd name="connsiteX133" fmla="*/ 1126511 w 1670126"/>
              <a:gd name="connsiteY133" fmla="*/ 31565 h 603238"/>
              <a:gd name="connsiteX134" fmla="*/ 1134563 w 1670126"/>
              <a:gd name="connsiteY134" fmla="*/ 33190 h 603238"/>
              <a:gd name="connsiteX135" fmla="*/ 1139137 w 1670126"/>
              <a:gd name="connsiteY135" fmla="*/ 32267 h 603238"/>
              <a:gd name="connsiteX136" fmla="*/ 1147186 w 1670126"/>
              <a:gd name="connsiteY136" fmla="*/ 33892 h 603238"/>
              <a:gd name="connsiteX137" fmla="*/ 1151762 w 1670126"/>
              <a:gd name="connsiteY137" fmla="*/ 32968 h 603238"/>
              <a:gd name="connsiteX138" fmla="*/ 1159463 w 1670126"/>
              <a:gd name="connsiteY138" fmla="*/ 34523 h 603238"/>
              <a:gd name="connsiteX139" fmla="*/ 1163687 w 1670126"/>
              <a:gd name="connsiteY139" fmla="*/ 33670 h 603238"/>
              <a:gd name="connsiteX140" fmla="*/ 1170000 w 1670126"/>
              <a:gd name="connsiteY140" fmla="*/ 34944 h 603238"/>
              <a:gd name="connsiteX141" fmla="*/ 1176313 w 1670126"/>
              <a:gd name="connsiteY141" fmla="*/ 33670 h 603238"/>
              <a:gd name="connsiteX142" fmla="*/ 1184362 w 1670126"/>
              <a:gd name="connsiteY142" fmla="*/ 35295 h 603238"/>
              <a:gd name="connsiteX143" fmla="*/ 1188939 w 1670126"/>
              <a:gd name="connsiteY143" fmla="*/ 34371 h 603238"/>
              <a:gd name="connsiteX144" fmla="*/ 1196987 w 1670126"/>
              <a:gd name="connsiteY144" fmla="*/ 35996 h 603238"/>
              <a:gd name="connsiteX145" fmla="*/ 1201564 w 1670126"/>
              <a:gd name="connsiteY145" fmla="*/ 35072 h 603238"/>
              <a:gd name="connsiteX146" fmla="*/ 1209616 w 1670126"/>
              <a:gd name="connsiteY146" fmla="*/ 36697 h 603238"/>
              <a:gd name="connsiteX147" fmla="*/ 1214190 w 1670126"/>
              <a:gd name="connsiteY147" fmla="*/ 35774 h 603238"/>
              <a:gd name="connsiteX148" fmla="*/ 1220152 w 1670126"/>
              <a:gd name="connsiteY148" fmla="*/ 36978 h 603238"/>
              <a:gd name="connsiteX149" fmla="*/ 1226115 w 1670126"/>
              <a:gd name="connsiteY149" fmla="*/ 35774 h 603238"/>
              <a:gd name="connsiteX150" fmla="*/ 1232428 w 1670126"/>
              <a:gd name="connsiteY150" fmla="*/ 37048 h 603238"/>
              <a:gd name="connsiteX151" fmla="*/ 1238741 w 1670126"/>
              <a:gd name="connsiteY151" fmla="*/ 35774 h 603238"/>
              <a:gd name="connsiteX152" fmla="*/ 1246790 w 1670126"/>
              <a:gd name="connsiteY152" fmla="*/ 37399 h 603238"/>
              <a:gd name="connsiteX153" fmla="*/ 1251367 w 1670126"/>
              <a:gd name="connsiteY153" fmla="*/ 36475 h 603238"/>
              <a:gd name="connsiteX154" fmla="*/ 1259418 w 1670126"/>
              <a:gd name="connsiteY154" fmla="*/ 38100 h 603238"/>
              <a:gd name="connsiteX155" fmla="*/ 1263992 w 1670126"/>
              <a:gd name="connsiteY155" fmla="*/ 37177 h 603238"/>
              <a:gd name="connsiteX156" fmla="*/ 1272042 w 1670126"/>
              <a:gd name="connsiteY156" fmla="*/ 38802 h 603238"/>
              <a:gd name="connsiteX157" fmla="*/ 1276619 w 1670126"/>
              <a:gd name="connsiteY157" fmla="*/ 37878 h 603238"/>
              <a:gd name="connsiteX158" fmla="*/ 1282931 w 1670126"/>
              <a:gd name="connsiteY158" fmla="*/ 39152 h 603238"/>
              <a:gd name="connsiteX159" fmla="*/ 1289244 w 1670126"/>
              <a:gd name="connsiteY159" fmla="*/ 37878 h 603238"/>
              <a:gd name="connsiteX160" fmla="*/ 1296945 w 1670126"/>
              <a:gd name="connsiteY160" fmla="*/ 39433 h 603238"/>
              <a:gd name="connsiteX161" fmla="*/ 1301169 w 1670126"/>
              <a:gd name="connsiteY161" fmla="*/ 38580 h 603238"/>
              <a:gd name="connsiteX162" fmla="*/ 1309218 w 1670126"/>
              <a:gd name="connsiteY162" fmla="*/ 40205 h 603238"/>
              <a:gd name="connsiteX163" fmla="*/ 1313794 w 1670126"/>
              <a:gd name="connsiteY163" fmla="*/ 39281 h 603238"/>
              <a:gd name="connsiteX164" fmla="*/ 1321844 w 1670126"/>
              <a:gd name="connsiteY164" fmla="*/ 40906 h 603238"/>
              <a:gd name="connsiteX165" fmla="*/ 1326421 w 1670126"/>
              <a:gd name="connsiteY165" fmla="*/ 39982 h 603238"/>
              <a:gd name="connsiteX166" fmla="*/ 1332733 w 1670126"/>
              <a:gd name="connsiteY166" fmla="*/ 41256 h 603238"/>
              <a:gd name="connsiteX167" fmla="*/ 1339046 w 1670126"/>
              <a:gd name="connsiteY167" fmla="*/ 39982 h 603238"/>
              <a:gd name="connsiteX168" fmla="*/ 1347098 w 1670126"/>
              <a:gd name="connsiteY168" fmla="*/ 41608 h 603238"/>
              <a:gd name="connsiteX169" fmla="*/ 1351673 w 1670126"/>
              <a:gd name="connsiteY169" fmla="*/ 40684 h 603238"/>
              <a:gd name="connsiteX170" fmla="*/ 1359722 w 1670126"/>
              <a:gd name="connsiteY170" fmla="*/ 42309 h 603238"/>
              <a:gd name="connsiteX171" fmla="*/ 1364299 w 1670126"/>
              <a:gd name="connsiteY171" fmla="*/ 41385 h 603238"/>
              <a:gd name="connsiteX172" fmla="*/ 1371999 w 1670126"/>
              <a:gd name="connsiteY172" fmla="*/ 42940 h 603238"/>
              <a:gd name="connsiteX173" fmla="*/ 1376223 w 1670126"/>
              <a:gd name="connsiteY173" fmla="*/ 42087 h 603238"/>
              <a:gd name="connsiteX174" fmla="*/ 1382536 w 1670126"/>
              <a:gd name="connsiteY174" fmla="*/ 43361 h 603238"/>
              <a:gd name="connsiteX175" fmla="*/ 1388848 w 1670126"/>
              <a:gd name="connsiteY175" fmla="*/ 42087 h 603238"/>
              <a:gd name="connsiteX176" fmla="*/ 1395161 w 1670126"/>
              <a:gd name="connsiteY176" fmla="*/ 43362 h 603238"/>
              <a:gd name="connsiteX177" fmla="*/ 1401475 w 1670126"/>
              <a:gd name="connsiteY177" fmla="*/ 42087 h 603238"/>
              <a:gd name="connsiteX178" fmla="*/ 1409524 w 1670126"/>
              <a:gd name="connsiteY178" fmla="*/ 43712 h 603238"/>
              <a:gd name="connsiteX179" fmla="*/ 1414101 w 1670126"/>
              <a:gd name="connsiteY179" fmla="*/ 42788 h 603238"/>
              <a:gd name="connsiteX180" fmla="*/ 1422152 w 1670126"/>
              <a:gd name="connsiteY180" fmla="*/ 44413 h 603238"/>
              <a:gd name="connsiteX181" fmla="*/ 1426726 w 1670126"/>
              <a:gd name="connsiteY181" fmla="*/ 43490 h 603238"/>
              <a:gd name="connsiteX182" fmla="*/ 1432688 w 1670126"/>
              <a:gd name="connsiteY182" fmla="*/ 44694 h 603238"/>
              <a:gd name="connsiteX183" fmla="*/ 1438651 w 1670126"/>
              <a:gd name="connsiteY183" fmla="*/ 43490 h 603238"/>
              <a:gd name="connsiteX184" fmla="*/ 1446700 w 1670126"/>
              <a:gd name="connsiteY184" fmla="*/ 45115 h 603238"/>
              <a:gd name="connsiteX185" fmla="*/ 1451277 w 1670126"/>
              <a:gd name="connsiteY185" fmla="*/ 44191 h 603238"/>
              <a:gd name="connsiteX186" fmla="*/ 1459329 w 1670126"/>
              <a:gd name="connsiteY186" fmla="*/ 45816 h 603238"/>
              <a:gd name="connsiteX187" fmla="*/ 1463903 w 1670126"/>
              <a:gd name="connsiteY187" fmla="*/ 44893 h 603238"/>
              <a:gd name="connsiteX188" fmla="*/ 1471952 w 1670126"/>
              <a:gd name="connsiteY188" fmla="*/ 46518 h 603238"/>
              <a:gd name="connsiteX189" fmla="*/ 1476529 w 1670126"/>
              <a:gd name="connsiteY189" fmla="*/ 45594 h 603238"/>
              <a:gd name="connsiteX190" fmla="*/ 1482842 w 1670126"/>
              <a:gd name="connsiteY190" fmla="*/ 46868 h 603238"/>
              <a:gd name="connsiteX191" fmla="*/ 1489155 w 1670126"/>
              <a:gd name="connsiteY191" fmla="*/ 45594 h 603238"/>
              <a:gd name="connsiteX192" fmla="*/ 1497204 w 1670126"/>
              <a:gd name="connsiteY192" fmla="*/ 47219 h 603238"/>
              <a:gd name="connsiteX193" fmla="*/ 1501780 w 1670126"/>
              <a:gd name="connsiteY193" fmla="*/ 46295 h 603238"/>
              <a:gd name="connsiteX194" fmla="*/ 1509481 w 1670126"/>
              <a:gd name="connsiteY194" fmla="*/ 47850 h 603238"/>
              <a:gd name="connsiteX195" fmla="*/ 1513705 w 1670126"/>
              <a:gd name="connsiteY195" fmla="*/ 46997 h 603238"/>
              <a:gd name="connsiteX196" fmla="*/ 1521754 w 1670126"/>
              <a:gd name="connsiteY196" fmla="*/ 48622 h 603238"/>
              <a:gd name="connsiteX197" fmla="*/ 1526331 w 1670126"/>
              <a:gd name="connsiteY197" fmla="*/ 47698 h 603238"/>
              <a:gd name="connsiteX198" fmla="*/ 1534382 w 1670126"/>
              <a:gd name="connsiteY198" fmla="*/ 49324 h 603238"/>
              <a:gd name="connsiteX199" fmla="*/ 1538956 w 1670126"/>
              <a:gd name="connsiteY199" fmla="*/ 48400 h 603238"/>
              <a:gd name="connsiteX200" fmla="*/ 1545270 w 1670126"/>
              <a:gd name="connsiteY200" fmla="*/ 49675 h 603238"/>
              <a:gd name="connsiteX201" fmla="*/ 1551583 w 1670126"/>
              <a:gd name="connsiteY201" fmla="*/ 48400 h 603238"/>
              <a:gd name="connsiteX202" fmla="*/ 1559632 w 1670126"/>
              <a:gd name="connsiteY202" fmla="*/ 50025 h 603238"/>
              <a:gd name="connsiteX203" fmla="*/ 1564208 w 1670126"/>
              <a:gd name="connsiteY203" fmla="*/ 49101 h 603238"/>
              <a:gd name="connsiteX204" fmla="*/ 1670126 w 1670126"/>
              <a:gd name="connsiteY204" fmla="*/ 155018 h 603238"/>
              <a:gd name="connsiteX205" fmla="*/ 1605436 w 1670126"/>
              <a:gd name="connsiteY205" fmla="*/ 252613 h 603238"/>
              <a:gd name="connsiteX206" fmla="*/ 1595658 w 1670126"/>
              <a:gd name="connsiteY206" fmla="*/ 254587 h 603238"/>
              <a:gd name="connsiteX207" fmla="*/ 1593630 w 1670126"/>
              <a:gd name="connsiteY207" fmla="*/ 255954 h 603238"/>
              <a:gd name="connsiteX208" fmla="*/ 1582093 w 1670126"/>
              <a:gd name="connsiteY208" fmla="*/ 258283 h 603238"/>
              <a:gd name="connsiteX209" fmla="*/ 1581549 w 1670126"/>
              <a:gd name="connsiteY209" fmla="*/ 258650 h 603238"/>
              <a:gd name="connsiteX210" fmla="*/ 1571771 w 1670126"/>
              <a:gd name="connsiteY210" fmla="*/ 260624 h 603238"/>
              <a:gd name="connsiteX211" fmla="*/ 1569743 w 1670126"/>
              <a:gd name="connsiteY211" fmla="*/ 261992 h 603238"/>
              <a:gd name="connsiteX212" fmla="*/ 1559965 w 1670126"/>
              <a:gd name="connsiteY212" fmla="*/ 263966 h 603238"/>
              <a:gd name="connsiteX213" fmla="*/ 1557936 w 1670126"/>
              <a:gd name="connsiteY213" fmla="*/ 265333 h 603238"/>
              <a:gd name="connsiteX214" fmla="*/ 1549158 w 1670126"/>
              <a:gd name="connsiteY214" fmla="*/ 267106 h 603238"/>
              <a:gd name="connsiteX215" fmla="*/ 1546831 w 1670126"/>
              <a:gd name="connsiteY215" fmla="*/ 268675 h 603238"/>
              <a:gd name="connsiteX216" fmla="*/ 1537053 w 1670126"/>
              <a:gd name="connsiteY216" fmla="*/ 270649 h 603238"/>
              <a:gd name="connsiteX217" fmla="*/ 1535024 w 1670126"/>
              <a:gd name="connsiteY217" fmla="*/ 272017 h 603238"/>
              <a:gd name="connsiteX218" fmla="*/ 1523488 w 1670126"/>
              <a:gd name="connsiteY218" fmla="*/ 274346 h 603238"/>
              <a:gd name="connsiteX219" fmla="*/ 1522944 w 1670126"/>
              <a:gd name="connsiteY219" fmla="*/ 274712 h 603238"/>
              <a:gd name="connsiteX220" fmla="*/ 1513168 w 1670126"/>
              <a:gd name="connsiteY220" fmla="*/ 276686 h 603238"/>
              <a:gd name="connsiteX221" fmla="*/ 1511138 w 1670126"/>
              <a:gd name="connsiteY221" fmla="*/ 278055 h 603238"/>
              <a:gd name="connsiteX222" fmla="*/ 1501359 w 1670126"/>
              <a:gd name="connsiteY222" fmla="*/ 280029 h 603238"/>
              <a:gd name="connsiteX223" fmla="*/ 1499331 w 1670126"/>
              <a:gd name="connsiteY223" fmla="*/ 281397 h 603238"/>
              <a:gd name="connsiteX224" fmla="*/ 1489551 w 1670126"/>
              <a:gd name="connsiteY224" fmla="*/ 283371 h 603238"/>
              <a:gd name="connsiteX225" fmla="*/ 1487523 w 1670126"/>
              <a:gd name="connsiteY225" fmla="*/ 284738 h 603238"/>
              <a:gd name="connsiteX226" fmla="*/ 1476989 w 1670126"/>
              <a:gd name="connsiteY226" fmla="*/ 286865 h 603238"/>
              <a:gd name="connsiteX227" fmla="*/ 1476145 w 1670126"/>
              <a:gd name="connsiteY227" fmla="*/ 287434 h 603238"/>
              <a:gd name="connsiteX228" fmla="*/ 1466367 w 1670126"/>
              <a:gd name="connsiteY228" fmla="*/ 289408 h 603238"/>
              <a:gd name="connsiteX229" fmla="*/ 1464339 w 1670126"/>
              <a:gd name="connsiteY229" fmla="*/ 290775 h 603238"/>
              <a:gd name="connsiteX230" fmla="*/ 1454561 w 1670126"/>
              <a:gd name="connsiteY230" fmla="*/ 292750 h 603238"/>
              <a:gd name="connsiteX231" fmla="*/ 1452532 w 1670126"/>
              <a:gd name="connsiteY231" fmla="*/ 294117 h 603238"/>
              <a:gd name="connsiteX232" fmla="*/ 1444238 w 1670126"/>
              <a:gd name="connsiteY232" fmla="*/ 295792 h 603238"/>
              <a:gd name="connsiteX233" fmla="*/ 1440724 w 1670126"/>
              <a:gd name="connsiteY233" fmla="*/ 298161 h 603238"/>
              <a:gd name="connsiteX234" fmla="*/ 1429189 w 1670126"/>
              <a:gd name="connsiteY234" fmla="*/ 300490 h 603238"/>
              <a:gd name="connsiteX235" fmla="*/ 1428645 w 1670126"/>
              <a:gd name="connsiteY235" fmla="*/ 300857 h 603238"/>
              <a:gd name="connsiteX236" fmla="*/ 1419866 w 1670126"/>
              <a:gd name="connsiteY236" fmla="*/ 302629 h 603238"/>
              <a:gd name="connsiteX237" fmla="*/ 1417540 w 1670126"/>
              <a:gd name="connsiteY237" fmla="*/ 304197 h 603238"/>
              <a:gd name="connsiteX238" fmla="*/ 1407763 w 1670126"/>
              <a:gd name="connsiteY238" fmla="*/ 306171 h 603238"/>
              <a:gd name="connsiteX239" fmla="*/ 1405733 w 1670126"/>
              <a:gd name="connsiteY239" fmla="*/ 307540 h 603238"/>
              <a:gd name="connsiteX240" fmla="*/ 1395953 w 1670126"/>
              <a:gd name="connsiteY240" fmla="*/ 309514 h 603238"/>
              <a:gd name="connsiteX241" fmla="*/ 1393926 w 1670126"/>
              <a:gd name="connsiteY241" fmla="*/ 310881 h 603238"/>
              <a:gd name="connsiteX242" fmla="*/ 1382389 w 1670126"/>
              <a:gd name="connsiteY242" fmla="*/ 313211 h 603238"/>
              <a:gd name="connsiteX243" fmla="*/ 1381846 w 1670126"/>
              <a:gd name="connsiteY243" fmla="*/ 313576 h 603238"/>
              <a:gd name="connsiteX244" fmla="*/ 1372069 w 1670126"/>
              <a:gd name="connsiteY244" fmla="*/ 315550 h 603238"/>
              <a:gd name="connsiteX245" fmla="*/ 1370039 w 1670126"/>
              <a:gd name="connsiteY245" fmla="*/ 316919 h 603238"/>
              <a:gd name="connsiteX246" fmla="*/ 1360262 w 1670126"/>
              <a:gd name="connsiteY246" fmla="*/ 318893 h 603238"/>
              <a:gd name="connsiteX247" fmla="*/ 1358232 w 1670126"/>
              <a:gd name="connsiteY247" fmla="*/ 320262 h 603238"/>
              <a:gd name="connsiteX248" fmla="*/ 1349453 w 1670126"/>
              <a:gd name="connsiteY248" fmla="*/ 322034 h 603238"/>
              <a:gd name="connsiteX249" fmla="*/ 1347127 w 1670126"/>
              <a:gd name="connsiteY249" fmla="*/ 323602 h 603238"/>
              <a:gd name="connsiteX250" fmla="*/ 1335592 w 1670126"/>
              <a:gd name="connsiteY250" fmla="*/ 325931 h 603238"/>
              <a:gd name="connsiteX251" fmla="*/ 1335048 w 1670126"/>
              <a:gd name="connsiteY251" fmla="*/ 326298 h 603238"/>
              <a:gd name="connsiteX252" fmla="*/ 1325270 w 1670126"/>
              <a:gd name="connsiteY252" fmla="*/ 328272 h 603238"/>
              <a:gd name="connsiteX253" fmla="*/ 1323240 w 1670126"/>
              <a:gd name="connsiteY253" fmla="*/ 329641 h 603238"/>
              <a:gd name="connsiteX254" fmla="*/ 1313460 w 1670126"/>
              <a:gd name="connsiteY254" fmla="*/ 331615 h 603238"/>
              <a:gd name="connsiteX255" fmla="*/ 1311434 w 1670126"/>
              <a:gd name="connsiteY255" fmla="*/ 332981 h 603238"/>
              <a:gd name="connsiteX256" fmla="*/ 1301658 w 1670126"/>
              <a:gd name="connsiteY256" fmla="*/ 334955 h 603238"/>
              <a:gd name="connsiteX257" fmla="*/ 1299627 w 1670126"/>
              <a:gd name="connsiteY257" fmla="*/ 336324 h 603238"/>
              <a:gd name="connsiteX258" fmla="*/ 1288089 w 1670126"/>
              <a:gd name="connsiteY258" fmla="*/ 338653 h 603238"/>
              <a:gd name="connsiteX259" fmla="*/ 1287547 w 1670126"/>
              <a:gd name="connsiteY259" fmla="*/ 339019 h 603238"/>
              <a:gd name="connsiteX260" fmla="*/ 1280255 w 1670126"/>
              <a:gd name="connsiteY260" fmla="*/ 340491 h 603238"/>
              <a:gd name="connsiteX261" fmla="*/ 1276441 w 1670126"/>
              <a:gd name="connsiteY261" fmla="*/ 343062 h 603238"/>
              <a:gd name="connsiteX262" fmla="*/ 1266662 w 1670126"/>
              <a:gd name="connsiteY262" fmla="*/ 345037 h 603238"/>
              <a:gd name="connsiteX263" fmla="*/ 1264634 w 1670126"/>
              <a:gd name="connsiteY263" fmla="*/ 346404 h 603238"/>
              <a:gd name="connsiteX264" fmla="*/ 1254859 w 1670126"/>
              <a:gd name="connsiteY264" fmla="*/ 348377 h 603238"/>
              <a:gd name="connsiteX265" fmla="*/ 1252828 w 1670126"/>
              <a:gd name="connsiteY265" fmla="*/ 349746 h 603238"/>
              <a:gd name="connsiteX266" fmla="*/ 1243050 w 1670126"/>
              <a:gd name="connsiteY266" fmla="*/ 351720 h 603238"/>
              <a:gd name="connsiteX267" fmla="*/ 1241021 w 1670126"/>
              <a:gd name="connsiteY267" fmla="*/ 353088 h 603238"/>
              <a:gd name="connsiteX268" fmla="*/ 1229485 w 1670126"/>
              <a:gd name="connsiteY268" fmla="*/ 355417 h 603238"/>
              <a:gd name="connsiteX269" fmla="*/ 1228941 w 1670126"/>
              <a:gd name="connsiteY269" fmla="*/ 355784 h 603238"/>
              <a:gd name="connsiteX270" fmla="*/ 1220162 w 1670126"/>
              <a:gd name="connsiteY270" fmla="*/ 357556 h 603238"/>
              <a:gd name="connsiteX271" fmla="*/ 1217836 w 1670126"/>
              <a:gd name="connsiteY271" fmla="*/ 359125 h 603238"/>
              <a:gd name="connsiteX272" fmla="*/ 1208060 w 1670126"/>
              <a:gd name="connsiteY272" fmla="*/ 361098 h 603238"/>
              <a:gd name="connsiteX273" fmla="*/ 1206029 w 1670126"/>
              <a:gd name="connsiteY273" fmla="*/ 362467 h 603238"/>
              <a:gd name="connsiteX274" fmla="*/ 1196251 w 1670126"/>
              <a:gd name="connsiteY274" fmla="*/ 364441 h 603238"/>
              <a:gd name="connsiteX275" fmla="*/ 1194223 w 1670126"/>
              <a:gd name="connsiteY275" fmla="*/ 365809 h 603238"/>
              <a:gd name="connsiteX276" fmla="*/ 1182686 w 1670126"/>
              <a:gd name="connsiteY276" fmla="*/ 368138 h 603238"/>
              <a:gd name="connsiteX277" fmla="*/ 1182143 w 1670126"/>
              <a:gd name="connsiteY277" fmla="*/ 368504 h 603238"/>
              <a:gd name="connsiteX278" fmla="*/ 1172365 w 1670126"/>
              <a:gd name="connsiteY278" fmla="*/ 370478 h 603238"/>
              <a:gd name="connsiteX279" fmla="*/ 1170336 w 1670126"/>
              <a:gd name="connsiteY279" fmla="*/ 371846 h 603238"/>
              <a:gd name="connsiteX280" fmla="*/ 1160556 w 1670126"/>
              <a:gd name="connsiteY280" fmla="*/ 373821 h 603238"/>
              <a:gd name="connsiteX281" fmla="*/ 1158528 w 1670126"/>
              <a:gd name="connsiteY281" fmla="*/ 375188 h 603238"/>
              <a:gd name="connsiteX282" fmla="*/ 1124821 w 1670126"/>
              <a:gd name="connsiteY282" fmla="*/ 385651 h 603238"/>
              <a:gd name="connsiteX283" fmla="*/ 1124319 w 1670126"/>
              <a:gd name="connsiteY283" fmla="*/ 385702 h 603238"/>
              <a:gd name="connsiteX284" fmla="*/ 1113322 w 1670126"/>
              <a:gd name="connsiteY284" fmla="*/ 389115 h 603238"/>
              <a:gd name="connsiteX285" fmla="*/ 1108554 w 1670126"/>
              <a:gd name="connsiteY285" fmla="*/ 389596 h 603238"/>
              <a:gd name="connsiteX286" fmla="*/ 1076574 w 1670126"/>
              <a:gd name="connsiteY286" fmla="*/ 399523 h 603238"/>
              <a:gd name="connsiteX287" fmla="*/ 1075033 w 1670126"/>
              <a:gd name="connsiteY287" fmla="*/ 399679 h 603238"/>
              <a:gd name="connsiteX288" fmla="*/ 1064373 w 1670126"/>
              <a:gd name="connsiteY288" fmla="*/ 402988 h 603238"/>
              <a:gd name="connsiteX289" fmla="*/ 1060382 w 1670126"/>
              <a:gd name="connsiteY289" fmla="*/ 403390 h 603238"/>
              <a:gd name="connsiteX290" fmla="*/ 1052731 w 1670126"/>
              <a:gd name="connsiteY290" fmla="*/ 405765 h 603238"/>
              <a:gd name="connsiteX291" fmla="*/ 1051188 w 1670126"/>
              <a:gd name="connsiteY291" fmla="*/ 405921 h 603238"/>
              <a:gd name="connsiteX292" fmla="*/ 1040530 w 1670126"/>
              <a:gd name="connsiteY292" fmla="*/ 409229 h 603238"/>
              <a:gd name="connsiteX293" fmla="*/ 1038986 w 1670126"/>
              <a:gd name="connsiteY293" fmla="*/ 409385 h 603238"/>
              <a:gd name="connsiteX294" fmla="*/ 1028327 w 1670126"/>
              <a:gd name="connsiteY294" fmla="*/ 412694 h 603238"/>
              <a:gd name="connsiteX295" fmla="*/ 1026788 w 1670126"/>
              <a:gd name="connsiteY295" fmla="*/ 412849 h 603238"/>
              <a:gd name="connsiteX296" fmla="*/ 1016125 w 1670126"/>
              <a:gd name="connsiteY296" fmla="*/ 416159 h 603238"/>
              <a:gd name="connsiteX297" fmla="*/ 1011092 w 1670126"/>
              <a:gd name="connsiteY297" fmla="*/ 416666 h 603238"/>
              <a:gd name="connsiteX298" fmla="*/ 1003782 w 1670126"/>
              <a:gd name="connsiteY298" fmla="*/ 418935 h 603238"/>
              <a:gd name="connsiteX299" fmla="*/ 1002239 w 1670126"/>
              <a:gd name="connsiteY299" fmla="*/ 419091 h 603238"/>
              <a:gd name="connsiteX300" fmla="*/ 991580 w 1670126"/>
              <a:gd name="connsiteY300" fmla="*/ 422400 h 603238"/>
              <a:gd name="connsiteX301" fmla="*/ 991080 w 1670126"/>
              <a:gd name="connsiteY301" fmla="*/ 422450 h 603238"/>
              <a:gd name="connsiteX302" fmla="*/ 980080 w 1670126"/>
              <a:gd name="connsiteY302" fmla="*/ 425865 h 603238"/>
              <a:gd name="connsiteX303" fmla="*/ 978533 w 1670126"/>
              <a:gd name="connsiteY303" fmla="*/ 426021 h 603238"/>
              <a:gd name="connsiteX304" fmla="*/ 967878 w 1670126"/>
              <a:gd name="connsiteY304" fmla="*/ 429328 h 603238"/>
              <a:gd name="connsiteX305" fmla="*/ 962849 w 1670126"/>
              <a:gd name="connsiteY305" fmla="*/ 429835 h 603238"/>
              <a:gd name="connsiteX306" fmla="*/ 955535 w 1670126"/>
              <a:gd name="connsiteY306" fmla="*/ 432106 h 603238"/>
              <a:gd name="connsiteX307" fmla="*/ 953996 w 1670126"/>
              <a:gd name="connsiteY307" fmla="*/ 432261 h 603238"/>
              <a:gd name="connsiteX308" fmla="*/ 943333 w 1670126"/>
              <a:gd name="connsiteY308" fmla="*/ 435571 h 603238"/>
              <a:gd name="connsiteX309" fmla="*/ 941796 w 1670126"/>
              <a:gd name="connsiteY309" fmla="*/ 435726 h 603238"/>
              <a:gd name="connsiteX310" fmla="*/ 931132 w 1670126"/>
              <a:gd name="connsiteY310" fmla="*/ 439036 h 603238"/>
              <a:gd name="connsiteX311" fmla="*/ 929583 w 1670126"/>
              <a:gd name="connsiteY311" fmla="*/ 439192 h 603238"/>
              <a:gd name="connsiteX312" fmla="*/ 918930 w 1670126"/>
              <a:gd name="connsiteY312" fmla="*/ 442499 h 603238"/>
              <a:gd name="connsiteX313" fmla="*/ 916745 w 1670126"/>
              <a:gd name="connsiteY313" fmla="*/ 442720 h 603238"/>
              <a:gd name="connsiteX314" fmla="*/ 895086 w 1670126"/>
              <a:gd name="connsiteY314" fmla="*/ 449443 h 603238"/>
              <a:gd name="connsiteX315" fmla="*/ 893545 w 1670126"/>
              <a:gd name="connsiteY315" fmla="*/ 449598 h 603238"/>
              <a:gd name="connsiteX316" fmla="*/ 882885 w 1670126"/>
              <a:gd name="connsiteY316" fmla="*/ 452907 h 603238"/>
              <a:gd name="connsiteX317" fmla="*/ 881343 w 1670126"/>
              <a:gd name="connsiteY317" fmla="*/ 453063 h 603238"/>
              <a:gd name="connsiteX318" fmla="*/ 870683 w 1670126"/>
              <a:gd name="connsiteY318" fmla="*/ 456372 h 603238"/>
              <a:gd name="connsiteX319" fmla="*/ 869139 w 1670126"/>
              <a:gd name="connsiteY319" fmla="*/ 456527 h 603238"/>
              <a:gd name="connsiteX320" fmla="*/ 858481 w 1670126"/>
              <a:gd name="connsiteY320" fmla="*/ 459836 h 603238"/>
              <a:gd name="connsiteX321" fmla="*/ 854491 w 1670126"/>
              <a:gd name="connsiteY321" fmla="*/ 460238 h 603238"/>
              <a:gd name="connsiteX322" fmla="*/ 846839 w 1670126"/>
              <a:gd name="connsiteY322" fmla="*/ 462613 h 603238"/>
              <a:gd name="connsiteX323" fmla="*/ 845296 w 1670126"/>
              <a:gd name="connsiteY323" fmla="*/ 462769 h 603238"/>
              <a:gd name="connsiteX324" fmla="*/ 834637 w 1670126"/>
              <a:gd name="connsiteY324" fmla="*/ 466077 h 603238"/>
              <a:gd name="connsiteX325" fmla="*/ 833097 w 1670126"/>
              <a:gd name="connsiteY325" fmla="*/ 466233 h 603238"/>
              <a:gd name="connsiteX326" fmla="*/ 822436 w 1670126"/>
              <a:gd name="connsiteY326" fmla="*/ 469542 h 603238"/>
              <a:gd name="connsiteX327" fmla="*/ 820893 w 1670126"/>
              <a:gd name="connsiteY327" fmla="*/ 469697 h 603238"/>
              <a:gd name="connsiteX328" fmla="*/ 810234 w 1670126"/>
              <a:gd name="connsiteY328" fmla="*/ 473006 h 603238"/>
              <a:gd name="connsiteX329" fmla="*/ 805207 w 1670126"/>
              <a:gd name="connsiteY329" fmla="*/ 473513 h 603238"/>
              <a:gd name="connsiteX330" fmla="*/ 797891 w 1670126"/>
              <a:gd name="connsiteY330" fmla="*/ 475783 h 603238"/>
              <a:gd name="connsiteX331" fmla="*/ 796349 w 1670126"/>
              <a:gd name="connsiteY331" fmla="*/ 475939 h 603238"/>
              <a:gd name="connsiteX332" fmla="*/ 785689 w 1670126"/>
              <a:gd name="connsiteY332" fmla="*/ 479248 h 603238"/>
              <a:gd name="connsiteX333" fmla="*/ 785190 w 1670126"/>
              <a:gd name="connsiteY333" fmla="*/ 479298 h 603238"/>
              <a:gd name="connsiteX334" fmla="*/ 774189 w 1670126"/>
              <a:gd name="connsiteY334" fmla="*/ 482713 h 603238"/>
              <a:gd name="connsiteX335" fmla="*/ 772645 w 1670126"/>
              <a:gd name="connsiteY335" fmla="*/ 482869 h 603238"/>
              <a:gd name="connsiteX336" fmla="*/ 761987 w 1670126"/>
              <a:gd name="connsiteY336" fmla="*/ 486177 h 603238"/>
              <a:gd name="connsiteX337" fmla="*/ 757220 w 1670126"/>
              <a:gd name="connsiteY337" fmla="*/ 486658 h 603238"/>
              <a:gd name="connsiteX338" fmla="*/ 725240 w 1670126"/>
              <a:gd name="connsiteY338" fmla="*/ 496585 h 603238"/>
              <a:gd name="connsiteX339" fmla="*/ 724733 w 1670126"/>
              <a:gd name="connsiteY339" fmla="*/ 496636 h 603238"/>
              <a:gd name="connsiteX340" fmla="*/ 713740 w 1670126"/>
              <a:gd name="connsiteY340" fmla="*/ 500049 h 603238"/>
              <a:gd name="connsiteX341" fmla="*/ 708710 w 1670126"/>
              <a:gd name="connsiteY341" fmla="*/ 500556 h 603238"/>
              <a:gd name="connsiteX342" fmla="*/ 701397 w 1670126"/>
              <a:gd name="connsiteY342" fmla="*/ 502826 h 603238"/>
              <a:gd name="connsiteX343" fmla="*/ 699860 w 1670126"/>
              <a:gd name="connsiteY343" fmla="*/ 502981 h 603238"/>
              <a:gd name="connsiteX344" fmla="*/ 689195 w 1670126"/>
              <a:gd name="connsiteY344" fmla="*/ 506291 h 603238"/>
              <a:gd name="connsiteX345" fmla="*/ 687646 w 1670126"/>
              <a:gd name="connsiteY345" fmla="*/ 506447 h 603238"/>
              <a:gd name="connsiteX346" fmla="*/ 676992 w 1670126"/>
              <a:gd name="connsiteY346" fmla="*/ 509754 h 603238"/>
              <a:gd name="connsiteX347" fmla="*/ 675456 w 1670126"/>
              <a:gd name="connsiteY347" fmla="*/ 509909 h 603238"/>
              <a:gd name="connsiteX348" fmla="*/ 664791 w 1670126"/>
              <a:gd name="connsiteY348" fmla="*/ 513220 h 603238"/>
              <a:gd name="connsiteX349" fmla="*/ 659761 w 1670126"/>
              <a:gd name="connsiteY349" fmla="*/ 513727 h 603238"/>
              <a:gd name="connsiteX350" fmla="*/ 652447 w 1670126"/>
              <a:gd name="connsiteY350" fmla="*/ 515997 h 603238"/>
              <a:gd name="connsiteX351" fmla="*/ 651940 w 1670126"/>
              <a:gd name="connsiteY351" fmla="*/ 516048 h 603238"/>
              <a:gd name="connsiteX352" fmla="*/ 640948 w 1670126"/>
              <a:gd name="connsiteY352" fmla="*/ 519460 h 603238"/>
              <a:gd name="connsiteX353" fmla="*/ 639409 w 1670126"/>
              <a:gd name="connsiteY353" fmla="*/ 519615 h 603238"/>
              <a:gd name="connsiteX354" fmla="*/ 628745 w 1670126"/>
              <a:gd name="connsiteY354" fmla="*/ 522926 h 603238"/>
              <a:gd name="connsiteX355" fmla="*/ 627207 w 1670126"/>
              <a:gd name="connsiteY355" fmla="*/ 523081 h 603238"/>
              <a:gd name="connsiteX356" fmla="*/ 616544 w 1670126"/>
              <a:gd name="connsiteY356" fmla="*/ 526391 h 603238"/>
              <a:gd name="connsiteX357" fmla="*/ 611516 w 1670126"/>
              <a:gd name="connsiteY357" fmla="*/ 526898 h 603238"/>
              <a:gd name="connsiteX358" fmla="*/ 604200 w 1670126"/>
              <a:gd name="connsiteY358" fmla="*/ 529168 h 603238"/>
              <a:gd name="connsiteX359" fmla="*/ 602655 w 1670126"/>
              <a:gd name="connsiteY359" fmla="*/ 529324 h 603238"/>
              <a:gd name="connsiteX360" fmla="*/ 591999 w 1670126"/>
              <a:gd name="connsiteY360" fmla="*/ 532632 h 603238"/>
              <a:gd name="connsiteX361" fmla="*/ 590461 w 1670126"/>
              <a:gd name="connsiteY361" fmla="*/ 532787 h 603238"/>
              <a:gd name="connsiteX362" fmla="*/ 579798 w 1670126"/>
              <a:gd name="connsiteY362" fmla="*/ 536097 h 603238"/>
              <a:gd name="connsiteX363" fmla="*/ 579289 w 1670126"/>
              <a:gd name="connsiteY363" fmla="*/ 536148 h 603238"/>
              <a:gd name="connsiteX364" fmla="*/ 568297 w 1670126"/>
              <a:gd name="connsiteY364" fmla="*/ 539560 h 603238"/>
              <a:gd name="connsiteX365" fmla="*/ 566758 w 1670126"/>
              <a:gd name="connsiteY365" fmla="*/ 539715 h 603238"/>
              <a:gd name="connsiteX366" fmla="*/ 556095 w 1670126"/>
              <a:gd name="connsiteY366" fmla="*/ 543025 h 603238"/>
              <a:gd name="connsiteX367" fmla="*/ 554411 w 1670126"/>
              <a:gd name="connsiteY367" fmla="*/ 543195 h 603238"/>
              <a:gd name="connsiteX368" fmla="*/ 543751 w 1670126"/>
              <a:gd name="connsiteY368" fmla="*/ 546504 h 603238"/>
              <a:gd name="connsiteX369" fmla="*/ 542211 w 1670126"/>
              <a:gd name="connsiteY369" fmla="*/ 546659 h 603238"/>
              <a:gd name="connsiteX370" fmla="*/ 531550 w 1670126"/>
              <a:gd name="connsiteY370" fmla="*/ 549968 h 603238"/>
              <a:gd name="connsiteX371" fmla="*/ 530007 w 1670126"/>
              <a:gd name="connsiteY371" fmla="*/ 550124 h 603238"/>
              <a:gd name="connsiteX372" fmla="*/ 519348 w 1670126"/>
              <a:gd name="connsiteY372" fmla="*/ 553432 h 603238"/>
              <a:gd name="connsiteX373" fmla="*/ 518850 w 1670126"/>
              <a:gd name="connsiteY373" fmla="*/ 553483 h 603238"/>
              <a:gd name="connsiteX374" fmla="*/ 507848 w 1670126"/>
              <a:gd name="connsiteY374" fmla="*/ 556898 h 603238"/>
              <a:gd name="connsiteX375" fmla="*/ 502814 w 1670126"/>
              <a:gd name="connsiteY375" fmla="*/ 557405 h 603238"/>
              <a:gd name="connsiteX376" fmla="*/ 495504 w 1670126"/>
              <a:gd name="connsiteY376" fmla="*/ 559674 h 603238"/>
              <a:gd name="connsiteX377" fmla="*/ 493966 w 1670126"/>
              <a:gd name="connsiteY377" fmla="*/ 559829 h 603238"/>
              <a:gd name="connsiteX378" fmla="*/ 483303 w 1670126"/>
              <a:gd name="connsiteY378" fmla="*/ 563139 h 603238"/>
              <a:gd name="connsiteX379" fmla="*/ 481761 w 1670126"/>
              <a:gd name="connsiteY379" fmla="*/ 563295 h 603238"/>
              <a:gd name="connsiteX380" fmla="*/ 471101 w 1670126"/>
              <a:gd name="connsiteY380" fmla="*/ 566604 h 603238"/>
              <a:gd name="connsiteX381" fmla="*/ 469557 w 1670126"/>
              <a:gd name="connsiteY381" fmla="*/ 566759 h 603238"/>
              <a:gd name="connsiteX382" fmla="*/ 458899 w 1670126"/>
              <a:gd name="connsiteY382" fmla="*/ 570068 h 603238"/>
              <a:gd name="connsiteX383" fmla="*/ 453873 w 1670126"/>
              <a:gd name="connsiteY383" fmla="*/ 570574 h 603238"/>
              <a:gd name="connsiteX384" fmla="*/ 446556 w 1670126"/>
              <a:gd name="connsiteY384" fmla="*/ 572845 h 603238"/>
              <a:gd name="connsiteX385" fmla="*/ 446052 w 1670126"/>
              <a:gd name="connsiteY385" fmla="*/ 572896 h 603238"/>
              <a:gd name="connsiteX386" fmla="*/ 435056 w 1670126"/>
              <a:gd name="connsiteY386" fmla="*/ 576310 h 603238"/>
              <a:gd name="connsiteX387" fmla="*/ 433514 w 1670126"/>
              <a:gd name="connsiteY387" fmla="*/ 576465 h 603238"/>
              <a:gd name="connsiteX388" fmla="*/ 422855 w 1670126"/>
              <a:gd name="connsiteY388" fmla="*/ 579774 h 603238"/>
              <a:gd name="connsiteX389" fmla="*/ 421311 w 1670126"/>
              <a:gd name="connsiteY389" fmla="*/ 579929 h 603238"/>
              <a:gd name="connsiteX390" fmla="*/ 410652 w 1670126"/>
              <a:gd name="connsiteY390" fmla="*/ 583238 h 603238"/>
              <a:gd name="connsiteX391" fmla="*/ 405885 w 1670126"/>
              <a:gd name="connsiteY391" fmla="*/ 583719 h 603238"/>
              <a:gd name="connsiteX392" fmla="*/ 373905 w 1670126"/>
              <a:gd name="connsiteY392" fmla="*/ 593646 h 603238"/>
              <a:gd name="connsiteX393" fmla="*/ 373402 w 1670126"/>
              <a:gd name="connsiteY393" fmla="*/ 593697 h 603238"/>
              <a:gd name="connsiteX394" fmla="*/ 362406 w 1670126"/>
              <a:gd name="connsiteY394" fmla="*/ 597110 h 603238"/>
              <a:gd name="connsiteX395" fmla="*/ 301619 w 1670126"/>
              <a:gd name="connsiteY395" fmla="*/ 603238 h 603238"/>
              <a:gd name="connsiteX396" fmla="*/ 0 w 1670126"/>
              <a:gd name="connsiteY396" fmla="*/ 301619 h 603238"/>
              <a:gd name="connsiteX397" fmla="*/ 301619 w 1670126"/>
              <a:gd name="connsiteY397" fmla="*/ 0 h 60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</a:cxnLst>
            <a:rect l="l" t="t" r="r" b="b"/>
            <a:pathLst>
              <a:path w="1670126" h="603238">
                <a:moveTo>
                  <a:pt x="301619" y="0"/>
                </a:moveTo>
                <a:lnTo>
                  <a:pt x="311062" y="952"/>
                </a:lnTo>
                <a:lnTo>
                  <a:pt x="313542" y="702"/>
                </a:lnTo>
                <a:lnTo>
                  <a:pt x="319855" y="1338"/>
                </a:lnTo>
                <a:lnTo>
                  <a:pt x="326168" y="702"/>
                </a:lnTo>
                <a:lnTo>
                  <a:pt x="335958" y="1689"/>
                </a:lnTo>
                <a:lnTo>
                  <a:pt x="338795" y="1403"/>
                </a:lnTo>
                <a:lnTo>
                  <a:pt x="345108" y="2039"/>
                </a:lnTo>
                <a:lnTo>
                  <a:pt x="351420" y="1403"/>
                </a:lnTo>
                <a:lnTo>
                  <a:pt x="361215" y="2390"/>
                </a:lnTo>
                <a:lnTo>
                  <a:pt x="364047" y="2105"/>
                </a:lnTo>
                <a:lnTo>
                  <a:pt x="373836" y="3092"/>
                </a:lnTo>
                <a:lnTo>
                  <a:pt x="376672" y="2806"/>
                </a:lnTo>
                <a:lnTo>
                  <a:pt x="386116" y="3758"/>
                </a:lnTo>
                <a:lnTo>
                  <a:pt x="388597" y="3508"/>
                </a:lnTo>
                <a:lnTo>
                  <a:pt x="394909" y="4144"/>
                </a:lnTo>
                <a:lnTo>
                  <a:pt x="401222" y="3508"/>
                </a:lnTo>
                <a:lnTo>
                  <a:pt x="411012" y="4495"/>
                </a:lnTo>
                <a:lnTo>
                  <a:pt x="413849" y="4209"/>
                </a:lnTo>
                <a:lnTo>
                  <a:pt x="423643" y="5196"/>
                </a:lnTo>
                <a:lnTo>
                  <a:pt x="426474" y="4911"/>
                </a:lnTo>
                <a:lnTo>
                  <a:pt x="436264" y="5898"/>
                </a:lnTo>
                <a:lnTo>
                  <a:pt x="439100" y="5612"/>
                </a:lnTo>
                <a:lnTo>
                  <a:pt x="445413" y="6248"/>
                </a:lnTo>
                <a:lnTo>
                  <a:pt x="451726" y="5612"/>
                </a:lnTo>
                <a:lnTo>
                  <a:pt x="461165" y="6563"/>
                </a:lnTo>
                <a:lnTo>
                  <a:pt x="463651" y="6313"/>
                </a:lnTo>
                <a:lnTo>
                  <a:pt x="473446" y="7300"/>
                </a:lnTo>
                <a:lnTo>
                  <a:pt x="476277" y="7015"/>
                </a:lnTo>
                <a:lnTo>
                  <a:pt x="486066" y="8002"/>
                </a:lnTo>
                <a:lnTo>
                  <a:pt x="488902" y="7716"/>
                </a:lnTo>
                <a:lnTo>
                  <a:pt x="491738" y="8002"/>
                </a:lnTo>
                <a:lnTo>
                  <a:pt x="501528" y="7015"/>
                </a:lnTo>
                <a:lnTo>
                  <a:pt x="511318" y="8002"/>
                </a:lnTo>
                <a:lnTo>
                  <a:pt x="514154" y="7716"/>
                </a:lnTo>
                <a:lnTo>
                  <a:pt x="523598" y="8668"/>
                </a:lnTo>
                <a:lnTo>
                  <a:pt x="526079" y="8418"/>
                </a:lnTo>
                <a:lnTo>
                  <a:pt x="535869" y="9405"/>
                </a:lnTo>
                <a:lnTo>
                  <a:pt x="538705" y="9119"/>
                </a:lnTo>
                <a:lnTo>
                  <a:pt x="548499" y="10106"/>
                </a:lnTo>
                <a:lnTo>
                  <a:pt x="551330" y="9821"/>
                </a:lnTo>
                <a:lnTo>
                  <a:pt x="557643" y="10457"/>
                </a:lnTo>
                <a:lnTo>
                  <a:pt x="563956" y="9821"/>
                </a:lnTo>
                <a:lnTo>
                  <a:pt x="573746" y="10808"/>
                </a:lnTo>
                <a:lnTo>
                  <a:pt x="576582" y="10522"/>
                </a:lnTo>
                <a:lnTo>
                  <a:pt x="586372" y="11509"/>
                </a:lnTo>
                <a:lnTo>
                  <a:pt x="589209" y="11223"/>
                </a:lnTo>
                <a:lnTo>
                  <a:pt x="598652" y="12175"/>
                </a:lnTo>
                <a:lnTo>
                  <a:pt x="601132" y="11925"/>
                </a:lnTo>
                <a:lnTo>
                  <a:pt x="607445" y="12561"/>
                </a:lnTo>
                <a:lnTo>
                  <a:pt x="613758" y="11925"/>
                </a:lnTo>
                <a:lnTo>
                  <a:pt x="623548" y="12912"/>
                </a:lnTo>
                <a:lnTo>
                  <a:pt x="626384" y="12626"/>
                </a:lnTo>
                <a:lnTo>
                  <a:pt x="636179" y="13613"/>
                </a:lnTo>
                <a:lnTo>
                  <a:pt x="639011" y="13328"/>
                </a:lnTo>
                <a:lnTo>
                  <a:pt x="648801" y="14315"/>
                </a:lnTo>
                <a:lnTo>
                  <a:pt x="651637" y="14029"/>
                </a:lnTo>
                <a:lnTo>
                  <a:pt x="657950" y="14665"/>
                </a:lnTo>
                <a:lnTo>
                  <a:pt x="664263" y="14029"/>
                </a:lnTo>
                <a:lnTo>
                  <a:pt x="673706" y="14981"/>
                </a:lnTo>
                <a:lnTo>
                  <a:pt x="676186" y="14731"/>
                </a:lnTo>
                <a:lnTo>
                  <a:pt x="682499" y="15367"/>
                </a:lnTo>
                <a:lnTo>
                  <a:pt x="688813" y="14731"/>
                </a:lnTo>
                <a:lnTo>
                  <a:pt x="698603" y="15718"/>
                </a:lnTo>
                <a:lnTo>
                  <a:pt x="701439" y="15432"/>
                </a:lnTo>
                <a:lnTo>
                  <a:pt x="707752" y="16068"/>
                </a:lnTo>
                <a:lnTo>
                  <a:pt x="714065" y="15432"/>
                </a:lnTo>
                <a:lnTo>
                  <a:pt x="723859" y="16419"/>
                </a:lnTo>
                <a:lnTo>
                  <a:pt x="726690" y="16134"/>
                </a:lnTo>
                <a:lnTo>
                  <a:pt x="736129" y="17085"/>
                </a:lnTo>
                <a:lnTo>
                  <a:pt x="738615" y="16835"/>
                </a:lnTo>
                <a:lnTo>
                  <a:pt x="748405" y="17822"/>
                </a:lnTo>
                <a:lnTo>
                  <a:pt x="751241" y="17536"/>
                </a:lnTo>
                <a:lnTo>
                  <a:pt x="757554" y="18172"/>
                </a:lnTo>
                <a:lnTo>
                  <a:pt x="763867" y="17536"/>
                </a:lnTo>
                <a:lnTo>
                  <a:pt x="773662" y="18523"/>
                </a:lnTo>
                <a:lnTo>
                  <a:pt x="776493" y="18238"/>
                </a:lnTo>
                <a:lnTo>
                  <a:pt x="786282" y="19225"/>
                </a:lnTo>
                <a:lnTo>
                  <a:pt x="789118" y="18939"/>
                </a:lnTo>
                <a:lnTo>
                  <a:pt x="798913" y="19926"/>
                </a:lnTo>
                <a:lnTo>
                  <a:pt x="801744" y="19641"/>
                </a:lnTo>
                <a:lnTo>
                  <a:pt x="807706" y="20242"/>
                </a:lnTo>
                <a:lnTo>
                  <a:pt x="813669" y="19641"/>
                </a:lnTo>
                <a:lnTo>
                  <a:pt x="823459" y="20628"/>
                </a:lnTo>
                <a:lnTo>
                  <a:pt x="826295" y="20342"/>
                </a:lnTo>
                <a:lnTo>
                  <a:pt x="836090" y="21329"/>
                </a:lnTo>
                <a:lnTo>
                  <a:pt x="838921" y="21044"/>
                </a:lnTo>
                <a:lnTo>
                  <a:pt x="848710" y="22031"/>
                </a:lnTo>
                <a:lnTo>
                  <a:pt x="851546" y="21745"/>
                </a:lnTo>
                <a:lnTo>
                  <a:pt x="857859" y="22381"/>
                </a:lnTo>
                <a:lnTo>
                  <a:pt x="864172" y="21745"/>
                </a:lnTo>
                <a:lnTo>
                  <a:pt x="870134" y="22346"/>
                </a:lnTo>
                <a:lnTo>
                  <a:pt x="876097" y="21745"/>
                </a:lnTo>
                <a:lnTo>
                  <a:pt x="885892" y="22732"/>
                </a:lnTo>
                <a:lnTo>
                  <a:pt x="888723" y="22447"/>
                </a:lnTo>
                <a:lnTo>
                  <a:pt x="898512" y="23434"/>
                </a:lnTo>
                <a:lnTo>
                  <a:pt x="901348" y="23148"/>
                </a:lnTo>
                <a:lnTo>
                  <a:pt x="911138" y="24135"/>
                </a:lnTo>
                <a:lnTo>
                  <a:pt x="913974" y="23849"/>
                </a:lnTo>
                <a:lnTo>
                  <a:pt x="920287" y="24485"/>
                </a:lnTo>
                <a:lnTo>
                  <a:pt x="926600" y="23849"/>
                </a:lnTo>
                <a:lnTo>
                  <a:pt x="936395" y="24836"/>
                </a:lnTo>
                <a:lnTo>
                  <a:pt x="939226" y="24551"/>
                </a:lnTo>
                <a:lnTo>
                  <a:pt x="948665" y="25502"/>
                </a:lnTo>
                <a:lnTo>
                  <a:pt x="951150" y="25252"/>
                </a:lnTo>
                <a:lnTo>
                  <a:pt x="960945" y="26239"/>
                </a:lnTo>
                <a:lnTo>
                  <a:pt x="963776" y="25954"/>
                </a:lnTo>
                <a:lnTo>
                  <a:pt x="970089" y="26590"/>
                </a:lnTo>
                <a:lnTo>
                  <a:pt x="976402" y="25954"/>
                </a:lnTo>
                <a:lnTo>
                  <a:pt x="986192" y="26941"/>
                </a:lnTo>
                <a:lnTo>
                  <a:pt x="989028" y="26655"/>
                </a:lnTo>
                <a:lnTo>
                  <a:pt x="998823" y="27642"/>
                </a:lnTo>
                <a:lnTo>
                  <a:pt x="1001655" y="27357"/>
                </a:lnTo>
                <a:lnTo>
                  <a:pt x="1011444" y="28344"/>
                </a:lnTo>
                <a:lnTo>
                  <a:pt x="1014280" y="28058"/>
                </a:lnTo>
                <a:lnTo>
                  <a:pt x="1020242" y="28659"/>
                </a:lnTo>
                <a:lnTo>
                  <a:pt x="1026205" y="28058"/>
                </a:lnTo>
                <a:lnTo>
                  <a:pt x="1035994" y="29045"/>
                </a:lnTo>
                <a:lnTo>
                  <a:pt x="1038830" y="28759"/>
                </a:lnTo>
                <a:lnTo>
                  <a:pt x="1045143" y="29395"/>
                </a:lnTo>
                <a:lnTo>
                  <a:pt x="1051457" y="28759"/>
                </a:lnTo>
                <a:lnTo>
                  <a:pt x="1061252" y="29746"/>
                </a:lnTo>
                <a:lnTo>
                  <a:pt x="1064083" y="29461"/>
                </a:lnTo>
                <a:lnTo>
                  <a:pt x="1070396" y="30097"/>
                </a:lnTo>
                <a:lnTo>
                  <a:pt x="1076709" y="29461"/>
                </a:lnTo>
                <a:lnTo>
                  <a:pt x="1086147" y="30412"/>
                </a:lnTo>
                <a:lnTo>
                  <a:pt x="1088632" y="30162"/>
                </a:lnTo>
                <a:lnTo>
                  <a:pt x="1099373" y="31245"/>
                </a:lnTo>
                <a:lnTo>
                  <a:pt x="1101259" y="30864"/>
                </a:lnTo>
                <a:lnTo>
                  <a:pt x="1106907" y="32004"/>
                </a:lnTo>
                <a:lnTo>
                  <a:pt x="1110110" y="32327"/>
                </a:lnTo>
                <a:lnTo>
                  <a:pt x="1113885" y="31565"/>
                </a:lnTo>
                <a:lnTo>
                  <a:pt x="1120198" y="32839"/>
                </a:lnTo>
                <a:lnTo>
                  <a:pt x="1126511" y="31565"/>
                </a:lnTo>
                <a:lnTo>
                  <a:pt x="1134563" y="33190"/>
                </a:lnTo>
                <a:lnTo>
                  <a:pt x="1139137" y="32267"/>
                </a:lnTo>
                <a:lnTo>
                  <a:pt x="1147186" y="33892"/>
                </a:lnTo>
                <a:lnTo>
                  <a:pt x="1151762" y="32968"/>
                </a:lnTo>
                <a:lnTo>
                  <a:pt x="1159463" y="34523"/>
                </a:lnTo>
                <a:lnTo>
                  <a:pt x="1163687" y="33670"/>
                </a:lnTo>
                <a:lnTo>
                  <a:pt x="1170000" y="34944"/>
                </a:lnTo>
                <a:lnTo>
                  <a:pt x="1176313" y="33670"/>
                </a:lnTo>
                <a:lnTo>
                  <a:pt x="1184362" y="35295"/>
                </a:lnTo>
                <a:lnTo>
                  <a:pt x="1188939" y="34371"/>
                </a:lnTo>
                <a:lnTo>
                  <a:pt x="1196987" y="35996"/>
                </a:lnTo>
                <a:lnTo>
                  <a:pt x="1201564" y="35072"/>
                </a:lnTo>
                <a:lnTo>
                  <a:pt x="1209616" y="36697"/>
                </a:lnTo>
                <a:lnTo>
                  <a:pt x="1214190" y="35774"/>
                </a:lnTo>
                <a:lnTo>
                  <a:pt x="1220152" y="36978"/>
                </a:lnTo>
                <a:lnTo>
                  <a:pt x="1226115" y="35774"/>
                </a:lnTo>
                <a:lnTo>
                  <a:pt x="1232428" y="37048"/>
                </a:lnTo>
                <a:lnTo>
                  <a:pt x="1238741" y="35774"/>
                </a:lnTo>
                <a:lnTo>
                  <a:pt x="1246790" y="37399"/>
                </a:lnTo>
                <a:lnTo>
                  <a:pt x="1251367" y="36475"/>
                </a:lnTo>
                <a:lnTo>
                  <a:pt x="1259418" y="38100"/>
                </a:lnTo>
                <a:lnTo>
                  <a:pt x="1263992" y="37177"/>
                </a:lnTo>
                <a:lnTo>
                  <a:pt x="1272042" y="38802"/>
                </a:lnTo>
                <a:lnTo>
                  <a:pt x="1276619" y="37878"/>
                </a:lnTo>
                <a:lnTo>
                  <a:pt x="1282931" y="39152"/>
                </a:lnTo>
                <a:lnTo>
                  <a:pt x="1289244" y="37878"/>
                </a:lnTo>
                <a:lnTo>
                  <a:pt x="1296945" y="39433"/>
                </a:lnTo>
                <a:lnTo>
                  <a:pt x="1301169" y="38580"/>
                </a:lnTo>
                <a:lnTo>
                  <a:pt x="1309218" y="40205"/>
                </a:lnTo>
                <a:lnTo>
                  <a:pt x="1313794" y="39281"/>
                </a:lnTo>
                <a:lnTo>
                  <a:pt x="1321844" y="40906"/>
                </a:lnTo>
                <a:lnTo>
                  <a:pt x="1326421" y="39982"/>
                </a:lnTo>
                <a:lnTo>
                  <a:pt x="1332733" y="41256"/>
                </a:lnTo>
                <a:lnTo>
                  <a:pt x="1339046" y="39982"/>
                </a:lnTo>
                <a:lnTo>
                  <a:pt x="1347098" y="41608"/>
                </a:lnTo>
                <a:lnTo>
                  <a:pt x="1351673" y="40684"/>
                </a:lnTo>
                <a:lnTo>
                  <a:pt x="1359722" y="42309"/>
                </a:lnTo>
                <a:lnTo>
                  <a:pt x="1364299" y="41385"/>
                </a:lnTo>
                <a:lnTo>
                  <a:pt x="1371999" y="42940"/>
                </a:lnTo>
                <a:lnTo>
                  <a:pt x="1376223" y="42087"/>
                </a:lnTo>
                <a:lnTo>
                  <a:pt x="1382536" y="43361"/>
                </a:lnTo>
                <a:lnTo>
                  <a:pt x="1388848" y="42087"/>
                </a:lnTo>
                <a:lnTo>
                  <a:pt x="1395161" y="43362"/>
                </a:lnTo>
                <a:lnTo>
                  <a:pt x="1401475" y="42087"/>
                </a:lnTo>
                <a:lnTo>
                  <a:pt x="1409524" y="43712"/>
                </a:lnTo>
                <a:lnTo>
                  <a:pt x="1414101" y="42788"/>
                </a:lnTo>
                <a:lnTo>
                  <a:pt x="1422152" y="44413"/>
                </a:lnTo>
                <a:lnTo>
                  <a:pt x="1426726" y="43490"/>
                </a:lnTo>
                <a:lnTo>
                  <a:pt x="1432688" y="44694"/>
                </a:lnTo>
                <a:lnTo>
                  <a:pt x="1438651" y="43490"/>
                </a:lnTo>
                <a:lnTo>
                  <a:pt x="1446700" y="45115"/>
                </a:lnTo>
                <a:lnTo>
                  <a:pt x="1451277" y="44191"/>
                </a:lnTo>
                <a:lnTo>
                  <a:pt x="1459329" y="45816"/>
                </a:lnTo>
                <a:lnTo>
                  <a:pt x="1463903" y="44893"/>
                </a:lnTo>
                <a:lnTo>
                  <a:pt x="1471952" y="46518"/>
                </a:lnTo>
                <a:lnTo>
                  <a:pt x="1476529" y="45594"/>
                </a:lnTo>
                <a:lnTo>
                  <a:pt x="1482842" y="46868"/>
                </a:lnTo>
                <a:lnTo>
                  <a:pt x="1489155" y="45594"/>
                </a:lnTo>
                <a:lnTo>
                  <a:pt x="1497204" y="47219"/>
                </a:lnTo>
                <a:lnTo>
                  <a:pt x="1501780" y="46295"/>
                </a:lnTo>
                <a:lnTo>
                  <a:pt x="1509481" y="47850"/>
                </a:lnTo>
                <a:lnTo>
                  <a:pt x="1513705" y="46997"/>
                </a:lnTo>
                <a:lnTo>
                  <a:pt x="1521754" y="48622"/>
                </a:lnTo>
                <a:lnTo>
                  <a:pt x="1526331" y="47698"/>
                </a:lnTo>
                <a:lnTo>
                  <a:pt x="1534382" y="49324"/>
                </a:lnTo>
                <a:lnTo>
                  <a:pt x="1538956" y="48400"/>
                </a:lnTo>
                <a:lnTo>
                  <a:pt x="1545270" y="49675"/>
                </a:lnTo>
                <a:lnTo>
                  <a:pt x="1551583" y="48400"/>
                </a:lnTo>
                <a:lnTo>
                  <a:pt x="1559632" y="50025"/>
                </a:lnTo>
                <a:lnTo>
                  <a:pt x="1564208" y="49101"/>
                </a:lnTo>
                <a:cubicBezTo>
                  <a:pt x="1622705" y="49101"/>
                  <a:pt x="1670126" y="96522"/>
                  <a:pt x="1670126" y="155018"/>
                </a:cubicBezTo>
                <a:cubicBezTo>
                  <a:pt x="1670126" y="198891"/>
                  <a:pt x="1643452" y="236533"/>
                  <a:pt x="1605436" y="252613"/>
                </a:cubicBezTo>
                <a:lnTo>
                  <a:pt x="1595658" y="254587"/>
                </a:lnTo>
                <a:lnTo>
                  <a:pt x="1593630" y="255954"/>
                </a:lnTo>
                <a:lnTo>
                  <a:pt x="1582093" y="258283"/>
                </a:lnTo>
                <a:lnTo>
                  <a:pt x="1581549" y="258650"/>
                </a:lnTo>
                <a:lnTo>
                  <a:pt x="1571771" y="260624"/>
                </a:lnTo>
                <a:lnTo>
                  <a:pt x="1569743" y="261992"/>
                </a:lnTo>
                <a:lnTo>
                  <a:pt x="1559965" y="263966"/>
                </a:lnTo>
                <a:lnTo>
                  <a:pt x="1557936" y="265333"/>
                </a:lnTo>
                <a:lnTo>
                  <a:pt x="1549158" y="267106"/>
                </a:lnTo>
                <a:lnTo>
                  <a:pt x="1546831" y="268675"/>
                </a:lnTo>
                <a:lnTo>
                  <a:pt x="1537053" y="270649"/>
                </a:lnTo>
                <a:lnTo>
                  <a:pt x="1535024" y="272017"/>
                </a:lnTo>
                <a:lnTo>
                  <a:pt x="1523488" y="274346"/>
                </a:lnTo>
                <a:lnTo>
                  <a:pt x="1522944" y="274712"/>
                </a:lnTo>
                <a:lnTo>
                  <a:pt x="1513168" y="276686"/>
                </a:lnTo>
                <a:lnTo>
                  <a:pt x="1511138" y="278055"/>
                </a:lnTo>
                <a:lnTo>
                  <a:pt x="1501359" y="280029"/>
                </a:lnTo>
                <a:lnTo>
                  <a:pt x="1499331" y="281397"/>
                </a:lnTo>
                <a:lnTo>
                  <a:pt x="1489551" y="283371"/>
                </a:lnTo>
                <a:lnTo>
                  <a:pt x="1487523" y="284738"/>
                </a:lnTo>
                <a:lnTo>
                  <a:pt x="1476989" y="286865"/>
                </a:lnTo>
                <a:lnTo>
                  <a:pt x="1476145" y="287434"/>
                </a:lnTo>
                <a:lnTo>
                  <a:pt x="1466367" y="289408"/>
                </a:lnTo>
                <a:lnTo>
                  <a:pt x="1464339" y="290775"/>
                </a:lnTo>
                <a:lnTo>
                  <a:pt x="1454561" y="292750"/>
                </a:lnTo>
                <a:lnTo>
                  <a:pt x="1452532" y="294117"/>
                </a:lnTo>
                <a:lnTo>
                  <a:pt x="1444238" y="295792"/>
                </a:lnTo>
                <a:lnTo>
                  <a:pt x="1440724" y="298161"/>
                </a:lnTo>
                <a:lnTo>
                  <a:pt x="1429189" y="300490"/>
                </a:lnTo>
                <a:lnTo>
                  <a:pt x="1428645" y="300857"/>
                </a:lnTo>
                <a:lnTo>
                  <a:pt x="1419866" y="302629"/>
                </a:lnTo>
                <a:lnTo>
                  <a:pt x="1417540" y="304197"/>
                </a:lnTo>
                <a:lnTo>
                  <a:pt x="1407763" y="306171"/>
                </a:lnTo>
                <a:lnTo>
                  <a:pt x="1405733" y="307540"/>
                </a:lnTo>
                <a:lnTo>
                  <a:pt x="1395953" y="309514"/>
                </a:lnTo>
                <a:lnTo>
                  <a:pt x="1393926" y="310881"/>
                </a:lnTo>
                <a:lnTo>
                  <a:pt x="1382389" y="313211"/>
                </a:lnTo>
                <a:lnTo>
                  <a:pt x="1381846" y="313576"/>
                </a:lnTo>
                <a:lnTo>
                  <a:pt x="1372069" y="315550"/>
                </a:lnTo>
                <a:lnTo>
                  <a:pt x="1370039" y="316919"/>
                </a:lnTo>
                <a:lnTo>
                  <a:pt x="1360262" y="318893"/>
                </a:lnTo>
                <a:lnTo>
                  <a:pt x="1358232" y="320262"/>
                </a:lnTo>
                <a:lnTo>
                  <a:pt x="1349453" y="322034"/>
                </a:lnTo>
                <a:lnTo>
                  <a:pt x="1347127" y="323602"/>
                </a:lnTo>
                <a:lnTo>
                  <a:pt x="1335592" y="325931"/>
                </a:lnTo>
                <a:lnTo>
                  <a:pt x="1335048" y="326298"/>
                </a:lnTo>
                <a:lnTo>
                  <a:pt x="1325270" y="328272"/>
                </a:lnTo>
                <a:lnTo>
                  <a:pt x="1323240" y="329641"/>
                </a:lnTo>
                <a:lnTo>
                  <a:pt x="1313460" y="331615"/>
                </a:lnTo>
                <a:lnTo>
                  <a:pt x="1311434" y="332981"/>
                </a:lnTo>
                <a:lnTo>
                  <a:pt x="1301658" y="334955"/>
                </a:lnTo>
                <a:lnTo>
                  <a:pt x="1299627" y="336324"/>
                </a:lnTo>
                <a:lnTo>
                  <a:pt x="1288089" y="338653"/>
                </a:lnTo>
                <a:lnTo>
                  <a:pt x="1287547" y="339019"/>
                </a:lnTo>
                <a:lnTo>
                  <a:pt x="1280255" y="340491"/>
                </a:lnTo>
                <a:lnTo>
                  <a:pt x="1276441" y="343062"/>
                </a:lnTo>
                <a:lnTo>
                  <a:pt x="1266662" y="345037"/>
                </a:lnTo>
                <a:lnTo>
                  <a:pt x="1264634" y="346404"/>
                </a:lnTo>
                <a:lnTo>
                  <a:pt x="1254859" y="348377"/>
                </a:lnTo>
                <a:lnTo>
                  <a:pt x="1252828" y="349746"/>
                </a:lnTo>
                <a:lnTo>
                  <a:pt x="1243050" y="351720"/>
                </a:lnTo>
                <a:lnTo>
                  <a:pt x="1241021" y="353088"/>
                </a:lnTo>
                <a:lnTo>
                  <a:pt x="1229485" y="355417"/>
                </a:lnTo>
                <a:lnTo>
                  <a:pt x="1228941" y="355784"/>
                </a:lnTo>
                <a:lnTo>
                  <a:pt x="1220162" y="357556"/>
                </a:lnTo>
                <a:lnTo>
                  <a:pt x="1217836" y="359125"/>
                </a:lnTo>
                <a:lnTo>
                  <a:pt x="1208060" y="361098"/>
                </a:lnTo>
                <a:lnTo>
                  <a:pt x="1206029" y="362467"/>
                </a:lnTo>
                <a:lnTo>
                  <a:pt x="1196251" y="364441"/>
                </a:lnTo>
                <a:lnTo>
                  <a:pt x="1194223" y="365809"/>
                </a:lnTo>
                <a:lnTo>
                  <a:pt x="1182686" y="368138"/>
                </a:lnTo>
                <a:lnTo>
                  <a:pt x="1182143" y="368504"/>
                </a:lnTo>
                <a:lnTo>
                  <a:pt x="1172365" y="370478"/>
                </a:lnTo>
                <a:lnTo>
                  <a:pt x="1170336" y="371846"/>
                </a:lnTo>
                <a:lnTo>
                  <a:pt x="1160556" y="373821"/>
                </a:lnTo>
                <a:lnTo>
                  <a:pt x="1158528" y="375188"/>
                </a:lnTo>
                <a:cubicBezTo>
                  <a:pt x="1147787" y="379731"/>
                  <a:pt x="1136511" y="383259"/>
                  <a:pt x="1124821" y="385651"/>
                </a:cubicBezTo>
                <a:lnTo>
                  <a:pt x="1124319" y="385702"/>
                </a:lnTo>
                <a:lnTo>
                  <a:pt x="1113322" y="389115"/>
                </a:lnTo>
                <a:lnTo>
                  <a:pt x="1108554" y="389596"/>
                </a:lnTo>
                <a:lnTo>
                  <a:pt x="1076574" y="399523"/>
                </a:lnTo>
                <a:lnTo>
                  <a:pt x="1075033" y="399679"/>
                </a:lnTo>
                <a:lnTo>
                  <a:pt x="1064373" y="402988"/>
                </a:lnTo>
                <a:lnTo>
                  <a:pt x="1060382" y="403390"/>
                </a:lnTo>
                <a:lnTo>
                  <a:pt x="1052731" y="405765"/>
                </a:lnTo>
                <a:lnTo>
                  <a:pt x="1051188" y="405921"/>
                </a:lnTo>
                <a:lnTo>
                  <a:pt x="1040530" y="409229"/>
                </a:lnTo>
                <a:lnTo>
                  <a:pt x="1038986" y="409385"/>
                </a:lnTo>
                <a:lnTo>
                  <a:pt x="1028327" y="412694"/>
                </a:lnTo>
                <a:lnTo>
                  <a:pt x="1026788" y="412849"/>
                </a:lnTo>
                <a:lnTo>
                  <a:pt x="1016125" y="416159"/>
                </a:lnTo>
                <a:lnTo>
                  <a:pt x="1011092" y="416666"/>
                </a:lnTo>
                <a:lnTo>
                  <a:pt x="1003782" y="418935"/>
                </a:lnTo>
                <a:lnTo>
                  <a:pt x="1002239" y="419091"/>
                </a:lnTo>
                <a:lnTo>
                  <a:pt x="991580" y="422400"/>
                </a:lnTo>
                <a:lnTo>
                  <a:pt x="991080" y="422450"/>
                </a:lnTo>
                <a:lnTo>
                  <a:pt x="980080" y="425865"/>
                </a:lnTo>
                <a:lnTo>
                  <a:pt x="978533" y="426021"/>
                </a:lnTo>
                <a:lnTo>
                  <a:pt x="967878" y="429328"/>
                </a:lnTo>
                <a:lnTo>
                  <a:pt x="962849" y="429835"/>
                </a:lnTo>
                <a:lnTo>
                  <a:pt x="955535" y="432106"/>
                </a:lnTo>
                <a:lnTo>
                  <a:pt x="953996" y="432261"/>
                </a:lnTo>
                <a:lnTo>
                  <a:pt x="943333" y="435571"/>
                </a:lnTo>
                <a:lnTo>
                  <a:pt x="941796" y="435726"/>
                </a:lnTo>
                <a:lnTo>
                  <a:pt x="931132" y="439036"/>
                </a:lnTo>
                <a:lnTo>
                  <a:pt x="929583" y="439192"/>
                </a:lnTo>
                <a:lnTo>
                  <a:pt x="918930" y="442499"/>
                </a:lnTo>
                <a:lnTo>
                  <a:pt x="916745" y="442720"/>
                </a:lnTo>
                <a:lnTo>
                  <a:pt x="895086" y="449443"/>
                </a:lnTo>
                <a:lnTo>
                  <a:pt x="893545" y="449598"/>
                </a:lnTo>
                <a:lnTo>
                  <a:pt x="882885" y="452907"/>
                </a:lnTo>
                <a:lnTo>
                  <a:pt x="881343" y="453063"/>
                </a:lnTo>
                <a:lnTo>
                  <a:pt x="870683" y="456372"/>
                </a:lnTo>
                <a:lnTo>
                  <a:pt x="869139" y="456527"/>
                </a:lnTo>
                <a:lnTo>
                  <a:pt x="858481" y="459836"/>
                </a:lnTo>
                <a:lnTo>
                  <a:pt x="854491" y="460238"/>
                </a:lnTo>
                <a:lnTo>
                  <a:pt x="846839" y="462613"/>
                </a:lnTo>
                <a:lnTo>
                  <a:pt x="845296" y="462769"/>
                </a:lnTo>
                <a:lnTo>
                  <a:pt x="834637" y="466077"/>
                </a:lnTo>
                <a:lnTo>
                  <a:pt x="833097" y="466233"/>
                </a:lnTo>
                <a:lnTo>
                  <a:pt x="822436" y="469542"/>
                </a:lnTo>
                <a:lnTo>
                  <a:pt x="820893" y="469697"/>
                </a:lnTo>
                <a:lnTo>
                  <a:pt x="810234" y="473006"/>
                </a:lnTo>
                <a:lnTo>
                  <a:pt x="805207" y="473513"/>
                </a:lnTo>
                <a:lnTo>
                  <a:pt x="797891" y="475783"/>
                </a:lnTo>
                <a:lnTo>
                  <a:pt x="796349" y="475939"/>
                </a:lnTo>
                <a:lnTo>
                  <a:pt x="785689" y="479248"/>
                </a:lnTo>
                <a:lnTo>
                  <a:pt x="785190" y="479298"/>
                </a:lnTo>
                <a:lnTo>
                  <a:pt x="774189" y="482713"/>
                </a:lnTo>
                <a:lnTo>
                  <a:pt x="772645" y="482869"/>
                </a:lnTo>
                <a:lnTo>
                  <a:pt x="761987" y="486177"/>
                </a:lnTo>
                <a:lnTo>
                  <a:pt x="757220" y="486658"/>
                </a:lnTo>
                <a:lnTo>
                  <a:pt x="725240" y="496585"/>
                </a:lnTo>
                <a:lnTo>
                  <a:pt x="724733" y="496636"/>
                </a:lnTo>
                <a:lnTo>
                  <a:pt x="713740" y="500049"/>
                </a:lnTo>
                <a:lnTo>
                  <a:pt x="708710" y="500556"/>
                </a:lnTo>
                <a:lnTo>
                  <a:pt x="701397" y="502826"/>
                </a:lnTo>
                <a:lnTo>
                  <a:pt x="699860" y="502981"/>
                </a:lnTo>
                <a:lnTo>
                  <a:pt x="689195" y="506291"/>
                </a:lnTo>
                <a:lnTo>
                  <a:pt x="687646" y="506447"/>
                </a:lnTo>
                <a:lnTo>
                  <a:pt x="676992" y="509754"/>
                </a:lnTo>
                <a:lnTo>
                  <a:pt x="675456" y="509909"/>
                </a:lnTo>
                <a:lnTo>
                  <a:pt x="664791" y="513220"/>
                </a:lnTo>
                <a:lnTo>
                  <a:pt x="659761" y="513727"/>
                </a:lnTo>
                <a:lnTo>
                  <a:pt x="652447" y="515997"/>
                </a:lnTo>
                <a:lnTo>
                  <a:pt x="651940" y="516048"/>
                </a:lnTo>
                <a:lnTo>
                  <a:pt x="640948" y="519460"/>
                </a:lnTo>
                <a:lnTo>
                  <a:pt x="639409" y="519615"/>
                </a:lnTo>
                <a:lnTo>
                  <a:pt x="628745" y="522926"/>
                </a:lnTo>
                <a:lnTo>
                  <a:pt x="627207" y="523081"/>
                </a:lnTo>
                <a:lnTo>
                  <a:pt x="616544" y="526391"/>
                </a:lnTo>
                <a:lnTo>
                  <a:pt x="611516" y="526898"/>
                </a:lnTo>
                <a:lnTo>
                  <a:pt x="604200" y="529168"/>
                </a:lnTo>
                <a:lnTo>
                  <a:pt x="602655" y="529324"/>
                </a:lnTo>
                <a:lnTo>
                  <a:pt x="591999" y="532632"/>
                </a:lnTo>
                <a:lnTo>
                  <a:pt x="590461" y="532787"/>
                </a:lnTo>
                <a:lnTo>
                  <a:pt x="579798" y="536097"/>
                </a:lnTo>
                <a:lnTo>
                  <a:pt x="579289" y="536148"/>
                </a:lnTo>
                <a:lnTo>
                  <a:pt x="568297" y="539560"/>
                </a:lnTo>
                <a:lnTo>
                  <a:pt x="566758" y="539715"/>
                </a:lnTo>
                <a:lnTo>
                  <a:pt x="556095" y="543025"/>
                </a:lnTo>
                <a:lnTo>
                  <a:pt x="554411" y="543195"/>
                </a:lnTo>
                <a:lnTo>
                  <a:pt x="543751" y="546504"/>
                </a:lnTo>
                <a:lnTo>
                  <a:pt x="542211" y="546659"/>
                </a:lnTo>
                <a:lnTo>
                  <a:pt x="531550" y="549968"/>
                </a:lnTo>
                <a:lnTo>
                  <a:pt x="530007" y="550124"/>
                </a:lnTo>
                <a:lnTo>
                  <a:pt x="519348" y="553432"/>
                </a:lnTo>
                <a:lnTo>
                  <a:pt x="518850" y="553483"/>
                </a:lnTo>
                <a:lnTo>
                  <a:pt x="507848" y="556898"/>
                </a:lnTo>
                <a:lnTo>
                  <a:pt x="502814" y="557405"/>
                </a:lnTo>
                <a:lnTo>
                  <a:pt x="495504" y="559674"/>
                </a:lnTo>
                <a:lnTo>
                  <a:pt x="493966" y="559829"/>
                </a:lnTo>
                <a:lnTo>
                  <a:pt x="483303" y="563139"/>
                </a:lnTo>
                <a:lnTo>
                  <a:pt x="481761" y="563295"/>
                </a:lnTo>
                <a:lnTo>
                  <a:pt x="471101" y="566604"/>
                </a:lnTo>
                <a:lnTo>
                  <a:pt x="469557" y="566759"/>
                </a:lnTo>
                <a:lnTo>
                  <a:pt x="458899" y="570068"/>
                </a:lnTo>
                <a:lnTo>
                  <a:pt x="453873" y="570574"/>
                </a:lnTo>
                <a:lnTo>
                  <a:pt x="446556" y="572845"/>
                </a:lnTo>
                <a:lnTo>
                  <a:pt x="446052" y="572896"/>
                </a:lnTo>
                <a:lnTo>
                  <a:pt x="435056" y="576310"/>
                </a:lnTo>
                <a:lnTo>
                  <a:pt x="433514" y="576465"/>
                </a:lnTo>
                <a:lnTo>
                  <a:pt x="422855" y="579774"/>
                </a:lnTo>
                <a:lnTo>
                  <a:pt x="421311" y="579929"/>
                </a:lnTo>
                <a:lnTo>
                  <a:pt x="410652" y="583238"/>
                </a:lnTo>
                <a:lnTo>
                  <a:pt x="405885" y="583719"/>
                </a:lnTo>
                <a:lnTo>
                  <a:pt x="373905" y="593646"/>
                </a:lnTo>
                <a:lnTo>
                  <a:pt x="373402" y="593697"/>
                </a:lnTo>
                <a:lnTo>
                  <a:pt x="362406" y="597110"/>
                </a:lnTo>
                <a:cubicBezTo>
                  <a:pt x="342771" y="601128"/>
                  <a:pt x="322441" y="603238"/>
                  <a:pt x="301619" y="603238"/>
                </a:cubicBezTo>
                <a:cubicBezTo>
                  <a:pt x="135039" y="603238"/>
                  <a:pt x="0" y="468198"/>
                  <a:pt x="0" y="301619"/>
                </a:cubicBezTo>
                <a:cubicBezTo>
                  <a:pt x="0" y="135040"/>
                  <a:pt x="135039" y="0"/>
                  <a:pt x="30161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713" name="任意多边形: 形状 712"/>
          <p:cNvSpPr/>
          <p:nvPr>
            <p:custDataLst>
              <p:tags r:id="rId13"/>
            </p:custDataLst>
          </p:nvPr>
        </p:nvSpPr>
        <p:spPr>
          <a:xfrm>
            <a:off x="3978241" y="268624"/>
            <a:ext cx="403224" cy="328411"/>
          </a:xfrm>
          <a:custGeom>
            <a:avLst/>
            <a:gdLst>
              <a:gd name="connsiteX0" fmla="*/ 178867 w 960270"/>
              <a:gd name="connsiteY0" fmla="*/ 0 h 782104"/>
              <a:gd name="connsiteX1" fmla="*/ 305345 w 960270"/>
              <a:gd name="connsiteY1" fmla="*/ 52389 h 782104"/>
              <a:gd name="connsiteX2" fmla="*/ 306153 w 960270"/>
              <a:gd name="connsiteY2" fmla="*/ 53587 h 782104"/>
              <a:gd name="connsiteX3" fmla="*/ 311658 w 960270"/>
              <a:gd name="connsiteY3" fmla="*/ 57299 h 782104"/>
              <a:gd name="connsiteX4" fmla="*/ 313492 w 960270"/>
              <a:gd name="connsiteY4" fmla="*/ 60019 h 782104"/>
              <a:gd name="connsiteX5" fmla="*/ 317475 w 960270"/>
              <a:gd name="connsiteY5" fmla="*/ 62704 h 782104"/>
              <a:gd name="connsiteX6" fmla="*/ 319309 w 960270"/>
              <a:gd name="connsiteY6" fmla="*/ 65426 h 782104"/>
              <a:gd name="connsiteX7" fmla="*/ 323292 w 960270"/>
              <a:gd name="connsiteY7" fmla="*/ 68111 h 782104"/>
              <a:gd name="connsiteX8" fmla="*/ 323676 w 960270"/>
              <a:gd name="connsiteY8" fmla="*/ 68680 h 782104"/>
              <a:gd name="connsiteX9" fmla="*/ 329810 w 960270"/>
              <a:gd name="connsiteY9" fmla="*/ 72815 h 782104"/>
              <a:gd name="connsiteX10" fmla="*/ 330617 w 960270"/>
              <a:gd name="connsiteY10" fmla="*/ 74014 h 782104"/>
              <a:gd name="connsiteX11" fmla="*/ 336123 w 960270"/>
              <a:gd name="connsiteY11" fmla="*/ 77725 h 782104"/>
              <a:gd name="connsiteX12" fmla="*/ 337956 w 960270"/>
              <a:gd name="connsiteY12" fmla="*/ 80445 h 782104"/>
              <a:gd name="connsiteX13" fmla="*/ 341940 w 960270"/>
              <a:gd name="connsiteY13" fmla="*/ 83131 h 782104"/>
              <a:gd name="connsiteX14" fmla="*/ 343131 w 960270"/>
              <a:gd name="connsiteY14" fmla="*/ 84897 h 782104"/>
              <a:gd name="connsiteX15" fmla="*/ 354771 w 960270"/>
              <a:gd name="connsiteY15" fmla="*/ 92746 h 782104"/>
              <a:gd name="connsiteX16" fmla="*/ 356607 w 960270"/>
              <a:gd name="connsiteY16" fmla="*/ 95467 h 782104"/>
              <a:gd name="connsiteX17" fmla="*/ 360588 w 960270"/>
              <a:gd name="connsiteY17" fmla="*/ 98152 h 782104"/>
              <a:gd name="connsiteX18" fmla="*/ 362422 w 960270"/>
              <a:gd name="connsiteY18" fmla="*/ 100873 h 782104"/>
              <a:gd name="connsiteX19" fmla="*/ 366405 w 960270"/>
              <a:gd name="connsiteY19" fmla="*/ 103558 h 782104"/>
              <a:gd name="connsiteX20" fmla="*/ 367372 w 960270"/>
              <a:gd name="connsiteY20" fmla="*/ 104992 h 782104"/>
              <a:gd name="connsiteX21" fmla="*/ 372223 w 960270"/>
              <a:gd name="connsiteY21" fmla="*/ 108262 h 782104"/>
              <a:gd name="connsiteX22" fmla="*/ 372447 w 960270"/>
              <a:gd name="connsiteY22" fmla="*/ 108596 h 782104"/>
              <a:gd name="connsiteX23" fmla="*/ 379237 w 960270"/>
              <a:gd name="connsiteY23" fmla="*/ 113173 h 782104"/>
              <a:gd name="connsiteX24" fmla="*/ 381071 w 960270"/>
              <a:gd name="connsiteY24" fmla="*/ 115894 h 782104"/>
              <a:gd name="connsiteX25" fmla="*/ 385053 w 960270"/>
              <a:gd name="connsiteY25" fmla="*/ 118579 h 782104"/>
              <a:gd name="connsiteX26" fmla="*/ 386888 w 960270"/>
              <a:gd name="connsiteY26" fmla="*/ 121300 h 782104"/>
              <a:gd name="connsiteX27" fmla="*/ 390871 w 960270"/>
              <a:gd name="connsiteY27" fmla="*/ 123985 h 782104"/>
              <a:gd name="connsiteX28" fmla="*/ 391838 w 960270"/>
              <a:gd name="connsiteY28" fmla="*/ 125421 h 782104"/>
              <a:gd name="connsiteX29" fmla="*/ 396687 w 960270"/>
              <a:gd name="connsiteY29" fmla="*/ 128690 h 782104"/>
              <a:gd name="connsiteX30" fmla="*/ 396910 w 960270"/>
              <a:gd name="connsiteY30" fmla="*/ 129021 h 782104"/>
              <a:gd name="connsiteX31" fmla="*/ 403702 w 960270"/>
              <a:gd name="connsiteY31" fmla="*/ 133600 h 782104"/>
              <a:gd name="connsiteX32" fmla="*/ 405536 w 960270"/>
              <a:gd name="connsiteY32" fmla="*/ 136321 h 782104"/>
              <a:gd name="connsiteX33" fmla="*/ 409518 w 960270"/>
              <a:gd name="connsiteY33" fmla="*/ 139006 h 782104"/>
              <a:gd name="connsiteX34" fmla="*/ 411353 w 960270"/>
              <a:gd name="connsiteY34" fmla="*/ 141727 h 782104"/>
              <a:gd name="connsiteX35" fmla="*/ 415336 w 960270"/>
              <a:gd name="connsiteY35" fmla="*/ 144412 h 782104"/>
              <a:gd name="connsiteX36" fmla="*/ 416303 w 960270"/>
              <a:gd name="connsiteY36" fmla="*/ 145847 h 782104"/>
              <a:gd name="connsiteX37" fmla="*/ 421153 w 960270"/>
              <a:gd name="connsiteY37" fmla="*/ 149117 h 782104"/>
              <a:gd name="connsiteX38" fmla="*/ 421377 w 960270"/>
              <a:gd name="connsiteY38" fmla="*/ 149449 h 782104"/>
              <a:gd name="connsiteX39" fmla="*/ 428167 w 960270"/>
              <a:gd name="connsiteY39" fmla="*/ 154027 h 782104"/>
              <a:gd name="connsiteX40" fmla="*/ 430001 w 960270"/>
              <a:gd name="connsiteY40" fmla="*/ 156746 h 782104"/>
              <a:gd name="connsiteX41" fmla="*/ 433985 w 960270"/>
              <a:gd name="connsiteY41" fmla="*/ 159432 h 782104"/>
              <a:gd name="connsiteX42" fmla="*/ 434952 w 960270"/>
              <a:gd name="connsiteY42" fmla="*/ 160868 h 782104"/>
              <a:gd name="connsiteX43" fmla="*/ 439801 w 960270"/>
              <a:gd name="connsiteY43" fmla="*/ 164137 h 782104"/>
              <a:gd name="connsiteX44" fmla="*/ 441637 w 960270"/>
              <a:gd name="connsiteY44" fmla="*/ 166859 h 782104"/>
              <a:gd name="connsiteX45" fmla="*/ 445617 w 960270"/>
              <a:gd name="connsiteY45" fmla="*/ 169543 h 782104"/>
              <a:gd name="connsiteX46" fmla="*/ 445840 w 960270"/>
              <a:gd name="connsiteY46" fmla="*/ 169874 h 782104"/>
              <a:gd name="connsiteX47" fmla="*/ 452632 w 960270"/>
              <a:gd name="connsiteY47" fmla="*/ 174453 h 782104"/>
              <a:gd name="connsiteX48" fmla="*/ 454468 w 960270"/>
              <a:gd name="connsiteY48" fmla="*/ 177176 h 782104"/>
              <a:gd name="connsiteX49" fmla="*/ 458449 w 960270"/>
              <a:gd name="connsiteY49" fmla="*/ 179860 h 782104"/>
              <a:gd name="connsiteX50" fmla="*/ 459416 w 960270"/>
              <a:gd name="connsiteY50" fmla="*/ 181294 h 782104"/>
              <a:gd name="connsiteX51" fmla="*/ 464267 w 960270"/>
              <a:gd name="connsiteY51" fmla="*/ 184565 h 782104"/>
              <a:gd name="connsiteX52" fmla="*/ 466101 w 960270"/>
              <a:gd name="connsiteY52" fmla="*/ 187285 h 782104"/>
              <a:gd name="connsiteX53" fmla="*/ 470083 w 960270"/>
              <a:gd name="connsiteY53" fmla="*/ 189970 h 782104"/>
              <a:gd name="connsiteX54" fmla="*/ 470307 w 960270"/>
              <a:gd name="connsiteY54" fmla="*/ 190302 h 782104"/>
              <a:gd name="connsiteX55" fmla="*/ 477097 w 960270"/>
              <a:gd name="connsiteY55" fmla="*/ 194880 h 782104"/>
              <a:gd name="connsiteX56" fmla="*/ 478932 w 960270"/>
              <a:gd name="connsiteY56" fmla="*/ 197602 h 782104"/>
              <a:gd name="connsiteX57" fmla="*/ 482915 w 960270"/>
              <a:gd name="connsiteY57" fmla="*/ 200287 h 782104"/>
              <a:gd name="connsiteX58" fmla="*/ 483882 w 960270"/>
              <a:gd name="connsiteY58" fmla="*/ 201721 h 782104"/>
              <a:gd name="connsiteX59" fmla="*/ 488732 w 960270"/>
              <a:gd name="connsiteY59" fmla="*/ 204991 h 782104"/>
              <a:gd name="connsiteX60" fmla="*/ 490566 w 960270"/>
              <a:gd name="connsiteY60" fmla="*/ 207712 h 782104"/>
              <a:gd name="connsiteX61" fmla="*/ 494548 w 960270"/>
              <a:gd name="connsiteY61" fmla="*/ 210396 h 782104"/>
              <a:gd name="connsiteX62" fmla="*/ 494771 w 960270"/>
              <a:gd name="connsiteY62" fmla="*/ 210727 h 782104"/>
              <a:gd name="connsiteX63" fmla="*/ 501563 w 960270"/>
              <a:gd name="connsiteY63" fmla="*/ 215306 h 782104"/>
              <a:gd name="connsiteX64" fmla="*/ 502531 w 960270"/>
              <a:gd name="connsiteY64" fmla="*/ 216742 h 782104"/>
              <a:gd name="connsiteX65" fmla="*/ 507379 w 960270"/>
              <a:gd name="connsiteY65" fmla="*/ 220011 h 782104"/>
              <a:gd name="connsiteX66" fmla="*/ 509214 w 960270"/>
              <a:gd name="connsiteY66" fmla="*/ 222732 h 782104"/>
              <a:gd name="connsiteX67" fmla="*/ 513197 w 960270"/>
              <a:gd name="connsiteY67" fmla="*/ 225418 h 782104"/>
              <a:gd name="connsiteX68" fmla="*/ 515033 w 960270"/>
              <a:gd name="connsiteY68" fmla="*/ 228140 h 782104"/>
              <a:gd name="connsiteX69" fmla="*/ 519014 w 960270"/>
              <a:gd name="connsiteY69" fmla="*/ 230824 h 782104"/>
              <a:gd name="connsiteX70" fmla="*/ 519237 w 960270"/>
              <a:gd name="connsiteY70" fmla="*/ 231156 h 782104"/>
              <a:gd name="connsiteX71" fmla="*/ 526028 w 960270"/>
              <a:gd name="connsiteY71" fmla="*/ 235734 h 782104"/>
              <a:gd name="connsiteX72" fmla="*/ 526995 w 960270"/>
              <a:gd name="connsiteY72" fmla="*/ 237169 h 782104"/>
              <a:gd name="connsiteX73" fmla="*/ 531845 w 960270"/>
              <a:gd name="connsiteY73" fmla="*/ 240439 h 782104"/>
              <a:gd name="connsiteX74" fmla="*/ 533680 w 960270"/>
              <a:gd name="connsiteY74" fmla="*/ 243160 h 782104"/>
              <a:gd name="connsiteX75" fmla="*/ 537662 w 960270"/>
              <a:gd name="connsiteY75" fmla="*/ 245844 h 782104"/>
              <a:gd name="connsiteX76" fmla="*/ 539496 w 960270"/>
              <a:gd name="connsiteY76" fmla="*/ 248566 h 782104"/>
              <a:gd name="connsiteX77" fmla="*/ 543479 w 960270"/>
              <a:gd name="connsiteY77" fmla="*/ 251251 h 782104"/>
              <a:gd name="connsiteX78" fmla="*/ 543703 w 960270"/>
              <a:gd name="connsiteY78" fmla="*/ 251583 h 782104"/>
              <a:gd name="connsiteX79" fmla="*/ 550493 w 960270"/>
              <a:gd name="connsiteY79" fmla="*/ 256161 h 782104"/>
              <a:gd name="connsiteX80" fmla="*/ 551460 w 960270"/>
              <a:gd name="connsiteY80" fmla="*/ 257596 h 782104"/>
              <a:gd name="connsiteX81" fmla="*/ 556310 w 960270"/>
              <a:gd name="connsiteY81" fmla="*/ 260865 h 782104"/>
              <a:gd name="connsiteX82" fmla="*/ 558143 w 960270"/>
              <a:gd name="connsiteY82" fmla="*/ 263584 h 782104"/>
              <a:gd name="connsiteX83" fmla="*/ 562128 w 960270"/>
              <a:gd name="connsiteY83" fmla="*/ 266271 h 782104"/>
              <a:gd name="connsiteX84" fmla="*/ 563319 w 960270"/>
              <a:gd name="connsiteY84" fmla="*/ 268037 h 782104"/>
              <a:gd name="connsiteX85" fmla="*/ 574959 w 960270"/>
              <a:gd name="connsiteY85" fmla="*/ 275886 h 782104"/>
              <a:gd name="connsiteX86" fmla="*/ 576795 w 960270"/>
              <a:gd name="connsiteY86" fmla="*/ 278608 h 782104"/>
              <a:gd name="connsiteX87" fmla="*/ 580776 w 960270"/>
              <a:gd name="connsiteY87" fmla="*/ 281292 h 782104"/>
              <a:gd name="connsiteX88" fmla="*/ 582612 w 960270"/>
              <a:gd name="connsiteY88" fmla="*/ 284015 h 782104"/>
              <a:gd name="connsiteX89" fmla="*/ 586592 w 960270"/>
              <a:gd name="connsiteY89" fmla="*/ 286699 h 782104"/>
              <a:gd name="connsiteX90" fmla="*/ 587783 w 960270"/>
              <a:gd name="connsiteY90" fmla="*/ 288465 h 782104"/>
              <a:gd name="connsiteX91" fmla="*/ 599424 w 960270"/>
              <a:gd name="connsiteY91" fmla="*/ 296313 h 782104"/>
              <a:gd name="connsiteX92" fmla="*/ 601257 w 960270"/>
              <a:gd name="connsiteY92" fmla="*/ 299032 h 782104"/>
              <a:gd name="connsiteX93" fmla="*/ 605241 w 960270"/>
              <a:gd name="connsiteY93" fmla="*/ 301719 h 782104"/>
              <a:gd name="connsiteX94" fmla="*/ 607077 w 960270"/>
              <a:gd name="connsiteY94" fmla="*/ 304441 h 782104"/>
              <a:gd name="connsiteX95" fmla="*/ 611058 w 960270"/>
              <a:gd name="connsiteY95" fmla="*/ 307125 h 782104"/>
              <a:gd name="connsiteX96" fmla="*/ 612249 w 960270"/>
              <a:gd name="connsiteY96" fmla="*/ 308892 h 782104"/>
              <a:gd name="connsiteX97" fmla="*/ 623889 w 960270"/>
              <a:gd name="connsiteY97" fmla="*/ 316740 h 782104"/>
              <a:gd name="connsiteX98" fmla="*/ 625723 w 960270"/>
              <a:gd name="connsiteY98" fmla="*/ 319460 h 782104"/>
              <a:gd name="connsiteX99" fmla="*/ 629706 w 960270"/>
              <a:gd name="connsiteY99" fmla="*/ 322146 h 782104"/>
              <a:gd name="connsiteX100" fmla="*/ 631542 w 960270"/>
              <a:gd name="connsiteY100" fmla="*/ 324868 h 782104"/>
              <a:gd name="connsiteX101" fmla="*/ 635523 w 960270"/>
              <a:gd name="connsiteY101" fmla="*/ 327552 h 782104"/>
              <a:gd name="connsiteX102" fmla="*/ 635905 w 960270"/>
              <a:gd name="connsiteY102" fmla="*/ 328120 h 782104"/>
              <a:gd name="connsiteX103" fmla="*/ 642041 w 960270"/>
              <a:gd name="connsiteY103" fmla="*/ 332257 h 782104"/>
              <a:gd name="connsiteX104" fmla="*/ 642849 w 960270"/>
              <a:gd name="connsiteY104" fmla="*/ 333455 h 782104"/>
              <a:gd name="connsiteX105" fmla="*/ 648354 w 960270"/>
              <a:gd name="connsiteY105" fmla="*/ 337167 h 782104"/>
              <a:gd name="connsiteX106" fmla="*/ 650189 w 960270"/>
              <a:gd name="connsiteY106" fmla="*/ 339888 h 782104"/>
              <a:gd name="connsiteX107" fmla="*/ 654172 w 960270"/>
              <a:gd name="connsiteY107" fmla="*/ 342573 h 782104"/>
              <a:gd name="connsiteX108" fmla="*/ 656005 w 960270"/>
              <a:gd name="connsiteY108" fmla="*/ 345293 h 782104"/>
              <a:gd name="connsiteX109" fmla="*/ 659988 w 960270"/>
              <a:gd name="connsiteY109" fmla="*/ 347979 h 782104"/>
              <a:gd name="connsiteX110" fmla="*/ 660371 w 960270"/>
              <a:gd name="connsiteY110" fmla="*/ 348546 h 782104"/>
              <a:gd name="connsiteX111" fmla="*/ 666507 w 960270"/>
              <a:gd name="connsiteY111" fmla="*/ 352683 h 782104"/>
              <a:gd name="connsiteX112" fmla="*/ 667315 w 960270"/>
              <a:gd name="connsiteY112" fmla="*/ 353882 h 782104"/>
              <a:gd name="connsiteX113" fmla="*/ 672820 w 960270"/>
              <a:gd name="connsiteY113" fmla="*/ 357593 h 782104"/>
              <a:gd name="connsiteX114" fmla="*/ 674655 w 960270"/>
              <a:gd name="connsiteY114" fmla="*/ 360315 h 782104"/>
              <a:gd name="connsiteX115" fmla="*/ 678636 w 960270"/>
              <a:gd name="connsiteY115" fmla="*/ 363000 h 782104"/>
              <a:gd name="connsiteX116" fmla="*/ 680469 w 960270"/>
              <a:gd name="connsiteY116" fmla="*/ 365718 h 782104"/>
              <a:gd name="connsiteX117" fmla="*/ 684454 w 960270"/>
              <a:gd name="connsiteY117" fmla="*/ 368405 h 782104"/>
              <a:gd name="connsiteX118" fmla="*/ 684838 w 960270"/>
              <a:gd name="connsiteY118" fmla="*/ 368974 h 782104"/>
              <a:gd name="connsiteX119" fmla="*/ 690972 w 960270"/>
              <a:gd name="connsiteY119" fmla="*/ 373110 h 782104"/>
              <a:gd name="connsiteX120" fmla="*/ 691780 w 960270"/>
              <a:gd name="connsiteY120" fmla="*/ 374308 h 782104"/>
              <a:gd name="connsiteX121" fmla="*/ 697285 w 960270"/>
              <a:gd name="connsiteY121" fmla="*/ 378020 h 782104"/>
              <a:gd name="connsiteX122" fmla="*/ 699120 w 960270"/>
              <a:gd name="connsiteY122" fmla="*/ 380741 h 782104"/>
              <a:gd name="connsiteX123" fmla="*/ 703102 w 960270"/>
              <a:gd name="connsiteY123" fmla="*/ 383426 h 782104"/>
              <a:gd name="connsiteX124" fmla="*/ 704070 w 960270"/>
              <a:gd name="connsiteY124" fmla="*/ 384861 h 782104"/>
              <a:gd name="connsiteX125" fmla="*/ 708919 w 960270"/>
              <a:gd name="connsiteY125" fmla="*/ 388131 h 782104"/>
              <a:gd name="connsiteX126" fmla="*/ 710169 w 960270"/>
              <a:gd name="connsiteY126" fmla="*/ 389984 h 782104"/>
              <a:gd name="connsiteX127" fmla="*/ 715438 w 960270"/>
              <a:gd name="connsiteY127" fmla="*/ 393536 h 782104"/>
              <a:gd name="connsiteX128" fmla="*/ 716247 w 960270"/>
              <a:gd name="connsiteY128" fmla="*/ 394737 h 782104"/>
              <a:gd name="connsiteX129" fmla="*/ 721751 w 960270"/>
              <a:gd name="connsiteY129" fmla="*/ 398447 h 782104"/>
              <a:gd name="connsiteX130" fmla="*/ 723585 w 960270"/>
              <a:gd name="connsiteY130" fmla="*/ 401168 h 782104"/>
              <a:gd name="connsiteX131" fmla="*/ 727567 w 960270"/>
              <a:gd name="connsiteY131" fmla="*/ 403853 h 782104"/>
              <a:gd name="connsiteX132" fmla="*/ 728534 w 960270"/>
              <a:gd name="connsiteY132" fmla="*/ 405288 h 782104"/>
              <a:gd name="connsiteX133" fmla="*/ 733384 w 960270"/>
              <a:gd name="connsiteY133" fmla="*/ 408558 h 782104"/>
              <a:gd name="connsiteX134" fmla="*/ 734635 w 960270"/>
              <a:gd name="connsiteY134" fmla="*/ 410412 h 782104"/>
              <a:gd name="connsiteX135" fmla="*/ 739903 w 960270"/>
              <a:gd name="connsiteY135" fmla="*/ 413964 h 782104"/>
              <a:gd name="connsiteX136" fmla="*/ 740712 w 960270"/>
              <a:gd name="connsiteY136" fmla="*/ 415164 h 782104"/>
              <a:gd name="connsiteX137" fmla="*/ 746215 w 960270"/>
              <a:gd name="connsiteY137" fmla="*/ 418874 h 782104"/>
              <a:gd name="connsiteX138" fmla="*/ 748048 w 960270"/>
              <a:gd name="connsiteY138" fmla="*/ 421593 h 782104"/>
              <a:gd name="connsiteX139" fmla="*/ 752033 w 960270"/>
              <a:gd name="connsiteY139" fmla="*/ 424280 h 782104"/>
              <a:gd name="connsiteX140" fmla="*/ 753001 w 960270"/>
              <a:gd name="connsiteY140" fmla="*/ 425715 h 782104"/>
              <a:gd name="connsiteX141" fmla="*/ 757850 w 960270"/>
              <a:gd name="connsiteY141" fmla="*/ 428984 h 782104"/>
              <a:gd name="connsiteX142" fmla="*/ 759100 w 960270"/>
              <a:gd name="connsiteY142" fmla="*/ 430839 h 782104"/>
              <a:gd name="connsiteX143" fmla="*/ 764368 w 960270"/>
              <a:gd name="connsiteY143" fmla="*/ 434391 h 782104"/>
              <a:gd name="connsiteX144" fmla="*/ 765176 w 960270"/>
              <a:gd name="connsiteY144" fmla="*/ 435589 h 782104"/>
              <a:gd name="connsiteX145" fmla="*/ 770681 w 960270"/>
              <a:gd name="connsiteY145" fmla="*/ 439301 h 782104"/>
              <a:gd name="connsiteX146" fmla="*/ 771649 w 960270"/>
              <a:gd name="connsiteY146" fmla="*/ 440736 h 782104"/>
              <a:gd name="connsiteX147" fmla="*/ 776498 w 960270"/>
              <a:gd name="connsiteY147" fmla="*/ 444005 h 782104"/>
              <a:gd name="connsiteX148" fmla="*/ 778331 w 960270"/>
              <a:gd name="connsiteY148" fmla="*/ 446725 h 782104"/>
              <a:gd name="connsiteX149" fmla="*/ 782315 w 960270"/>
              <a:gd name="connsiteY149" fmla="*/ 449411 h 782104"/>
              <a:gd name="connsiteX150" fmla="*/ 783566 w 960270"/>
              <a:gd name="connsiteY150" fmla="*/ 451266 h 782104"/>
              <a:gd name="connsiteX151" fmla="*/ 788834 w 960270"/>
              <a:gd name="connsiteY151" fmla="*/ 454818 h 782104"/>
              <a:gd name="connsiteX152" fmla="*/ 789641 w 960270"/>
              <a:gd name="connsiteY152" fmla="*/ 456016 h 782104"/>
              <a:gd name="connsiteX153" fmla="*/ 795147 w 960270"/>
              <a:gd name="connsiteY153" fmla="*/ 459728 h 782104"/>
              <a:gd name="connsiteX154" fmla="*/ 796114 w 960270"/>
              <a:gd name="connsiteY154" fmla="*/ 461163 h 782104"/>
              <a:gd name="connsiteX155" fmla="*/ 800963 w 960270"/>
              <a:gd name="connsiteY155" fmla="*/ 464432 h 782104"/>
              <a:gd name="connsiteX156" fmla="*/ 802798 w 960270"/>
              <a:gd name="connsiteY156" fmla="*/ 467154 h 782104"/>
              <a:gd name="connsiteX157" fmla="*/ 806780 w 960270"/>
              <a:gd name="connsiteY157" fmla="*/ 469839 h 782104"/>
              <a:gd name="connsiteX158" fmla="*/ 807971 w 960270"/>
              <a:gd name="connsiteY158" fmla="*/ 471605 h 782104"/>
              <a:gd name="connsiteX159" fmla="*/ 819611 w 960270"/>
              <a:gd name="connsiteY159" fmla="*/ 479453 h 782104"/>
              <a:gd name="connsiteX160" fmla="*/ 821444 w 960270"/>
              <a:gd name="connsiteY160" fmla="*/ 482172 h 782104"/>
              <a:gd name="connsiteX161" fmla="*/ 825429 w 960270"/>
              <a:gd name="connsiteY161" fmla="*/ 484859 h 782104"/>
              <a:gd name="connsiteX162" fmla="*/ 826681 w 960270"/>
              <a:gd name="connsiteY162" fmla="*/ 486715 h 782104"/>
              <a:gd name="connsiteX163" fmla="*/ 831947 w 960270"/>
              <a:gd name="connsiteY163" fmla="*/ 490265 h 782104"/>
              <a:gd name="connsiteX164" fmla="*/ 833722 w 960270"/>
              <a:gd name="connsiteY164" fmla="*/ 492898 h 782104"/>
              <a:gd name="connsiteX165" fmla="*/ 844077 w 960270"/>
              <a:gd name="connsiteY165" fmla="*/ 499880 h 782104"/>
              <a:gd name="connsiteX166" fmla="*/ 845911 w 960270"/>
              <a:gd name="connsiteY166" fmla="*/ 502600 h 782104"/>
              <a:gd name="connsiteX167" fmla="*/ 849894 w 960270"/>
              <a:gd name="connsiteY167" fmla="*/ 505285 h 782104"/>
              <a:gd name="connsiteX168" fmla="*/ 851144 w 960270"/>
              <a:gd name="connsiteY168" fmla="*/ 507140 h 782104"/>
              <a:gd name="connsiteX169" fmla="*/ 856412 w 960270"/>
              <a:gd name="connsiteY169" fmla="*/ 510692 h 782104"/>
              <a:gd name="connsiteX170" fmla="*/ 858188 w 960270"/>
              <a:gd name="connsiteY170" fmla="*/ 513326 h 782104"/>
              <a:gd name="connsiteX171" fmla="*/ 868542 w 960270"/>
              <a:gd name="connsiteY171" fmla="*/ 520306 h 782104"/>
              <a:gd name="connsiteX172" fmla="*/ 870377 w 960270"/>
              <a:gd name="connsiteY172" fmla="*/ 523028 h 782104"/>
              <a:gd name="connsiteX173" fmla="*/ 874359 w 960270"/>
              <a:gd name="connsiteY173" fmla="*/ 525713 h 782104"/>
              <a:gd name="connsiteX174" fmla="*/ 875609 w 960270"/>
              <a:gd name="connsiteY174" fmla="*/ 527567 h 782104"/>
              <a:gd name="connsiteX175" fmla="*/ 880877 w 960270"/>
              <a:gd name="connsiteY175" fmla="*/ 531119 h 782104"/>
              <a:gd name="connsiteX176" fmla="*/ 881844 w 960270"/>
              <a:gd name="connsiteY176" fmla="*/ 532553 h 782104"/>
              <a:gd name="connsiteX177" fmla="*/ 886694 w 960270"/>
              <a:gd name="connsiteY177" fmla="*/ 535823 h 782104"/>
              <a:gd name="connsiteX178" fmla="*/ 887502 w 960270"/>
              <a:gd name="connsiteY178" fmla="*/ 537021 h 782104"/>
              <a:gd name="connsiteX179" fmla="*/ 893008 w 960270"/>
              <a:gd name="connsiteY179" fmla="*/ 540733 h 782104"/>
              <a:gd name="connsiteX180" fmla="*/ 894843 w 960270"/>
              <a:gd name="connsiteY180" fmla="*/ 543455 h 782104"/>
              <a:gd name="connsiteX181" fmla="*/ 898824 w 960270"/>
              <a:gd name="connsiteY181" fmla="*/ 546140 h 782104"/>
              <a:gd name="connsiteX182" fmla="*/ 900074 w 960270"/>
              <a:gd name="connsiteY182" fmla="*/ 547993 h 782104"/>
              <a:gd name="connsiteX183" fmla="*/ 905343 w 960270"/>
              <a:gd name="connsiteY183" fmla="*/ 551545 h 782104"/>
              <a:gd name="connsiteX184" fmla="*/ 906310 w 960270"/>
              <a:gd name="connsiteY184" fmla="*/ 552980 h 782104"/>
              <a:gd name="connsiteX185" fmla="*/ 911159 w 960270"/>
              <a:gd name="connsiteY185" fmla="*/ 556250 h 782104"/>
              <a:gd name="connsiteX186" fmla="*/ 911967 w 960270"/>
              <a:gd name="connsiteY186" fmla="*/ 557448 h 782104"/>
              <a:gd name="connsiteX187" fmla="*/ 917472 w 960270"/>
              <a:gd name="connsiteY187" fmla="*/ 561160 h 782104"/>
              <a:gd name="connsiteX188" fmla="*/ 919307 w 960270"/>
              <a:gd name="connsiteY188" fmla="*/ 563881 h 782104"/>
              <a:gd name="connsiteX189" fmla="*/ 923290 w 960270"/>
              <a:gd name="connsiteY189" fmla="*/ 566566 h 782104"/>
              <a:gd name="connsiteX190" fmla="*/ 960270 w 960270"/>
              <a:gd name="connsiteY190" fmla="*/ 655845 h 782104"/>
              <a:gd name="connsiteX191" fmla="*/ 834011 w 960270"/>
              <a:gd name="connsiteY191" fmla="*/ 782104 h 782104"/>
              <a:gd name="connsiteX192" fmla="*/ 784865 w 960270"/>
              <a:gd name="connsiteY192" fmla="*/ 772182 h 782104"/>
              <a:gd name="connsiteX193" fmla="*/ 778653 w 960270"/>
              <a:gd name="connsiteY193" fmla="*/ 767993 h 782104"/>
              <a:gd name="connsiteX194" fmla="*/ 778279 w 960270"/>
              <a:gd name="connsiteY194" fmla="*/ 767918 h 782104"/>
              <a:gd name="connsiteX195" fmla="*/ 746939 w 960270"/>
              <a:gd name="connsiteY195" fmla="*/ 748903 h 782104"/>
              <a:gd name="connsiteX196" fmla="*/ 744441 w 960270"/>
              <a:gd name="connsiteY196" fmla="*/ 746154 h 782104"/>
              <a:gd name="connsiteX197" fmla="*/ 739082 w 960270"/>
              <a:gd name="connsiteY197" fmla="*/ 742541 h 782104"/>
              <a:gd name="connsiteX198" fmla="*/ 738607 w 960270"/>
              <a:gd name="connsiteY198" fmla="*/ 742445 h 782104"/>
              <a:gd name="connsiteX199" fmla="*/ 731710 w 960270"/>
              <a:gd name="connsiteY199" fmla="*/ 738261 h 782104"/>
              <a:gd name="connsiteX200" fmla="*/ 731321 w 960270"/>
              <a:gd name="connsiteY200" fmla="*/ 738182 h 782104"/>
              <a:gd name="connsiteX201" fmla="*/ 728984 w 960270"/>
              <a:gd name="connsiteY201" fmla="*/ 736607 h 782104"/>
              <a:gd name="connsiteX202" fmla="*/ 706575 w 960270"/>
              <a:gd name="connsiteY202" fmla="*/ 723011 h 782104"/>
              <a:gd name="connsiteX203" fmla="*/ 704995 w 960270"/>
              <a:gd name="connsiteY203" fmla="*/ 721272 h 782104"/>
              <a:gd name="connsiteX204" fmla="*/ 704548 w 960270"/>
              <a:gd name="connsiteY204" fmla="*/ 721182 h 782104"/>
              <a:gd name="connsiteX205" fmla="*/ 671823 w 960270"/>
              <a:gd name="connsiteY205" fmla="*/ 701327 h 782104"/>
              <a:gd name="connsiteX206" fmla="*/ 669521 w 960270"/>
              <a:gd name="connsiteY206" fmla="*/ 698794 h 782104"/>
              <a:gd name="connsiteX207" fmla="*/ 664977 w 960270"/>
              <a:gd name="connsiteY207" fmla="*/ 695730 h 782104"/>
              <a:gd name="connsiteX208" fmla="*/ 664877 w 960270"/>
              <a:gd name="connsiteY208" fmla="*/ 695710 h 782104"/>
              <a:gd name="connsiteX209" fmla="*/ 657980 w 960270"/>
              <a:gd name="connsiteY209" fmla="*/ 691525 h 782104"/>
              <a:gd name="connsiteX210" fmla="*/ 657589 w 960270"/>
              <a:gd name="connsiteY210" fmla="*/ 691446 h 782104"/>
              <a:gd name="connsiteX211" fmla="*/ 655243 w 960270"/>
              <a:gd name="connsiteY211" fmla="*/ 689865 h 782104"/>
              <a:gd name="connsiteX212" fmla="*/ 645216 w 960270"/>
              <a:gd name="connsiteY212" fmla="*/ 683781 h 782104"/>
              <a:gd name="connsiteX213" fmla="*/ 644418 w 960270"/>
              <a:gd name="connsiteY213" fmla="*/ 683620 h 782104"/>
              <a:gd name="connsiteX214" fmla="*/ 639633 w 960270"/>
              <a:gd name="connsiteY214" fmla="*/ 680394 h 782104"/>
              <a:gd name="connsiteX215" fmla="*/ 631459 w 960270"/>
              <a:gd name="connsiteY215" fmla="*/ 675435 h 782104"/>
              <a:gd name="connsiteX216" fmla="*/ 630165 w 960270"/>
              <a:gd name="connsiteY216" fmla="*/ 674010 h 782104"/>
              <a:gd name="connsiteX217" fmla="*/ 624598 w 960270"/>
              <a:gd name="connsiteY217" fmla="*/ 670257 h 782104"/>
              <a:gd name="connsiteX218" fmla="*/ 624231 w 960270"/>
              <a:gd name="connsiteY218" fmla="*/ 670183 h 782104"/>
              <a:gd name="connsiteX219" fmla="*/ 618716 w 960270"/>
              <a:gd name="connsiteY219" fmla="*/ 666837 h 782104"/>
              <a:gd name="connsiteX220" fmla="*/ 617645 w 960270"/>
              <a:gd name="connsiteY220" fmla="*/ 666621 h 782104"/>
              <a:gd name="connsiteX221" fmla="*/ 611222 w 960270"/>
              <a:gd name="connsiteY221" fmla="*/ 662290 h 782104"/>
              <a:gd name="connsiteX222" fmla="*/ 589947 w 960270"/>
              <a:gd name="connsiteY222" fmla="*/ 649382 h 782104"/>
              <a:gd name="connsiteX223" fmla="*/ 589042 w 960270"/>
              <a:gd name="connsiteY223" fmla="*/ 648386 h 782104"/>
              <a:gd name="connsiteX224" fmla="*/ 572536 w 960270"/>
              <a:gd name="connsiteY224" fmla="*/ 637257 h 782104"/>
              <a:gd name="connsiteX225" fmla="*/ 570686 w 960270"/>
              <a:gd name="connsiteY225" fmla="*/ 636884 h 782104"/>
              <a:gd name="connsiteX226" fmla="*/ 535364 w 960270"/>
              <a:gd name="connsiteY226" fmla="*/ 615454 h 782104"/>
              <a:gd name="connsiteX227" fmla="*/ 532649 w 960270"/>
              <a:gd name="connsiteY227" fmla="*/ 612466 h 782104"/>
              <a:gd name="connsiteX228" fmla="*/ 525204 w 960270"/>
              <a:gd name="connsiteY228" fmla="*/ 607446 h 782104"/>
              <a:gd name="connsiteX229" fmla="*/ 523728 w 960270"/>
              <a:gd name="connsiteY229" fmla="*/ 607148 h 782104"/>
              <a:gd name="connsiteX230" fmla="*/ 487540 w 960270"/>
              <a:gd name="connsiteY230" fmla="*/ 585192 h 782104"/>
              <a:gd name="connsiteX231" fmla="*/ 484690 w 960270"/>
              <a:gd name="connsiteY231" fmla="*/ 582055 h 782104"/>
              <a:gd name="connsiteX232" fmla="*/ 484157 w 960270"/>
              <a:gd name="connsiteY232" fmla="*/ 581696 h 782104"/>
              <a:gd name="connsiteX233" fmla="*/ 483783 w 960270"/>
              <a:gd name="connsiteY233" fmla="*/ 581621 h 782104"/>
              <a:gd name="connsiteX234" fmla="*/ 446729 w 960270"/>
              <a:gd name="connsiteY234" fmla="*/ 559140 h 782104"/>
              <a:gd name="connsiteX235" fmla="*/ 444147 w 960270"/>
              <a:gd name="connsiteY235" fmla="*/ 556297 h 782104"/>
              <a:gd name="connsiteX236" fmla="*/ 443411 w 960270"/>
              <a:gd name="connsiteY236" fmla="*/ 556148 h 782104"/>
              <a:gd name="connsiteX237" fmla="*/ 405664 w 960270"/>
              <a:gd name="connsiteY237" fmla="*/ 533247 h 782104"/>
              <a:gd name="connsiteX238" fmla="*/ 402979 w 960270"/>
              <a:gd name="connsiteY238" fmla="*/ 530292 h 782104"/>
              <a:gd name="connsiteX239" fmla="*/ 397256 w 960270"/>
              <a:gd name="connsiteY239" fmla="*/ 526433 h 782104"/>
              <a:gd name="connsiteX240" fmla="*/ 397154 w 960270"/>
              <a:gd name="connsiteY240" fmla="*/ 526413 h 782104"/>
              <a:gd name="connsiteX241" fmla="*/ 390255 w 960270"/>
              <a:gd name="connsiteY241" fmla="*/ 522227 h 782104"/>
              <a:gd name="connsiteX242" fmla="*/ 389866 w 960270"/>
              <a:gd name="connsiteY242" fmla="*/ 522148 h 782104"/>
              <a:gd name="connsiteX243" fmla="*/ 387533 w 960270"/>
              <a:gd name="connsiteY243" fmla="*/ 520576 h 782104"/>
              <a:gd name="connsiteX244" fmla="*/ 377492 w 960270"/>
              <a:gd name="connsiteY244" fmla="*/ 514483 h 782104"/>
              <a:gd name="connsiteX245" fmla="*/ 376694 w 960270"/>
              <a:gd name="connsiteY245" fmla="*/ 514322 h 782104"/>
              <a:gd name="connsiteX246" fmla="*/ 371909 w 960270"/>
              <a:gd name="connsiteY246" fmla="*/ 511096 h 782104"/>
              <a:gd name="connsiteX247" fmla="*/ 358542 w 960270"/>
              <a:gd name="connsiteY247" fmla="*/ 502986 h 782104"/>
              <a:gd name="connsiteX248" fmla="*/ 356661 w 960270"/>
              <a:gd name="connsiteY248" fmla="*/ 500916 h 782104"/>
              <a:gd name="connsiteX249" fmla="*/ 356508 w 960270"/>
              <a:gd name="connsiteY249" fmla="*/ 500885 h 782104"/>
              <a:gd name="connsiteX250" fmla="*/ 350993 w 960270"/>
              <a:gd name="connsiteY250" fmla="*/ 497539 h 782104"/>
              <a:gd name="connsiteX251" fmla="*/ 349921 w 960270"/>
              <a:gd name="connsiteY251" fmla="*/ 497323 h 782104"/>
              <a:gd name="connsiteX252" fmla="*/ 343492 w 960270"/>
              <a:gd name="connsiteY252" fmla="*/ 492988 h 782104"/>
              <a:gd name="connsiteX253" fmla="*/ 317030 w 960270"/>
              <a:gd name="connsiteY253" fmla="*/ 476933 h 782104"/>
              <a:gd name="connsiteX254" fmla="*/ 315302 w 960270"/>
              <a:gd name="connsiteY254" fmla="*/ 475032 h 782104"/>
              <a:gd name="connsiteX255" fmla="*/ 304813 w 960270"/>
              <a:gd name="connsiteY255" fmla="*/ 467960 h 782104"/>
              <a:gd name="connsiteX256" fmla="*/ 302964 w 960270"/>
              <a:gd name="connsiteY256" fmla="*/ 467586 h 782104"/>
              <a:gd name="connsiteX257" fmla="*/ 262447 w 960270"/>
              <a:gd name="connsiteY257" fmla="*/ 443004 h 782104"/>
              <a:gd name="connsiteX258" fmla="*/ 258910 w 960270"/>
              <a:gd name="connsiteY258" fmla="*/ 439112 h 782104"/>
              <a:gd name="connsiteX259" fmla="*/ 251268 w 960270"/>
              <a:gd name="connsiteY259" fmla="*/ 433960 h 782104"/>
              <a:gd name="connsiteX260" fmla="*/ 249419 w 960270"/>
              <a:gd name="connsiteY260" fmla="*/ 433586 h 782104"/>
              <a:gd name="connsiteX261" fmla="*/ 207863 w 960270"/>
              <a:gd name="connsiteY261" fmla="*/ 408374 h 782104"/>
              <a:gd name="connsiteX262" fmla="*/ 204163 w 960270"/>
              <a:gd name="connsiteY262" fmla="*/ 404302 h 782104"/>
              <a:gd name="connsiteX263" fmla="*/ 203937 w 960270"/>
              <a:gd name="connsiteY263" fmla="*/ 404149 h 782104"/>
              <a:gd name="connsiteX264" fmla="*/ 202460 w 960270"/>
              <a:gd name="connsiteY264" fmla="*/ 403851 h 782104"/>
              <a:gd name="connsiteX265" fmla="*/ 160038 w 960270"/>
              <a:gd name="connsiteY265" fmla="*/ 378113 h 782104"/>
              <a:gd name="connsiteX266" fmla="*/ 156613 w 960270"/>
              <a:gd name="connsiteY266" fmla="*/ 374344 h 782104"/>
              <a:gd name="connsiteX267" fmla="*/ 156604 w 960270"/>
              <a:gd name="connsiteY267" fmla="*/ 374337 h 782104"/>
              <a:gd name="connsiteX268" fmla="*/ 155501 w 960270"/>
              <a:gd name="connsiteY268" fmla="*/ 374114 h 782104"/>
              <a:gd name="connsiteX269" fmla="*/ 112214 w 960270"/>
              <a:gd name="connsiteY269" fmla="*/ 347851 h 782104"/>
              <a:gd name="connsiteX270" fmla="*/ 108653 w 960270"/>
              <a:gd name="connsiteY270" fmla="*/ 343933 h 782104"/>
              <a:gd name="connsiteX271" fmla="*/ 58702 w 960270"/>
              <a:gd name="connsiteY271" fmla="*/ 310255 h 782104"/>
              <a:gd name="connsiteX272" fmla="*/ 57894 w 960270"/>
              <a:gd name="connsiteY272" fmla="*/ 309056 h 782104"/>
              <a:gd name="connsiteX273" fmla="*/ 52389 w 960270"/>
              <a:gd name="connsiteY273" fmla="*/ 305345 h 782104"/>
              <a:gd name="connsiteX274" fmla="*/ 0 w 960270"/>
              <a:gd name="connsiteY274" fmla="*/ 178867 h 782104"/>
              <a:gd name="connsiteX275" fmla="*/ 178867 w 960270"/>
              <a:gd name="connsiteY275" fmla="*/ 0 h 78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960270" h="782104">
                <a:moveTo>
                  <a:pt x="178867" y="0"/>
                </a:moveTo>
                <a:cubicBezTo>
                  <a:pt x="228259" y="0"/>
                  <a:pt x="272976" y="20020"/>
                  <a:pt x="305345" y="52389"/>
                </a:cubicBezTo>
                <a:lnTo>
                  <a:pt x="306153" y="53587"/>
                </a:lnTo>
                <a:lnTo>
                  <a:pt x="311658" y="57299"/>
                </a:lnTo>
                <a:lnTo>
                  <a:pt x="313492" y="60019"/>
                </a:lnTo>
                <a:lnTo>
                  <a:pt x="317475" y="62704"/>
                </a:lnTo>
                <a:lnTo>
                  <a:pt x="319309" y="65426"/>
                </a:lnTo>
                <a:lnTo>
                  <a:pt x="323292" y="68111"/>
                </a:lnTo>
                <a:lnTo>
                  <a:pt x="323676" y="68680"/>
                </a:lnTo>
                <a:lnTo>
                  <a:pt x="329810" y="72815"/>
                </a:lnTo>
                <a:lnTo>
                  <a:pt x="330617" y="74014"/>
                </a:lnTo>
                <a:lnTo>
                  <a:pt x="336123" y="77725"/>
                </a:lnTo>
                <a:lnTo>
                  <a:pt x="337956" y="80445"/>
                </a:lnTo>
                <a:lnTo>
                  <a:pt x="341940" y="83131"/>
                </a:lnTo>
                <a:lnTo>
                  <a:pt x="343131" y="84897"/>
                </a:lnTo>
                <a:lnTo>
                  <a:pt x="354771" y="92746"/>
                </a:lnTo>
                <a:lnTo>
                  <a:pt x="356607" y="95467"/>
                </a:lnTo>
                <a:lnTo>
                  <a:pt x="360588" y="98152"/>
                </a:lnTo>
                <a:lnTo>
                  <a:pt x="362422" y="100873"/>
                </a:lnTo>
                <a:lnTo>
                  <a:pt x="366405" y="103558"/>
                </a:lnTo>
                <a:lnTo>
                  <a:pt x="367372" y="104992"/>
                </a:lnTo>
                <a:lnTo>
                  <a:pt x="372223" y="108262"/>
                </a:lnTo>
                <a:lnTo>
                  <a:pt x="372447" y="108596"/>
                </a:lnTo>
                <a:lnTo>
                  <a:pt x="379237" y="113173"/>
                </a:lnTo>
                <a:lnTo>
                  <a:pt x="381071" y="115894"/>
                </a:lnTo>
                <a:lnTo>
                  <a:pt x="385053" y="118579"/>
                </a:lnTo>
                <a:lnTo>
                  <a:pt x="386888" y="121300"/>
                </a:lnTo>
                <a:lnTo>
                  <a:pt x="390871" y="123985"/>
                </a:lnTo>
                <a:lnTo>
                  <a:pt x="391838" y="125421"/>
                </a:lnTo>
                <a:lnTo>
                  <a:pt x="396687" y="128690"/>
                </a:lnTo>
                <a:lnTo>
                  <a:pt x="396910" y="129021"/>
                </a:lnTo>
                <a:lnTo>
                  <a:pt x="403702" y="133600"/>
                </a:lnTo>
                <a:lnTo>
                  <a:pt x="405536" y="136321"/>
                </a:lnTo>
                <a:lnTo>
                  <a:pt x="409518" y="139006"/>
                </a:lnTo>
                <a:lnTo>
                  <a:pt x="411353" y="141727"/>
                </a:lnTo>
                <a:lnTo>
                  <a:pt x="415336" y="144412"/>
                </a:lnTo>
                <a:lnTo>
                  <a:pt x="416303" y="145847"/>
                </a:lnTo>
                <a:lnTo>
                  <a:pt x="421153" y="149117"/>
                </a:lnTo>
                <a:lnTo>
                  <a:pt x="421377" y="149449"/>
                </a:lnTo>
                <a:lnTo>
                  <a:pt x="428167" y="154027"/>
                </a:lnTo>
                <a:lnTo>
                  <a:pt x="430001" y="156746"/>
                </a:lnTo>
                <a:lnTo>
                  <a:pt x="433985" y="159432"/>
                </a:lnTo>
                <a:lnTo>
                  <a:pt x="434952" y="160868"/>
                </a:lnTo>
                <a:lnTo>
                  <a:pt x="439801" y="164137"/>
                </a:lnTo>
                <a:lnTo>
                  <a:pt x="441637" y="166859"/>
                </a:lnTo>
                <a:lnTo>
                  <a:pt x="445617" y="169543"/>
                </a:lnTo>
                <a:lnTo>
                  <a:pt x="445840" y="169874"/>
                </a:lnTo>
                <a:lnTo>
                  <a:pt x="452632" y="174453"/>
                </a:lnTo>
                <a:lnTo>
                  <a:pt x="454468" y="177176"/>
                </a:lnTo>
                <a:lnTo>
                  <a:pt x="458449" y="179860"/>
                </a:lnTo>
                <a:lnTo>
                  <a:pt x="459416" y="181294"/>
                </a:lnTo>
                <a:lnTo>
                  <a:pt x="464267" y="184565"/>
                </a:lnTo>
                <a:lnTo>
                  <a:pt x="466101" y="187285"/>
                </a:lnTo>
                <a:lnTo>
                  <a:pt x="470083" y="189970"/>
                </a:lnTo>
                <a:lnTo>
                  <a:pt x="470307" y="190302"/>
                </a:lnTo>
                <a:lnTo>
                  <a:pt x="477097" y="194880"/>
                </a:lnTo>
                <a:lnTo>
                  <a:pt x="478932" y="197602"/>
                </a:lnTo>
                <a:lnTo>
                  <a:pt x="482915" y="200287"/>
                </a:lnTo>
                <a:lnTo>
                  <a:pt x="483882" y="201721"/>
                </a:lnTo>
                <a:lnTo>
                  <a:pt x="488732" y="204991"/>
                </a:lnTo>
                <a:lnTo>
                  <a:pt x="490566" y="207712"/>
                </a:lnTo>
                <a:lnTo>
                  <a:pt x="494548" y="210396"/>
                </a:lnTo>
                <a:lnTo>
                  <a:pt x="494771" y="210727"/>
                </a:lnTo>
                <a:lnTo>
                  <a:pt x="501563" y="215306"/>
                </a:lnTo>
                <a:lnTo>
                  <a:pt x="502531" y="216742"/>
                </a:lnTo>
                <a:lnTo>
                  <a:pt x="507379" y="220011"/>
                </a:lnTo>
                <a:lnTo>
                  <a:pt x="509214" y="222732"/>
                </a:lnTo>
                <a:lnTo>
                  <a:pt x="513197" y="225418"/>
                </a:lnTo>
                <a:lnTo>
                  <a:pt x="515033" y="228140"/>
                </a:lnTo>
                <a:lnTo>
                  <a:pt x="519014" y="230824"/>
                </a:lnTo>
                <a:lnTo>
                  <a:pt x="519237" y="231156"/>
                </a:lnTo>
                <a:lnTo>
                  <a:pt x="526028" y="235734"/>
                </a:lnTo>
                <a:lnTo>
                  <a:pt x="526995" y="237169"/>
                </a:lnTo>
                <a:lnTo>
                  <a:pt x="531845" y="240439"/>
                </a:lnTo>
                <a:lnTo>
                  <a:pt x="533680" y="243160"/>
                </a:lnTo>
                <a:lnTo>
                  <a:pt x="537662" y="245844"/>
                </a:lnTo>
                <a:lnTo>
                  <a:pt x="539496" y="248566"/>
                </a:lnTo>
                <a:lnTo>
                  <a:pt x="543479" y="251251"/>
                </a:lnTo>
                <a:lnTo>
                  <a:pt x="543703" y="251583"/>
                </a:lnTo>
                <a:lnTo>
                  <a:pt x="550493" y="256161"/>
                </a:lnTo>
                <a:lnTo>
                  <a:pt x="551460" y="257596"/>
                </a:lnTo>
                <a:lnTo>
                  <a:pt x="556310" y="260865"/>
                </a:lnTo>
                <a:lnTo>
                  <a:pt x="558143" y="263584"/>
                </a:lnTo>
                <a:lnTo>
                  <a:pt x="562128" y="266271"/>
                </a:lnTo>
                <a:lnTo>
                  <a:pt x="563319" y="268037"/>
                </a:lnTo>
                <a:lnTo>
                  <a:pt x="574959" y="275886"/>
                </a:lnTo>
                <a:lnTo>
                  <a:pt x="576795" y="278608"/>
                </a:lnTo>
                <a:lnTo>
                  <a:pt x="580776" y="281292"/>
                </a:lnTo>
                <a:lnTo>
                  <a:pt x="582612" y="284015"/>
                </a:lnTo>
                <a:lnTo>
                  <a:pt x="586592" y="286699"/>
                </a:lnTo>
                <a:lnTo>
                  <a:pt x="587783" y="288465"/>
                </a:lnTo>
                <a:lnTo>
                  <a:pt x="599424" y="296313"/>
                </a:lnTo>
                <a:lnTo>
                  <a:pt x="601257" y="299032"/>
                </a:lnTo>
                <a:lnTo>
                  <a:pt x="605241" y="301719"/>
                </a:lnTo>
                <a:lnTo>
                  <a:pt x="607077" y="304441"/>
                </a:lnTo>
                <a:lnTo>
                  <a:pt x="611058" y="307125"/>
                </a:lnTo>
                <a:lnTo>
                  <a:pt x="612249" y="308892"/>
                </a:lnTo>
                <a:lnTo>
                  <a:pt x="623889" y="316740"/>
                </a:lnTo>
                <a:lnTo>
                  <a:pt x="625723" y="319460"/>
                </a:lnTo>
                <a:lnTo>
                  <a:pt x="629706" y="322146"/>
                </a:lnTo>
                <a:lnTo>
                  <a:pt x="631542" y="324868"/>
                </a:lnTo>
                <a:lnTo>
                  <a:pt x="635523" y="327552"/>
                </a:lnTo>
                <a:lnTo>
                  <a:pt x="635905" y="328120"/>
                </a:lnTo>
                <a:lnTo>
                  <a:pt x="642041" y="332257"/>
                </a:lnTo>
                <a:lnTo>
                  <a:pt x="642849" y="333455"/>
                </a:lnTo>
                <a:lnTo>
                  <a:pt x="648354" y="337167"/>
                </a:lnTo>
                <a:lnTo>
                  <a:pt x="650189" y="339888"/>
                </a:lnTo>
                <a:lnTo>
                  <a:pt x="654172" y="342573"/>
                </a:lnTo>
                <a:lnTo>
                  <a:pt x="656005" y="345293"/>
                </a:lnTo>
                <a:lnTo>
                  <a:pt x="659988" y="347979"/>
                </a:lnTo>
                <a:lnTo>
                  <a:pt x="660371" y="348546"/>
                </a:lnTo>
                <a:lnTo>
                  <a:pt x="666507" y="352683"/>
                </a:lnTo>
                <a:lnTo>
                  <a:pt x="667315" y="353882"/>
                </a:lnTo>
                <a:lnTo>
                  <a:pt x="672820" y="357593"/>
                </a:lnTo>
                <a:lnTo>
                  <a:pt x="674655" y="360315"/>
                </a:lnTo>
                <a:lnTo>
                  <a:pt x="678636" y="363000"/>
                </a:lnTo>
                <a:lnTo>
                  <a:pt x="680469" y="365718"/>
                </a:lnTo>
                <a:lnTo>
                  <a:pt x="684454" y="368405"/>
                </a:lnTo>
                <a:lnTo>
                  <a:pt x="684838" y="368974"/>
                </a:lnTo>
                <a:lnTo>
                  <a:pt x="690972" y="373110"/>
                </a:lnTo>
                <a:lnTo>
                  <a:pt x="691780" y="374308"/>
                </a:lnTo>
                <a:lnTo>
                  <a:pt x="697285" y="378020"/>
                </a:lnTo>
                <a:lnTo>
                  <a:pt x="699120" y="380741"/>
                </a:lnTo>
                <a:lnTo>
                  <a:pt x="703102" y="383426"/>
                </a:lnTo>
                <a:lnTo>
                  <a:pt x="704070" y="384861"/>
                </a:lnTo>
                <a:lnTo>
                  <a:pt x="708919" y="388131"/>
                </a:lnTo>
                <a:lnTo>
                  <a:pt x="710169" y="389984"/>
                </a:lnTo>
                <a:lnTo>
                  <a:pt x="715438" y="393536"/>
                </a:lnTo>
                <a:lnTo>
                  <a:pt x="716247" y="394737"/>
                </a:lnTo>
                <a:lnTo>
                  <a:pt x="721751" y="398447"/>
                </a:lnTo>
                <a:lnTo>
                  <a:pt x="723585" y="401168"/>
                </a:lnTo>
                <a:lnTo>
                  <a:pt x="727567" y="403853"/>
                </a:lnTo>
                <a:lnTo>
                  <a:pt x="728534" y="405288"/>
                </a:lnTo>
                <a:lnTo>
                  <a:pt x="733384" y="408558"/>
                </a:lnTo>
                <a:lnTo>
                  <a:pt x="734635" y="410412"/>
                </a:lnTo>
                <a:lnTo>
                  <a:pt x="739903" y="413964"/>
                </a:lnTo>
                <a:lnTo>
                  <a:pt x="740712" y="415164"/>
                </a:lnTo>
                <a:lnTo>
                  <a:pt x="746215" y="418874"/>
                </a:lnTo>
                <a:lnTo>
                  <a:pt x="748048" y="421593"/>
                </a:lnTo>
                <a:lnTo>
                  <a:pt x="752033" y="424280"/>
                </a:lnTo>
                <a:lnTo>
                  <a:pt x="753001" y="425715"/>
                </a:lnTo>
                <a:lnTo>
                  <a:pt x="757850" y="428984"/>
                </a:lnTo>
                <a:lnTo>
                  <a:pt x="759100" y="430839"/>
                </a:lnTo>
                <a:lnTo>
                  <a:pt x="764368" y="434391"/>
                </a:lnTo>
                <a:lnTo>
                  <a:pt x="765176" y="435589"/>
                </a:lnTo>
                <a:lnTo>
                  <a:pt x="770681" y="439301"/>
                </a:lnTo>
                <a:lnTo>
                  <a:pt x="771649" y="440736"/>
                </a:lnTo>
                <a:lnTo>
                  <a:pt x="776498" y="444005"/>
                </a:lnTo>
                <a:lnTo>
                  <a:pt x="778331" y="446725"/>
                </a:lnTo>
                <a:lnTo>
                  <a:pt x="782315" y="449411"/>
                </a:lnTo>
                <a:lnTo>
                  <a:pt x="783566" y="451266"/>
                </a:lnTo>
                <a:lnTo>
                  <a:pt x="788834" y="454818"/>
                </a:lnTo>
                <a:lnTo>
                  <a:pt x="789641" y="456016"/>
                </a:lnTo>
                <a:lnTo>
                  <a:pt x="795147" y="459728"/>
                </a:lnTo>
                <a:lnTo>
                  <a:pt x="796114" y="461163"/>
                </a:lnTo>
                <a:lnTo>
                  <a:pt x="800963" y="464432"/>
                </a:lnTo>
                <a:lnTo>
                  <a:pt x="802798" y="467154"/>
                </a:lnTo>
                <a:lnTo>
                  <a:pt x="806780" y="469839"/>
                </a:lnTo>
                <a:lnTo>
                  <a:pt x="807971" y="471605"/>
                </a:lnTo>
                <a:lnTo>
                  <a:pt x="819611" y="479453"/>
                </a:lnTo>
                <a:lnTo>
                  <a:pt x="821444" y="482172"/>
                </a:lnTo>
                <a:lnTo>
                  <a:pt x="825429" y="484859"/>
                </a:lnTo>
                <a:lnTo>
                  <a:pt x="826681" y="486715"/>
                </a:lnTo>
                <a:lnTo>
                  <a:pt x="831947" y="490265"/>
                </a:lnTo>
                <a:lnTo>
                  <a:pt x="833722" y="492898"/>
                </a:lnTo>
                <a:lnTo>
                  <a:pt x="844077" y="499880"/>
                </a:lnTo>
                <a:lnTo>
                  <a:pt x="845911" y="502600"/>
                </a:lnTo>
                <a:lnTo>
                  <a:pt x="849894" y="505285"/>
                </a:lnTo>
                <a:lnTo>
                  <a:pt x="851144" y="507140"/>
                </a:lnTo>
                <a:lnTo>
                  <a:pt x="856412" y="510692"/>
                </a:lnTo>
                <a:lnTo>
                  <a:pt x="858188" y="513326"/>
                </a:lnTo>
                <a:lnTo>
                  <a:pt x="868542" y="520306"/>
                </a:lnTo>
                <a:lnTo>
                  <a:pt x="870377" y="523028"/>
                </a:lnTo>
                <a:lnTo>
                  <a:pt x="874359" y="525713"/>
                </a:lnTo>
                <a:lnTo>
                  <a:pt x="875609" y="527567"/>
                </a:lnTo>
                <a:lnTo>
                  <a:pt x="880877" y="531119"/>
                </a:lnTo>
                <a:lnTo>
                  <a:pt x="881844" y="532553"/>
                </a:lnTo>
                <a:lnTo>
                  <a:pt x="886694" y="535823"/>
                </a:lnTo>
                <a:lnTo>
                  <a:pt x="887502" y="537021"/>
                </a:lnTo>
                <a:lnTo>
                  <a:pt x="893008" y="540733"/>
                </a:lnTo>
                <a:lnTo>
                  <a:pt x="894843" y="543455"/>
                </a:lnTo>
                <a:lnTo>
                  <a:pt x="898824" y="546140"/>
                </a:lnTo>
                <a:lnTo>
                  <a:pt x="900074" y="547993"/>
                </a:lnTo>
                <a:lnTo>
                  <a:pt x="905343" y="551545"/>
                </a:lnTo>
                <a:lnTo>
                  <a:pt x="906310" y="552980"/>
                </a:lnTo>
                <a:lnTo>
                  <a:pt x="911159" y="556250"/>
                </a:lnTo>
                <a:lnTo>
                  <a:pt x="911967" y="557448"/>
                </a:lnTo>
                <a:lnTo>
                  <a:pt x="917472" y="561160"/>
                </a:lnTo>
                <a:lnTo>
                  <a:pt x="919307" y="563881"/>
                </a:lnTo>
                <a:lnTo>
                  <a:pt x="923290" y="566566"/>
                </a:lnTo>
                <a:cubicBezTo>
                  <a:pt x="946138" y="589415"/>
                  <a:pt x="960270" y="620980"/>
                  <a:pt x="960270" y="655845"/>
                </a:cubicBezTo>
                <a:cubicBezTo>
                  <a:pt x="960270" y="725576"/>
                  <a:pt x="903742" y="782104"/>
                  <a:pt x="834011" y="782104"/>
                </a:cubicBezTo>
                <a:cubicBezTo>
                  <a:pt x="816578" y="782104"/>
                  <a:pt x="799971" y="778571"/>
                  <a:pt x="784865" y="772182"/>
                </a:cubicBezTo>
                <a:lnTo>
                  <a:pt x="778653" y="767993"/>
                </a:lnTo>
                <a:lnTo>
                  <a:pt x="778279" y="767918"/>
                </a:lnTo>
                <a:cubicBezTo>
                  <a:pt x="766887" y="763100"/>
                  <a:pt x="756344" y="756666"/>
                  <a:pt x="746939" y="748903"/>
                </a:cubicBezTo>
                <a:lnTo>
                  <a:pt x="744441" y="746154"/>
                </a:lnTo>
                <a:lnTo>
                  <a:pt x="739082" y="742541"/>
                </a:lnTo>
                <a:lnTo>
                  <a:pt x="738607" y="742445"/>
                </a:lnTo>
                <a:lnTo>
                  <a:pt x="731710" y="738261"/>
                </a:lnTo>
                <a:lnTo>
                  <a:pt x="731321" y="738182"/>
                </a:lnTo>
                <a:lnTo>
                  <a:pt x="728984" y="736607"/>
                </a:lnTo>
                <a:lnTo>
                  <a:pt x="706575" y="723011"/>
                </a:lnTo>
                <a:lnTo>
                  <a:pt x="704995" y="721272"/>
                </a:lnTo>
                <a:lnTo>
                  <a:pt x="704548" y="721182"/>
                </a:lnTo>
                <a:cubicBezTo>
                  <a:pt x="692653" y="716150"/>
                  <a:pt x="681644" y="709432"/>
                  <a:pt x="671823" y="701327"/>
                </a:cubicBezTo>
                <a:lnTo>
                  <a:pt x="669521" y="698794"/>
                </a:lnTo>
                <a:lnTo>
                  <a:pt x="664977" y="695730"/>
                </a:lnTo>
                <a:lnTo>
                  <a:pt x="664877" y="695710"/>
                </a:lnTo>
                <a:lnTo>
                  <a:pt x="657980" y="691525"/>
                </a:lnTo>
                <a:lnTo>
                  <a:pt x="657589" y="691446"/>
                </a:lnTo>
                <a:lnTo>
                  <a:pt x="655243" y="689865"/>
                </a:lnTo>
                <a:lnTo>
                  <a:pt x="645216" y="683781"/>
                </a:lnTo>
                <a:lnTo>
                  <a:pt x="644418" y="683620"/>
                </a:lnTo>
                <a:lnTo>
                  <a:pt x="639633" y="680394"/>
                </a:lnTo>
                <a:lnTo>
                  <a:pt x="631459" y="675435"/>
                </a:lnTo>
                <a:lnTo>
                  <a:pt x="630165" y="674010"/>
                </a:lnTo>
                <a:lnTo>
                  <a:pt x="624598" y="670257"/>
                </a:lnTo>
                <a:lnTo>
                  <a:pt x="624231" y="670183"/>
                </a:lnTo>
                <a:lnTo>
                  <a:pt x="618716" y="666837"/>
                </a:lnTo>
                <a:lnTo>
                  <a:pt x="617645" y="666621"/>
                </a:lnTo>
                <a:lnTo>
                  <a:pt x="611222" y="662290"/>
                </a:lnTo>
                <a:lnTo>
                  <a:pt x="589947" y="649382"/>
                </a:lnTo>
                <a:lnTo>
                  <a:pt x="589042" y="648386"/>
                </a:lnTo>
                <a:lnTo>
                  <a:pt x="572536" y="637257"/>
                </a:lnTo>
                <a:lnTo>
                  <a:pt x="570686" y="636884"/>
                </a:lnTo>
                <a:cubicBezTo>
                  <a:pt x="557846" y="631453"/>
                  <a:pt x="545964" y="624202"/>
                  <a:pt x="535364" y="615454"/>
                </a:cubicBezTo>
                <a:lnTo>
                  <a:pt x="532649" y="612466"/>
                </a:lnTo>
                <a:lnTo>
                  <a:pt x="525204" y="607446"/>
                </a:lnTo>
                <a:lnTo>
                  <a:pt x="523728" y="607148"/>
                </a:lnTo>
                <a:cubicBezTo>
                  <a:pt x="510574" y="601584"/>
                  <a:pt x="498400" y="594155"/>
                  <a:pt x="487540" y="585192"/>
                </a:cubicBezTo>
                <a:lnTo>
                  <a:pt x="484690" y="582055"/>
                </a:lnTo>
                <a:lnTo>
                  <a:pt x="484157" y="581696"/>
                </a:lnTo>
                <a:lnTo>
                  <a:pt x="483783" y="581621"/>
                </a:lnTo>
                <a:cubicBezTo>
                  <a:pt x="470314" y="575924"/>
                  <a:pt x="457850" y="568317"/>
                  <a:pt x="446729" y="559140"/>
                </a:cubicBezTo>
                <a:lnTo>
                  <a:pt x="444147" y="556297"/>
                </a:lnTo>
                <a:lnTo>
                  <a:pt x="443411" y="556148"/>
                </a:lnTo>
                <a:cubicBezTo>
                  <a:pt x="429690" y="550345"/>
                  <a:pt x="416993" y="542596"/>
                  <a:pt x="405664" y="533247"/>
                </a:cubicBezTo>
                <a:lnTo>
                  <a:pt x="402979" y="530292"/>
                </a:lnTo>
                <a:lnTo>
                  <a:pt x="397256" y="526433"/>
                </a:lnTo>
                <a:lnTo>
                  <a:pt x="397154" y="526413"/>
                </a:lnTo>
                <a:lnTo>
                  <a:pt x="390255" y="522227"/>
                </a:lnTo>
                <a:lnTo>
                  <a:pt x="389866" y="522148"/>
                </a:lnTo>
                <a:lnTo>
                  <a:pt x="387533" y="520576"/>
                </a:lnTo>
                <a:lnTo>
                  <a:pt x="377492" y="514483"/>
                </a:lnTo>
                <a:lnTo>
                  <a:pt x="376694" y="514322"/>
                </a:lnTo>
                <a:lnTo>
                  <a:pt x="371909" y="511096"/>
                </a:lnTo>
                <a:lnTo>
                  <a:pt x="358542" y="502986"/>
                </a:lnTo>
                <a:lnTo>
                  <a:pt x="356661" y="500916"/>
                </a:lnTo>
                <a:lnTo>
                  <a:pt x="356508" y="500885"/>
                </a:lnTo>
                <a:lnTo>
                  <a:pt x="350993" y="497539"/>
                </a:lnTo>
                <a:lnTo>
                  <a:pt x="349921" y="497323"/>
                </a:lnTo>
                <a:lnTo>
                  <a:pt x="343492" y="492988"/>
                </a:lnTo>
                <a:lnTo>
                  <a:pt x="317030" y="476933"/>
                </a:lnTo>
                <a:lnTo>
                  <a:pt x="315302" y="475032"/>
                </a:lnTo>
                <a:lnTo>
                  <a:pt x="304813" y="467960"/>
                </a:lnTo>
                <a:lnTo>
                  <a:pt x="302964" y="467586"/>
                </a:lnTo>
                <a:cubicBezTo>
                  <a:pt x="288236" y="461357"/>
                  <a:pt x="274606" y="453039"/>
                  <a:pt x="262447" y="443004"/>
                </a:cubicBezTo>
                <a:lnTo>
                  <a:pt x="258910" y="439112"/>
                </a:lnTo>
                <a:lnTo>
                  <a:pt x="251268" y="433960"/>
                </a:lnTo>
                <a:lnTo>
                  <a:pt x="249419" y="433586"/>
                </a:lnTo>
                <a:cubicBezTo>
                  <a:pt x="234313" y="427197"/>
                  <a:pt x="220335" y="418666"/>
                  <a:pt x="207863" y="408374"/>
                </a:cubicBezTo>
                <a:lnTo>
                  <a:pt x="204163" y="404302"/>
                </a:lnTo>
                <a:lnTo>
                  <a:pt x="203937" y="404149"/>
                </a:lnTo>
                <a:lnTo>
                  <a:pt x="202460" y="403851"/>
                </a:lnTo>
                <a:cubicBezTo>
                  <a:pt x="187040" y="397329"/>
                  <a:pt x="172770" y="388620"/>
                  <a:pt x="160038" y="378113"/>
                </a:cubicBezTo>
                <a:lnTo>
                  <a:pt x="156613" y="374344"/>
                </a:lnTo>
                <a:lnTo>
                  <a:pt x="156604" y="374337"/>
                </a:lnTo>
                <a:lnTo>
                  <a:pt x="155501" y="374114"/>
                </a:lnTo>
                <a:cubicBezTo>
                  <a:pt x="139766" y="367459"/>
                  <a:pt x="125205" y="358573"/>
                  <a:pt x="112214" y="347851"/>
                </a:cubicBezTo>
                <a:lnTo>
                  <a:pt x="108653" y="343933"/>
                </a:lnTo>
                <a:lnTo>
                  <a:pt x="58702" y="310255"/>
                </a:lnTo>
                <a:lnTo>
                  <a:pt x="57894" y="309056"/>
                </a:lnTo>
                <a:lnTo>
                  <a:pt x="52389" y="305345"/>
                </a:lnTo>
                <a:cubicBezTo>
                  <a:pt x="20020" y="272976"/>
                  <a:pt x="0" y="228259"/>
                  <a:pt x="0" y="178867"/>
                </a:cubicBezTo>
                <a:cubicBezTo>
                  <a:pt x="0" y="80081"/>
                  <a:pt x="80081" y="0"/>
                  <a:pt x="178867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712" name="任意多边形: 形状 711"/>
          <p:cNvSpPr/>
          <p:nvPr>
            <p:custDataLst>
              <p:tags r:id="rId14"/>
            </p:custDataLst>
          </p:nvPr>
        </p:nvSpPr>
        <p:spPr>
          <a:xfrm>
            <a:off x="7156616" y="462430"/>
            <a:ext cx="196752" cy="123118"/>
          </a:xfrm>
          <a:custGeom>
            <a:avLst/>
            <a:gdLst>
              <a:gd name="connsiteX0" fmla="*/ 377374 w 468561"/>
              <a:gd name="connsiteY0" fmla="*/ 0 h 293202"/>
              <a:gd name="connsiteX1" fmla="*/ 468561 w 468561"/>
              <a:gd name="connsiteY1" fmla="*/ 91187 h 293202"/>
              <a:gd name="connsiteX2" fmla="*/ 412868 w 468561"/>
              <a:gd name="connsiteY2" fmla="*/ 175208 h 293202"/>
              <a:gd name="connsiteX3" fmla="*/ 403827 w 468561"/>
              <a:gd name="connsiteY3" fmla="*/ 177033 h 293202"/>
              <a:gd name="connsiteX4" fmla="*/ 402502 w 468561"/>
              <a:gd name="connsiteY4" fmla="*/ 178124 h 293202"/>
              <a:gd name="connsiteX5" fmla="*/ 394590 w 468561"/>
              <a:gd name="connsiteY5" fmla="*/ 179722 h 293202"/>
              <a:gd name="connsiteX6" fmla="*/ 392136 w 468561"/>
              <a:gd name="connsiteY6" fmla="*/ 181742 h 293202"/>
              <a:gd name="connsiteX7" fmla="*/ 385956 w 468561"/>
              <a:gd name="connsiteY7" fmla="*/ 182990 h 293202"/>
              <a:gd name="connsiteX8" fmla="*/ 384849 w 468561"/>
              <a:gd name="connsiteY8" fmla="*/ 183902 h 293202"/>
              <a:gd name="connsiteX9" fmla="*/ 381985 w 468561"/>
              <a:gd name="connsiteY9" fmla="*/ 184480 h 293202"/>
              <a:gd name="connsiteX10" fmla="*/ 381769 w 468561"/>
              <a:gd name="connsiteY10" fmla="*/ 184658 h 293202"/>
              <a:gd name="connsiteX11" fmla="*/ 376718 w 468561"/>
              <a:gd name="connsiteY11" fmla="*/ 185678 h 293202"/>
              <a:gd name="connsiteX12" fmla="*/ 374482 w 468561"/>
              <a:gd name="connsiteY12" fmla="*/ 187519 h 293202"/>
              <a:gd name="connsiteX13" fmla="*/ 371620 w 468561"/>
              <a:gd name="connsiteY13" fmla="*/ 188097 h 293202"/>
              <a:gd name="connsiteX14" fmla="*/ 371403 w 468561"/>
              <a:gd name="connsiteY14" fmla="*/ 188275 h 293202"/>
              <a:gd name="connsiteX15" fmla="*/ 369014 w 468561"/>
              <a:gd name="connsiteY15" fmla="*/ 188757 h 293202"/>
              <a:gd name="connsiteX16" fmla="*/ 367896 w 468561"/>
              <a:gd name="connsiteY16" fmla="*/ 189678 h 293202"/>
              <a:gd name="connsiteX17" fmla="*/ 361244 w 468561"/>
              <a:gd name="connsiteY17" fmla="*/ 191021 h 293202"/>
              <a:gd name="connsiteX18" fmla="*/ 361038 w 468561"/>
              <a:gd name="connsiteY18" fmla="*/ 191191 h 293202"/>
              <a:gd name="connsiteX19" fmla="*/ 358649 w 468561"/>
              <a:gd name="connsiteY19" fmla="*/ 191674 h 293202"/>
              <a:gd name="connsiteX20" fmla="*/ 357531 w 468561"/>
              <a:gd name="connsiteY20" fmla="*/ 192594 h 293202"/>
              <a:gd name="connsiteX21" fmla="*/ 355795 w 468561"/>
              <a:gd name="connsiteY21" fmla="*/ 192945 h 293202"/>
              <a:gd name="connsiteX22" fmla="*/ 354451 w 468561"/>
              <a:gd name="connsiteY22" fmla="*/ 194051 h 293202"/>
              <a:gd name="connsiteX23" fmla="*/ 352062 w 468561"/>
              <a:gd name="connsiteY23" fmla="*/ 194534 h 293202"/>
              <a:gd name="connsiteX24" fmla="*/ 350944 w 468561"/>
              <a:gd name="connsiteY24" fmla="*/ 195454 h 293202"/>
              <a:gd name="connsiteX25" fmla="*/ 344295 w 468561"/>
              <a:gd name="connsiteY25" fmla="*/ 196797 h 293202"/>
              <a:gd name="connsiteX26" fmla="*/ 344086 w 468561"/>
              <a:gd name="connsiteY26" fmla="*/ 196968 h 293202"/>
              <a:gd name="connsiteX27" fmla="*/ 341697 w 468561"/>
              <a:gd name="connsiteY27" fmla="*/ 197451 h 293202"/>
              <a:gd name="connsiteX28" fmla="*/ 340579 w 468561"/>
              <a:gd name="connsiteY28" fmla="*/ 198372 h 293202"/>
              <a:gd name="connsiteX29" fmla="*/ 337915 w 468561"/>
              <a:gd name="connsiteY29" fmla="*/ 198909 h 293202"/>
              <a:gd name="connsiteX30" fmla="*/ 336797 w 468561"/>
              <a:gd name="connsiteY30" fmla="*/ 199830 h 293202"/>
              <a:gd name="connsiteX31" fmla="*/ 334370 w 468561"/>
              <a:gd name="connsiteY31" fmla="*/ 200320 h 293202"/>
              <a:gd name="connsiteX32" fmla="*/ 333271 w 468561"/>
              <a:gd name="connsiteY32" fmla="*/ 201225 h 293202"/>
              <a:gd name="connsiteX33" fmla="*/ 330445 w 468561"/>
              <a:gd name="connsiteY33" fmla="*/ 201797 h 293202"/>
              <a:gd name="connsiteX34" fmla="*/ 330212 w 468561"/>
              <a:gd name="connsiteY34" fmla="*/ 201989 h 293202"/>
              <a:gd name="connsiteX35" fmla="*/ 324960 w 468561"/>
              <a:gd name="connsiteY35" fmla="*/ 203049 h 293202"/>
              <a:gd name="connsiteX36" fmla="*/ 323625 w 468561"/>
              <a:gd name="connsiteY36" fmla="*/ 204148 h 293202"/>
              <a:gd name="connsiteX37" fmla="*/ 318573 w 468561"/>
              <a:gd name="connsiteY37" fmla="*/ 205168 h 293202"/>
              <a:gd name="connsiteX38" fmla="*/ 316338 w 468561"/>
              <a:gd name="connsiteY38" fmla="*/ 207009 h 293202"/>
              <a:gd name="connsiteX39" fmla="*/ 313475 w 468561"/>
              <a:gd name="connsiteY39" fmla="*/ 207587 h 293202"/>
              <a:gd name="connsiteX40" fmla="*/ 313259 w 468561"/>
              <a:gd name="connsiteY40" fmla="*/ 207765 h 293202"/>
              <a:gd name="connsiteX41" fmla="*/ 307080 w 468561"/>
              <a:gd name="connsiteY41" fmla="*/ 209013 h 293202"/>
              <a:gd name="connsiteX42" fmla="*/ 305973 w 468561"/>
              <a:gd name="connsiteY42" fmla="*/ 209924 h 293202"/>
              <a:gd name="connsiteX43" fmla="*/ 303109 w 468561"/>
              <a:gd name="connsiteY43" fmla="*/ 210502 h 293202"/>
              <a:gd name="connsiteX44" fmla="*/ 302892 w 468561"/>
              <a:gd name="connsiteY44" fmla="*/ 210682 h 293202"/>
              <a:gd name="connsiteX45" fmla="*/ 300233 w 468561"/>
              <a:gd name="connsiteY45" fmla="*/ 211219 h 293202"/>
              <a:gd name="connsiteX46" fmla="*/ 299114 w 468561"/>
              <a:gd name="connsiteY46" fmla="*/ 212140 h 293202"/>
              <a:gd name="connsiteX47" fmla="*/ 296724 w 468561"/>
              <a:gd name="connsiteY47" fmla="*/ 212622 h 293202"/>
              <a:gd name="connsiteX48" fmla="*/ 295606 w 468561"/>
              <a:gd name="connsiteY48" fmla="*/ 213543 h 293202"/>
              <a:gd name="connsiteX49" fmla="*/ 292743 w 468561"/>
              <a:gd name="connsiteY49" fmla="*/ 214121 h 293202"/>
              <a:gd name="connsiteX50" fmla="*/ 292527 w 468561"/>
              <a:gd name="connsiteY50" fmla="*/ 214299 h 293202"/>
              <a:gd name="connsiteX51" fmla="*/ 290138 w 468561"/>
              <a:gd name="connsiteY51" fmla="*/ 214781 h 293202"/>
              <a:gd name="connsiteX52" fmla="*/ 289020 w 468561"/>
              <a:gd name="connsiteY52" fmla="*/ 215702 h 293202"/>
              <a:gd name="connsiteX53" fmla="*/ 282367 w 468561"/>
              <a:gd name="connsiteY53" fmla="*/ 217045 h 293202"/>
              <a:gd name="connsiteX54" fmla="*/ 282161 w 468561"/>
              <a:gd name="connsiteY54" fmla="*/ 217215 h 293202"/>
              <a:gd name="connsiteX55" fmla="*/ 280900 w 468561"/>
              <a:gd name="connsiteY55" fmla="*/ 217470 h 293202"/>
              <a:gd name="connsiteX56" fmla="*/ 278654 w 468561"/>
              <a:gd name="connsiteY56" fmla="*/ 219319 h 293202"/>
              <a:gd name="connsiteX57" fmla="*/ 273402 w 468561"/>
              <a:gd name="connsiteY57" fmla="*/ 220380 h 293202"/>
              <a:gd name="connsiteX58" fmla="*/ 272068 w 468561"/>
              <a:gd name="connsiteY58" fmla="*/ 221478 h 293202"/>
              <a:gd name="connsiteX59" fmla="*/ 264153 w 468561"/>
              <a:gd name="connsiteY59" fmla="*/ 223076 h 293202"/>
              <a:gd name="connsiteX60" fmla="*/ 261701 w 468561"/>
              <a:gd name="connsiteY60" fmla="*/ 225096 h 293202"/>
              <a:gd name="connsiteX61" fmla="*/ 255524 w 468561"/>
              <a:gd name="connsiteY61" fmla="*/ 226343 h 293202"/>
              <a:gd name="connsiteX62" fmla="*/ 254414 w 468561"/>
              <a:gd name="connsiteY62" fmla="*/ 227257 h 293202"/>
              <a:gd name="connsiteX63" fmla="*/ 251551 w 468561"/>
              <a:gd name="connsiteY63" fmla="*/ 227834 h 293202"/>
              <a:gd name="connsiteX64" fmla="*/ 251335 w 468561"/>
              <a:gd name="connsiteY64" fmla="*/ 228013 h 293202"/>
              <a:gd name="connsiteX65" fmla="*/ 246084 w 468561"/>
              <a:gd name="connsiteY65" fmla="*/ 229073 h 293202"/>
              <a:gd name="connsiteX66" fmla="*/ 244749 w 468561"/>
              <a:gd name="connsiteY66" fmla="*/ 230172 h 293202"/>
              <a:gd name="connsiteX67" fmla="*/ 242087 w 468561"/>
              <a:gd name="connsiteY67" fmla="*/ 230709 h 293202"/>
              <a:gd name="connsiteX68" fmla="*/ 240969 w 468561"/>
              <a:gd name="connsiteY68" fmla="*/ 231630 h 293202"/>
              <a:gd name="connsiteX69" fmla="*/ 238591 w 468561"/>
              <a:gd name="connsiteY69" fmla="*/ 232110 h 293202"/>
              <a:gd name="connsiteX70" fmla="*/ 237558 w 468561"/>
              <a:gd name="connsiteY70" fmla="*/ 232966 h 293202"/>
              <a:gd name="connsiteX71" fmla="*/ 234668 w 468561"/>
              <a:gd name="connsiteY71" fmla="*/ 233555 h 293202"/>
              <a:gd name="connsiteX72" fmla="*/ 234383 w 468561"/>
              <a:gd name="connsiteY72" fmla="*/ 233789 h 293202"/>
              <a:gd name="connsiteX73" fmla="*/ 228203 w 468561"/>
              <a:gd name="connsiteY73" fmla="*/ 235037 h 293202"/>
              <a:gd name="connsiteX74" fmla="*/ 227096 w 468561"/>
              <a:gd name="connsiteY74" fmla="*/ 235948 h 293202"/>
              <a:gd name="connsiteX75" fmla="*/ 225363 w 468561"/>
              <a:gd name="connsiteY75" fmla="*/ 236298 h 293202"/>
              <a:gd name="connsiteX76" fmla="*/ 224017 w 468561"/>
              <a:gd name="connsiteY76" fmla="*/ 237406 h 293202"/>
              <a:gd name="connsiteX77" fmla="*/ 217837 w 468561"/>
              <a:gd name="connsiteY77" fmla="*/ 238654 h 293202"/>
              <a:gd name="connsiteX78" fmla="*/ 216730 w 468561"/>
              <a:gd name="connsiteY78" fmla="*/ 239565 h 293202"/>
              <a:gd name="connsiteX79" fmla="*/ 213867 w 468561"/>
              <a:gd name="connsiteY79" fmla="*/ 240143 h 293202"/>
              <a:gd name="connsiteX80" fmla="*/ 213650 w 468561"/>
              <a:gd name="connsiteY80" fmla="*/ 240322 h 293202"/>
              <a:gd name="connsiteX81" fmla="*/ 211262 w 468561"/>
              <a:gd name="connsiteY81" fmla="*/ 240805 h 293202"/>
              <a:gd name="connsiteX82" fmla="*/ 210144 w 468561"/>
              <a:gd name="connsiteY82" fmla="*/ 241725 h 293202"/>
              <a:gd name="connsiteX83" fmla="*/ 207481 w 468561"/>
              <a:gd name="connsiteY83" fmla="*/ 242263 h 293202"/>
              <a:gd name="connsiteX84" fmla="*/ 206363 w 468561"/>
              <a:gd name="connsiteY84" fmla="*/ 243184 h 293202"/>
              <a:gd name="connsiteX85" fmla="*/ 203605 w 468561"/>
              <a:gd name="connsiteY85" fmla="*/ 243740 h 293202"/>
              <a:gd name="connsiteX86" fmla="*/ 203340 w 468561"/>
              <a:gd name="connsiteY86" fmla="*/ 243959 h 293202"/>
              <a:gd name="connsiteX87" fmla="*/ 200852 w 468561"/>
              <a:gd name="connsiteY87" fmla="*/ 244458 h 293202"/>
              <a:gd name="connsiteX88" fmla="*/ 199777 w 468561"/>
              <a:gd name="connsiteY88" fmla="*/ 245343 h 293202"/>
              <a:gd name="connsiteX89" fmla="*/ 194525 w 468561"/>
              <a:gd name="connsiteY89" fmla="*/ 246403 h 293202"/>
              <a:gd name="connsiteX90" fmla="*/ 193191 w 468561"/>
              <a:gd name="connsiteY90" fmla="*/ 247502 h 293202"/>
              <a:gd name="connsiteX91" fmla="*/ 186739 w 468561"/>
              <a:gd name="connsiteY91" fmla="*/ 248804 h 293202"/>
              <a:gd name="connsiteX92" fmla="*/ 185631 w 468561"/>
              <a:gd name="connsiteY92" fmla="*/ 249717 h 293202"/>
              <a:gd name="connsiteX93" fmla="*/ 184169 w 468561"/>
              <a:gd name="connsiteY93" fmla="*/ 250012 h 293202"/>
              <a:gd name="connsiteX94" fmla="*/ 182825 w 468561"/>
              <a:gd name="connsiteY94" fmla="*/ 251119 h 293202"/>
              <a:gd name="connsiteX95" fmla="*/ 176696 w 468561"/>
              <a:gd name="connsiteY95" fmla="*/ 252356 h 293202"/>
              <a:gd name="connsiteX96" fmla="*/ 175655 w 468561"/>
              <a:gd name="connsiteY96" fmla="*/ 253220 h 293202"/>
              <a:gd name="connsiteX97" fmla="*/ 172726 w 468561"/>
              <a:gd name="connsiteY97" fmla="*/ 253816 h 293202"/>
              <a:gd name="connsiteX98" fmla="*/ 172459 w 468561"/>
              <a:gd name="connsiteY98" fmla="*/ 254035 h 293202"/>
              <a:gd name="connsiteX99" fmla="*/ 169799 w 468561"/>
              <a:gd name="connsiteY99" fmla="*/ 254573 h 293202"/>
              <a:gd name="connsiteX100" fmla="*/ 168679 w 468561"/>
              <a:gd name="connsiteY100" fmla="*/ 255494 h 293202"/>
              <a:gd name="connsiteX101" fmla="*/ 166289 w 468561"/>
              <a:gd name="connsiteY101" fmla="*/ 255977 h 293202"/>
              <a:gd name="connsiteX102" fmla="*/ 165172 w 468561"/>
              <a:gd name="connsiteY102" fmla="*/ 256897 h 293202"/>
              <a:gd name="connsiteX103" fmla="*/ 162311 w 468561"/>
              <a:gd name="connsiteY103" fmla="*/ 257474 h 293202"/>
              <a:gd name="connsiteX104" fmla="*/ 162093 w 468561"/>
              <a:gd name="connsiteY104" fmla="*/ 257654 h 293202"/>
              <a:gd name="connsiteX105" fmla="*/ 159703 w 468561"/>
              <a:gd name="connsiteY105" fmla="*/ 258136 h 293202"/>
              <a:gd name="connsiteX106" fmla="*/ 158585 w 468561"/>
              <a:gd name="connsiteY106" fmla="*/ 259057 h 293202"/>
              <a:gd name="connsiteX107" fmla="*/ 151931 w 468561"/>
              <a:gd name="connsiteY107" fmla="*/ 260400 h 293202"/>
              <a:gd name="connsiteX108" fmla="*/ 151726 w 468561"/>
              <a:gd name="connsiteY108" fmla="*/ 260569 h 293202"/>
              <a:gd name="connsiteX109" fmla="*/ 150466 w 468561"/>
              <a:gd name="connsiteY109" fmla="*/ 260823 h 293202"/>
              <a:gd name="connsiteX110" fmla="*/ 148219 w 468561"/>
              <a:gd name="connsiteY110" fmla="*/ 262674 h 293202"/>
              <a:gd name="connsiteX111" fmla="*/ 141879 w 468561"/>
              <a:gd name="connsiteY111" fmla="*/ 263954 h 293202"/>
              <a:gd name="connsiteX112" fmla="*/ 140847 w 468561"/>
              <a:gd name="connsiteY112" fmla="*/ 264805 h 293202"/>
              <a:gd name="connsiteX113" fmla="*/ 138133 w 468561"/>
              <a:gd name="connsiteY113" fmla="*/ 265358 h 293202"/>
              <a:gd name="connsiteX114" fmla="*/ 137853 w 468561"/>
              <a:gd name="connsiteY114" fmla="*/ 265589 h 293202"/>
              <a:gd name="connsiteX115" fmla="*/ 133732 w 468561"/>
              <a:gd name="connsiteY115" fmla="*/ 266421 h 293202"/>
              <a:gd name="connsiteX116" fmla="*/ 131267 w 468561"/>
              <a:gd name="connsiteY116" fmla="*/ 268450 h 293202"/>
              <a:gd name="connsiteX117" fmla="*/ 124680 w 468561"/>
              <a:gd name="connsiteY117" fmla="*/ 269780 h 293202"/>
              <a:gd name="connsiteX118" fmla="*/ 124408 w 468561"/>
              <a:gd name="connsiteY118" fmla="*/ 269964 h 293202"/>
              <a:gd name="connsiteX119" fmla="*/ 122019 w 468561"/>
              <a:gd name="connsiteY119" fmla="*/ 270446 h 293202"/>
              <a:gd name="connsiteX120" fmla="*/ 120901 w 468561"/>
              <a:gd name="connsiteY120" fmla="*/ 271366 h 293202"/>
              <a:gd name="connsiteX121" fmla="*/ 115651 w 468561"/>
              <a:gd name="connsiteY121" fmla="*/ 272426 h 293202"/>
              <a:gd name="connsiteX122" fmla="*/ 114315 w 468561"/>
              <a:gd name="connsiteY122" fmla="*/ 273527 h 293202"/>
              <a:gd name="connsiteX123" fmla="*/ 111651 w 468561"/>
              <a:gd name="connsiteY123" fmla="*/ 274064 h 293202"/>
              <a:gd name="connsiteX124" fmla="*/ 110535 w 468561"/>
              <a:gd name="connsiteY124" fmla="*/ 274984 h 293202"/>
              <a:gd name="connsiteX125" fmla="*/ 107605 w 468561"/>
              <a:gd name="connsiteY125" fmla="*/ 275575 h 293202"/>
              <a:gd name="connsiteX126" fmla="*/ 107332 w 468561"/>
              <a:gd name="connsiteY126" fmla="*/ 275798 h 293202"/>
              <a:gd name="connsiteX127" fmla="*/ 105020 w 468561"/>
              <a:gd name="connsiteY127" fmla="*/ 276261 h 293202"/>
              <a:gd name="connsiteX128" fmla="*/ 103948 w 468561"/>
              <a:gd name="connsiteY128" fmla="*/ 277144 h 293202"/>
              <a:gd name="connsiteX129" fmla="*/ 97768 w 468561"/>
              <a:gd name="connsiteY129" fmla="*/ 278392 h 293202"/>
              <a:gd name="connsiteX130" fmla="*/ 96661 w 468561"/>
              <a:gd name="connsiteY130" fmla="*/ 279303 h 293202"/>
              <a:gd name="connsiteX131" fmla="*/ 94926 w 468561"/>
              <a:gd name="connsiteY131" fmla="*/ 279653 h 293202"/>
              <a:gd name="connsiteX132" fmla="*/ 93582 w 468561"/>
              <a:gd name="connsiteY132" fmla="*/ 280760 h 293202"/>
              <a:gd name="connsiteX133" fmla="*/ 87404 w 468561"/>
              <a:gd name="connsiteY133" fmla="*/ 282007 h 293202"/>
              <a:gd name="connsiteX134" fmla="*/ 86296 w 468561"/>
              <a:gd name="connsiteY134" fmla="*/ 282920 h 293202"/>
              <a:gd name="connsiteX135" fmla="*/ 83434 w 468561"/>
              <a:gd name="connsiteY135" fmla="*/ 283498 h 293202"/>
              <a:gd name="connsiteX136" fmla="*/ 83217 w 468561"/>
              <a:gd name="connsiteY136" fmla="*/ 283676 h 293202"/>
              <a:gd name="connsiteX137" fmla="*/ 80708 w 468561"/>
              <a:gd name="connsiteY137" fmla="*/ 284183 h 293202"/>
              <a:gd name="connsiteX138" fmla="*/ 79646 w 468561"/>
              <a:gd name="connsiteY138" fmla="*/ 285058 h 293202"/>
              <a:gd name="connsiteX139" fmla="*/ 76149 w 468561"/>
              <a:gd name="connsiteY139" fmla="*/ 285770 h 293202"/>
              <a:gd name="connsiteX140" fmla="*/ 76029 w 468561"/>
              <a:gd name="connsiteY140" fmla="*/ 285869 h 293202"/>
              <a:gd name="connsiteX141" fmla="*/ 74057 w 468561"/>
              <a:gd name="connsiteY141" fmla="*/ 286262 h 293202"/>
              <a:gd name="connsiteX142" fmla="*/ 72818 w 468561"/>
              <a:gd name="connsiteY142" fmla="*/ 287283 h 293202"/>
              <a:gd name="connsiteX143" fmla="*/ 70425 w 468561"/>
              <a:gd name="connsiteY143" fmla="*/ 287768 h 293202"/>
              <a:gd name="connsiteX144" fmla="*/ 69310 w 468561"/>
              <a:gd name="connsiteY144" fmla="*/ 288687 h 293202"/>
              <a:gd name="connsiteX145" fmla="*/ 66442 w 468561"/>
              <a:gd name="connsiteY145" fmla="*/ 289269 h 293202"/>
              <a:gd name="connsiteX146" fmla="*/ 66100 w 468561"/>
              <a:gd name="connsiteY146" fmla="*/ 289498 h 293202"/>
              <a:gd name="connsiteX147" fmla="*/ 47698 w 468561"/>
              <a:gd name="connsiteY147" fmla="*/ 293202 h 293202"/>
              <a:gd name="connsiteX148" fmla="*/ 0 w 468561"/>
              <a:gd name="connsiteY148" fmla="*/ 245504 h 293202"/>
              <a:gd name="connsiteX149" fmla="*/ 14116 w 468561"/>
              <a:gd name="connsiteY149" fmla="*/ 211659 h 293202"/>
              <a:gd name="connsiteX150" fmla="*/ 15954 w 468561"/>
              <a:gd name="connsiteY150" fmla="*/ 210431 h 293202"/>
              <a:gd name="connsiteX151" fmla="*/ 16308 w 468561"/>
              <a:gd name="connsiteY151" fmla="*/ 209906 h 293202"/>
              <a:gd name="connsiteX152" fmla="*/ 21672 w 468561"/>
              <a:gd name="connsiteY152" fmla="*/ 206285 h 293202"/>
              <a:gd name="connsiteX153" fmla="*/ 22007 w 468561"/>
              <a:gd name="connsiteY153" fmla="*/ 205785 h 293202"/>
              <a:gd name="connsiteX154" fmla="*/ 37603 w 468561"/>
              <a:gd name="connsiteY154" fmla="*/ 195318 h 293202"/>
              <a:gd name="connsiteX155" fmla="*/ 38238 w 468561"/>
              <a:gd name="connsiteY155" fmla="*/ 195192 h 293202"/>
              <a:gd name="connsiteX156" fmla="*/ 41001 w 468561"/>
              <a:gd name="connsiteY156" fmla="*/ 193324 h 293202"/>
              <a:gd name="connsiteX157" fmla="*/ 42186 w 468561"/>
              <a:gd name="connsiteY157" fmla="*/ 193082 h 293202"/>
              <a:gd name="connsiteX158" fmla="*/ 46979 w 468561"/>
              <a:gd name="connsiteY158" fmla="*/ 189851 h 293202"/>
              <a:gd name="connsiteX159" fmla="*/ 47083 w 468561"/>
              <a:gd name="connsiteY159" fmla="*/ 189830 h 293202"/>
              <a:gd name="connsiteX160" fmla="*/ 56252 w 468561"/>
              <a:gd name="connsiteY160" fmla="*/ 183648 h 293202"/>
              <a:gd name="connsiteX161" fmla="*/ 58289 w 468561"/>
              <a:gd name="connsiteY161" fmla="*/ 183237 h 293202"/>
              <a:gd name="connsiteX162" fmla="*/ 59760 w 468561"/>
              <a:gd name="connsiteY162" fmla="*/ 182245 h 293202"/>
              <a:gd name="connsiteX163" fmla="*/ 60038 w 468561"/>
              <a:gd name="connsiteY163" fmla="*/ 182189 h 293202"/>
              <a:gd name="connsiteX164" fmla="*/ 62994 w 468561"/>
              <a:gd name="connsiteY164" fmla="*/ 180196 h 293202"/>
              <a:gd name="connsiteX165" fmla="*/ 63101 w 468561"/>
              <a:gd name="connsiteY165" fmla="*/ 180174 h 293202"/>
              <a:gd name="connsiteX166" fmla="*/ 72269 w 468561"/>
              <a:gd name="connsiteY166" fmla="*/ 173993 h 293202"/>
              <a:gd name="connsiteX167" fmla="*/ 73302 w 468561"/>
              <a:gd name="connsiteY167" fmla="*/ 173785 h 293202"/>
              <a:gd name="connsiteX168" fmla="*/ 75074 w 468561"/>
              <a:gd name="connsiteY168" fmla="*/ 172590 h 293202"/>
              <a:gd name="connsiteX169" fmla="*/ 75350 w 468561"/>
              <a:gd name="connsiteY169" fmla="*/ 172535 h 293202"/>
              <a:gd name="connsiteX170" fmla="*/ 78307 w 468561"/>
              <a:gd name="connsiteY170" fmla="*/ 170541 h 293202"/>
              <a:gd name="connsiteX171" fmla="*/ 79267 w 468561"/>
              <a:gd name="connsiteY171" fmla="*/ 170347 h 293202"/>
              <a:gd name="connsiteX172" fmla="*/ 96240 w 468561"/>
              <a:gd name="connsiteY172" fmla="*/ 158865 h 293202"/>
              <a:gd name="connsiteX173" fmla="*/ 98102 w 468561"/>
              <a:gd name="connsiteY173" fmla="*/ 158486 h 293202"/>
              <a:gd name="connsiteX174" fmla="*/ 99662 w 468561"/>
              <a:gd name="connsiteY174" fmla="*/ 157434 h 293202"/>
              <a:gd name="connsiteX175" fmla="*/ 99768 w 468561"/>
              <a:gd name="connsiteY175" fmla="*/ 157413 h 293202"/>
              <a:gd name="connsiteX176" fmla="*/ 108936 w 468561"/>
              <a:gd name="connsiteY176" fmla="*/ 151231 h 293202"/>
              <a:gd name="connsiteX177" fmla="*/ 109214 w 468561"/>
              <a:gd name="connsiteY177" fmla="*/ 151175 h 293202"/>
              <a:gd name="connsiteX178" fmla="*/ 112170 w 468561"/>
              <a:gd name="connsiteY178" fmla="*/ 149182 h 293202"/>
              <a:gd name="connsiteX179" fmla="*/ 113484 w 468561"/>
              <a:gd name="connsiteY179" fmla="*/ 148917 h 293202"/>
              <a:gd name="connsiteX180" fmla="*/ 118210 w 468561"/>
              <a:gd name="connsiteY180" fmla="*/ 145731 h 293202"/>
              <a:gd name="connsiteX181" fmla="*/ 118377 w 468561"/>
              <a:gd name="connsiteY181" fmla="*/ 145697 h 293202"/>
              <a:gd name="connsiteX182" fmla="*/ 127365 w 468561"/>
              <a:gd name="connsiteY182" fmla="*/ 139587 h 293202"/>
              <a:gd name="connsiteX183" fmla="*/ 129451 w 468561"/>
              <a:gd name="connsiteY183" fmla="*/ 139163 h 293202"/>
              <a:gd name="connsiteX184" fmla="*/ 130990 w 468561"/>
              <a:gd name="connsiteY184" fmla="*/ 138125 h 293202"/>
              <a:gd name="connsiteX185" fmla="*/ 131098 w 468561"/>
              <a:gd name="connsiteY185" fmla="*/ 138103 h 293202"/>
              <a:gd name="connsiteX186" fmla="*/ 140265 w 468561"/>
              <a:gd name="connsiteY186" fmla="*/ 131922 h 293202"/>
              <a:gd name="connsiteX187" fmla="*/ 140541 w 468561"/>
              <a:gd name="connsiteY187" fmla="*/ 131866 h 293202"/>
              <a:gd name="connsiteX188" fmla="*/ 143499 w 468561"/>
              <a:gd name="connsiteY188" fmla="*/ 129872 h 293202"/>
              <a:gd name="connsiteX189" fmla="*/ 144536 w 468561"/>
              <a:gd name="connsiteY189" fmla="*/ 129663 h 293202"/>
              <a:gd name="connsiteX190" fmla="*/ 146305 w 468561"/>
              <a:gd name="connsiteY190" fmla="*/ 128470 h 293202"/>
              <a:gd name="connsiteX191" fmla="*/ 146582 w 468561"/>
              <a:gd name="connsiteY191" fmla="*/ 128414 h 293202"/>
              <a:gd name="connsiteX192" fmla="*/ 149540 w 468561"/>
              <a:gd name="connsiteY192" fmla="*/ 126420 h 293202"/>
              <a:gd name="connsiteX193" fmla="*/ 149644 w 468561"/>
              <a:gd name="connsiteY193" fmla="*/ 126399 h 293202"/>
              <a:gd name="connsiteX194" fmla="*/ 158813 w 468561"/>
              <a:gd name="connsiteY194" fmla="*/ 120217 h 293202"/>
              <a:gd name="connsiteX195" fmla="*/ 160128 w 468561"/>
              <a:gd name="connsiteY195" fmla="*/ 119952 h 293202"/>
              <a:gd name="connsiteX196" fmla="*/ 164854 w 468561"/>
              <a:gd name="connsiteY196" fmla="*/ 116766 h 293202"/>
              <a:gd name="connsiteX197" fmla="*/ 164960 w 468561"/>
              <a:gd name="connsiteY197" fmla="*/ 116744 h 293202"/>
              <a:gd name="connsiteX198" fmla="*/ 174129 w 468561"/>
              <a:gd name="connsiteY198" fmla="*/ 110563 h 293202"/>
              <a:gd name="connsiteX199" fmla="*/ 175808 w 468561"/>
              <a:gd name="connsiteY199" fmla="*/ 110224 h 293202"/>
              <a:gd name="connsiteX200" fmla="*/ 183306 w 468561"/>
              <a:gd name="connsiteY200" fmla="*/ 105129 h 293202"/>
              <a:gd name="connsiteX201" fmla="*/ 184132 w 468561"/>
              <a:gd name="connsiteY201" fmla="*/ 104961 h 293202"/>
              <a:gd name="connsiteX202" fmla="*/ 190143 w 468561"/>
              <a:gd name="connsiteY202" fmla="*/ 100908 h 293202"/>
              <a:gd name="connsiteX203" fmla="*/ 190735 w 468561"/>
              <a:gd name="connsiteY203" fmla="*/ 100789 h 293202"/>
              <a:gd name="connsiteX204" fmla="*/ 198716 w 468561"/>
              <a:gd name="connsiteY204" fmla="*/ 95408 h 293202"/>
              <a:gd name="connsiteX205" fmla="*/ 200578 w 468561"/>
              <a:gd name="connsiteY205" fmla="*/ 95032 h 293202"/>
              <a:gd name="connsiteX206" fmla="*/ 208262 w 468561"/>
              <a:gd name="connsiteY206" fmla="*/ 89851 h 293202"/>
              <a:gd name="connsiteX207" fmla="*/ 208540 w 468561"/>
              <a:gd name="connsiteY207" fmla="*/ 89794 h 293202"/>
              <a:gd name="connsiteX208" fmla="*/ 211496 w 468561"/>
              <a:gd name="connsiteY208" fmla="*/ 87802 h 293202"/>
              <a:gd name="connsiteX209" fmla="*/ 211774 w 468561"/>
              <a:gd name="connsiteY209" fmla="*/ 87746 h 293202"/>
              <a:gd name="connsiteX210" fmla="*/ 214731 w 468561"/>
              <a:gd name="connsiteY210" fmla="*/ 85752 h 293202"/>
              <a:gd name="connsiteX211" fmla="*/ 215768 w 468561"/>
              <a:gd name="connsiteY211" fmla="*/ 85542 h 293202"/>
              <a:gd name="connsiteX212" fmla="*/ 217537 w 468561"/>
              <a:gd name="connsiteY212" fmla="*/ 84350 h 293202"/>
              <a:gd name="connsiteX213" fmla="*/ 217644 w 468561"/>
              <a:gd name="connsiteY213" fmla="*/ 84328 h 293202"/>
              <a:gd name="connsiteX214" fmla="*/ 226812 w 468561"/>
              <a:gd name="connsiteY214" fmla="*/ 78147 h 293202"/>
              <a:gd name="connsiteX215" fmla="*/ 227086 w 468561"/>
              <a:gd name="connsiteY215" fmla="*/ 78092 h 293202"/>
              <a:gd name="connsiteX216" fmla="*/ 230044 w 468561"/>
              <a:gd name="connsiteY216" fmla="*/ 76097 h 293202"/>
              <a:gd name="connsiteX217" fmla="*/ 231360 w 468561"/>
              <a:gd name="connsiteY217" fmla="*/ 75832 h 293202"/>
              <a:gd name="connsiteX218" fmla="*/ 236085 w 468561"/>
              <a:gd name="connsiteY218" fmla="*/ 72645 h 293202"/>
              <a:gd name="connsiteX219" fmla="*/ 236191 w 468561"/>
              <a:gd name="connsiteY219" fmla="*/ 72624 h 293202"/>
              <a:gd name="connsiteX220" fmla="*/ 245359 w 468561"/>
              <a:gd name="connsiteY220" fmla="*/ 66443 h 293202"/>
              <a:gd name="connsiteX221" fmla="*/ 246950 w 468561"/>
              <a:gd name="connsiteY221" fmla="*/ 66121 h 293202"/>
              <a:gd name="connsiteX222" fmla="*/ 254632 w 468561"/>
              <a:gd name="connsiteY222" fmla="*/ 60942 h 293202"/>
              <a:gd name="connsiteX223" fmla="*/ 255182 w 468561"/>
              <a:gd name="connsiteY223" fmla="*/ 60831 h 293202"/>
              <a:gd name="connsiteX224" fmla="*/ 258139 w 468561"/>
              <a:gd name="connsiteY224" fmla="*/ 58837 h 293202"/>
              <a:gd name="connsiteX225" fmla="*/ 258419 w 468561"/>
              <a:gd name="connsiteY225" fmla="*/ 58780 h 293202"/>
              <a:gd name="connsiteX226" fmla="*/ 261374 w 468561"/>
              <a:gd name="connsiteY226" fmla="*/ 56788 h 293202"/>
              <a:gd name="connsiteX227" fmla="*/ 262010 w 468561"/>
              <a:gd name="connsiteY227" fmla="*/ 56659 h 293202"/>
              <a:gd name="connsiteX228" fmla="*/ 269966 w 468561"/>
              <a:gd name="connsiteY228" fmla="*/ 51293 h 293202"/>
              <a:gd name="connsiteX229" fmla="*/ 270758 w 468561"/>
              <a:gd name="connsiteY229" fmla="*/ 51133 h 293202"/>
              <a:gd name="connsiteX230" fmla="*/ 276689 w 468561"/>
              <a:gd name="connsiteY230" fmla="*/ 47133 h 293202"/>
              <a:gd name="connsiteX231" fmla="*/ 278001 w 468561"/>
              <a:gd name="connsiteY231" fmla="*/ 46868 h 293202"/>
              <a:gd name="connsiteX232" fmla="*/ 282728 w 468561"/>
              <a:gd name="connsiteY232" fmla="*/ 43681 h 293202"/>
              <a:gd name="connsiteX233" fmla="*/ 282835 w 468561"/>
              <a:gd name="connsiteY233" fmla="*/ 43660 h 293202"/>
              <a:gd name="connsiteX234" fmla="*/ 292003 w 468561"/>
              <a:gd name="connsiteY234" fmla="*/ 37479 h 293202"/>
              <a:gd name="connsiteX235" fmla="*/ 293314 w 468561"/>
              <a:gd name="connsiteY235" fmla="*/ 37214 h 293202"/>
              <a:gd name="connsiteX236" fmla="*/ 298043 w 468561"/>
              <a:gd name="connsiteY236" fmla="*/ 34026 h 293202"/>
              <a:gd name="connsiteX237" fmla="*/ 298322 w 468561"/>
              <a:gd name="connsiteY237" fmla="*/ 33969 h 293202"/>
              <a:gd name="connsiteX238" fmla="*/ 301277 w 468561"/>
              <a:gd name="connsiteY238" fmla="*/ 31977 h 293202"/>
              <a:gd name="connsiteX239" fmla="*/ 302588 w 468561"/>
              <a:gd name="connsiteY239" fmla="*/ 31712 h 293202"/>
              <a:gd name="connsiteX240" fmla="*/ 307316 w 468561"/>
              <a:gd name="connsiteY240" fmla="*/ 28525 h 293202"/>
              <a:gd name="connsiteX241" fmla="*/ 307423 w 468561"/>
              <a:gd name="connsiteY241" fmla="*/ 28503 h 293202"/>
              <a:gd name="connsiteX242" fmla="*/ 316591 w 468561"/>
              <a:gd name="connsiteY242" fmla="*/ 22322 h 293202"/>
              <a:gd name="connsiteX243" fmla="*/ 318453 w 468561"/>
              <a:gd name="connsiteY243" fmla="*/ 21946 h 293202"/>
              <a:gd name="connsiteX244" fmla="*/ 326137 w 468561"/>
              <a:gd name="connsiteY244" fmla="*/ 16765 h 293202"/>
              <a:gd name="connsiteX245" fmla="*/ 326417 w 468561"/>
              <a:gd name="connsiteY245" fmla="*/ 16709 h 293202"/>
              <a:gd name="connsiteX246" fmla="*/ 329372 w 468561"/>
              <a:gd name="connsiteY246" fmla="*/ 14717 h 293202"/>
              <a:gd name="connsiteX247" fmla="*/ 329650 w 468561"/>
              <a:gd name="connsiteY247" fmla="*/ 14660 h 293202"/>
              <a:gd name="connsiteX248" fmla="*/ 332606 w 468561"/>
              <a:gd name="connsiteY248" fmla="*/ 12668 h 293202"/>
              <a:gd name="connsiteX249" fmla="*/ 333640 w 468561"/>
              <a:gd name="connsiteY249" fmla="*/ 12459 h 293202"/>
              <a:gd name="connsiteX250" fmla="*/ 335411 w 468561"/>
              <a:gd name="connsiteY250" fmla="*/ 11265 h 293202"/>
              <a:gd name="connsiteX251" fmla="*/ 335691 w 468561"/>
              <a:gd name="connsiteY251" fmla="*/ 11208 h 293202"/>
              <a:gd name="connsiteX252" fmla="*/ 338646 w 468561"/>
              <a:gd name="connsiteY252" fmla="*/ 9216 h 293202"/>
              <a:gd name="connsiteX253" fmla="*/ 338922 w 468561"/>
              <a:gd name="connsiteY253" fmla="*/ 9160 h 293202"/>
              <a:gd name="connsiteX254" fmla="*/ 341880 w 468561"/>
              <a:gd name="connsiteY254" fmla="*/ 7166 h 293202"/>
              <a:gd name="connsiteX255" fmla="*/ 377374 w 468561"/>
              <a:gd name="connsiteY255" fmla="*/ 0 h 293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</a:cxnLst>
            <a:rect l="l" t="t" r="r" b="b"/>
            <a:pathLst>
              <a:path w="468561" h="293202">
                <a:moveTo>
                  <a:pt x="377374" y="0"/>
                </a:moveTo>
                <a:cubicBezTo>
                  <a:pt x="427735" y="0"/>
                  <a:pt x="468561" y="40826"/>
                  <a:pt x="468561" y="91187"/>
                </a:cubicBezTo>
                <a:cubicBezTo>
                  <a:pt x="468561" y="128958"/>
                  <a:pt x="445596" y="161365"/>
                  <a:pt x="412868" y="175208"/>
                </a:cubicBezTo>
                <a:lnTo>
                  <a:pt x="403827" y="177033"/>
                </a:lnTo>
                <a:lnTo>
                  <a:pt x="402502" y="178124"/>
                </a:lnTo>
                <a:lnTo>
                  <a:pt x="394590" y="179722"/>
                </a:lnTo>
                <a:lnTo>
                  <a:pt x="392136" y="181742"/>
                </a:lnTo>
                <a:lnTo>
                  <a:pt x="385956" y="182990"/>
                </a:lnTo>
                <a:lnTo>
                  <a:pt x="384849" y="183902"/>
                </a:lnTo>
                <a:lnTo>
                  <a:pt x="381985" y="184480"/>
                </a:lnTo>
                <a:lnTo>
                  <a:pt x="381769" y="184658"/>
                </a:lnTo>
                <a:lnTo>
                  <a:pt x="376718" y="185678"/>
                </a:lnTo>
                <a:lnTo>
                  <a:pt x="374482" y="187519"/>
                </a:lnTo>
                <a:lnTo>
                  <a:pt x="371620" y="188097"/>
                </a:lnTo>
                <a:lnTo>
                  <a:pt x="371403" y="188275"/>
                </a:lnTo>
                <a:lnTo>
                  <a:pt x="369014" y="188757"/>
                </a:lnTo>
                <a:lnTo>
                  <a:pt x="367896" y="189678"/>
                </a:lnTo>
                <a:lnTo>
                  <a:pt x="361244" y="191021"/>
                </a:lnTo>
                <a:lnTo>
                  <a:pt x="361038" y="191191"/>
                </a:lnTo>
                <a:lnTo>
                  <a:pt x="358649" y="191674"/>
                </a:lnTo>
                <a:lnTo>
                  <a:pt x="357531" y="192594"/>
                </a:lnTo>
                <a:lnTo>
                  <a:pt x="355795" y="192945"/>
                </a:lnTo>
                <a:lnTo>
                  <a:pt x="354451" y="194051"/>
                </a:lnTo>
                <a:lnTo>
                  <a:pt x="352062" y="194534"/>
                </a:lnTo>
                <a:lnTo>
                  <a:pt x="350944" y="195454"/>
                </a:lnTo>
                <a:lnTo>
                  <a:pt x="344295" y="196797"/>
                </a:lnTo>
                <a:lnTo>
                  <a:pt x="344086" y="196968"/>
                </a:lnTo>
                <a:lnTo>
                  <a:pt x="341697" y="197451"/>
                </a:lnTo>
                <a:lnTo>
                  <a:pt x="340579" y="198372"/>
                </a:lnTo>
                <a:lnTo>
                  <a:pt x="337915" y="198909"/>
                </a:lnTo>
                <a:lnTo>
                  <a:pt x="336797" y="199830"/>
                </a:lnTo>
                <a:lnTo>
                  <a:pt x="334370" y="200320"/>
                </a:lnTo>
                <a:lnTo>
                  <a:pt x="333271" y="201225"/>
                </a:lnTo>
                <a:lnTo>
                  <a:pt x="330445" y="201797"/>
                </a:lnTo>
                <a:lnTo>
                  <a:pt x="330212" y="201989"/>
                </a:lnTo>
                <a:lnTo>
                  <a:pt x="324960" y="203049"/>
                </a:lnTo>
                <a:lnTo>
                  <a:pt x="323625" y="204148"/>
                </a:lnTo>
                <a:lnTo>
                  <a:pt x="318573" y="205168"/>
                </a:lnTo>
                <a:lnTo>
                  <a:pt x="316338" y="207009"/>
                </a:lnTo>
                <a:lnTo>
                  <a:pt x="313475" y="207587"/>
                </a:lnTo>
                <a:lnTo>
                  <a:pt x="313259" y="207765"/>
                </a:lnTo>
                <a:lnTo>
                  <a:pt x="307080" y="209013"/>
                </a:lnTo>
                <a:lnTo>
                  <a:pt x="305973" y="209924"/>
                </a:lnTo>
                <a:lnTo>
                  <a:pt x="303109" y="210502"/>
                </a:lnTo>
                <a:lnTo>
                  <a:pt x="302892" y="210682"/>
                </a:lnTo>
                <a:lnTo>
                  <a:pt x="300233" y="211219"/>
                </a:lnTo>
                <a:lnTo>
                  <a:pt x="299114" y="212140"/>
                </a:lnTo>
                <a:lnTo>
                  <a:pt x="296724" y="212622"/>
                </a:lnTo>
                <a:lnTo>
                  <a:pt x="295606" y="213543"/>
                </a:lnTo>
                <a:lnTo>
                  <a:pt x="292743" y="214121"/>
                </a:lnTo>
                <a:lnTo>
                  <a:pt x="292527" y="214299"/>
                </a:lnTo>
                <a:lnTo>
                  <a:pt x="290138" y="214781"/>
                </a:lnTo>
                <a:lnTo>
                  <a:pt x="289020" y="215702"/>
                </a:lnTo>
                <a:lnTo>
                  <a:pt x="282367" y="217045"/>
                </a:lnTo>
                <a:lnTo>
                  <a:pt x="282161" y="217215"/>
                </a:lnTo>
                <a:lnTo>
                  <a:pt x="280900" y="217470"/>
                </a:lnTo>
                <a:lnTo>
                  <a:pt x="278654" y="219319"/>
                </a:lnTo>
                <a:lnTo>
                  <a:pt x="273402" y="220380"/>
                </a:lnTo>
                <a:lnTo>
                  <a:pt x="272068" y="221478"/>
                </a:lnTo>
                <a:lnTo>
                  <a:pt x="264153" y="223076"/>
                </a:lnTo>
                <a:lnTo>
                  <a:pt x="261701" y="225096"/>
                </a:lnTo>
                <a:lnTo>
                  <a:pt x="255524" y="226343"/>
                </a:lnTo>
                <a:lnTo>
                  <a:pt x="254414" y="227257"/>
                </a:lnTo>
                <a:lnTo>
                  <a:pt x="251551" y="227834"/>
                </a:lnTo>
                <a:lnTo>
                  <a:pt x="251335" y="228013"/>
                </a:lnTo>
                <a:lnTo>
                  <a:pt x="246084" y="229073"/>
                </a:lnTo>
                <a:lnTo>
                  <a:pt x="244749" y="230172"/>
                </a:lnTo>
                <a:lnTo>
                  <a:pt x="242087" y="230709"/>
                </a:lnTo>
                <a:lnTo>
                  <a:pt x="240969" y="231630"/>
                </a:lnTo>
                <a:lnTo>
                  <a:pt x="238591" y="232110"/>
                </a:lnTo>
                <a:lnTo>
                  <a:pt x="237558" y="232966"/>
                </a:lnTo>
                <a:lnTo>
                  <a:pt x="234668" y="233555"/>
                </a:lnTo>
                <a:lnTo>
                  <a:pt x="234383" y="233789"/>
                </a:lnTo>
                <a:lnTo>
                  <a:pt x="228203" y="235037"/>
                </a:lnTo>
                <a:lnTo>
                  <a:pt x="227096" y="235948"/>
                </a:lnTo>
                <a:lnTo>
                  <a:pt x="225363" y="236298"/>
                </a:lnTo>
                <a:lnTo>
                  <a:pt x="224017" y="237406"/>
                </a:lnTo>
                <a:lnTo>
                  <a:pt x="217837" y="238654"/>
                </a:lnTo>
                <a:lnTo>
                  <a:pt x="216730" y="239565"/>
                </a:lnTo>
                <a:lnTo>
                  <a:pt x="213867" y="240143"/>
                </a:lnTo>
                <a:lnTo>
                  <a:pt x="213650" y="240322"/>
                </a:lnTo>
                <a:lnTo>
                  <a:pt x="211262" y="240805"/>
                </a:lnTo>
                <a:lnTo>
                  <a:pt x="210144" y="241725"/>
                </a:lnTo>
                <a:lnTo>
                  <a:pt x="207481" y="242263"/>
                </a:lnTo>
                <a:lnTo>
                  <a:pt x="206363" y="243184"/>
                </a:lnTo>
                <a:lnTo>
                  <a:pt x="203605" y="243740"/>
                </a:lnTo>
                <a:lnTo>
                  <a:pt x="203340" y="243959"/>
                </a:lnTo>
                <a:lnTo>
                  <a:pt x="200852" y="244458"/>
                </a:lnTo>
                <a:lnTo>
                  <a:pt x="199777" y="245343"/>
                </a:lnTo>
                <a:lnTo>
                  <a:pt x="194525" y="246403"/>
                </a:lnTo>
                <a:lnTo>
                  <a:pt x="193191" y="247502"/>
                </a:lnTo>
                <a:lnTo>
                  <a:pt x="186739" y="248804"/>
                </a:lnTo>
                <a:lnTo>
                  <a:pt x="185631" y="249717"/>
                </a:lnTo>
                <a:lnTo>
                  <a:pt x="184169" y="250012"/>
                </a:lnTo>
                <a:lnTo>
                  <a:pt x="182825" y="251119"/>
                </a:lnTo>
                <a:lnTo>
                  <a:pt x="176696" y="252356"/>
                </a:lnTo>
                <a:lnTo>
                  <a:pt x="175655" y="253220"/>
                </a:lnTo>
                <a:lnTo>
                  <a:pt x="172726" y="253816"/>
                </a:lnTo>
                <a:lnTo>
                  <a:pt x="172459" y="254035"/>
                </a:lnTo>
                <a:lnTo>
                  <a:pt x="169799" y="254573"/>
                </a:lnTo>
                <a:lnTo>
                  <a:pt x="168679" y="255494"/>
                </a:lnTo>
                <a:lnTo>
                  <a:pt x="166289" y="255977"/>
                </a:lnTo>
                <a:lnTo>
                  <a:pt x="165172" y="256897"/>
                </a:lnTo>
                <a:lnTo>
                  <a:pt x="162311" y="257474"/>
                </a:lnTo>
                <a:lnTo>
                  <a:pt x="162093" y="257654"/>
                </a:lnTo>
                <a:lnTo>
                  <a:pt x="159703" y="258136"/>
                </a:lnTo>
                <a:lnTo>
                  <a:pt x="158585" y="259057"/>
                </a:lnTo>
                <a:lnTo>
                  <a:pt x="151931" y="260400"/>
                </a:lnTo>
                <a:lnTo>
                  <a:pt x="151726" y="260569"/>
                </a:lnTo>
                <a:lnTo>
                  <a:pt x="150466" y="260823"/>
                </a:lnTo>
                <a:lnTo>
                  <a:pt x="148219" y="262674"/>
                </a:lnTo>
                <a:lnTo>
                  <a:pt x="141879" y="263954"/>
                </a:lnTo>
                <a:lnTo>
                  <a:pt x="140847" y="264805"/>
                </a:lnTo>
                <a:lnTo>
                  <a:pt x="138133" y="265358"/>
                </a:lnTo>
                <a:lnTo>
                  <a:pt x="137853" y="265589"/>
                </a:lnTo>
                <a:lnTo>
                  <a:pt x="133732" y="266421"/>
                </a:lnTo>
                <a:lnTo>
                  <a:pt x="131267" y="268450"/>
                </a:lnTo>
                <a:lnTo>
                  <a:pt x="124680" y="269780"/>
                </a:lnTo>
                <a:lnTo>
                  <a:pt x="124408" y="269964"/>
                </a:lnTo>
                <a:lnTo>
                  <a:pt x="122019" y="270446"/>
                </a:lnTo>
                <a:lnTo>
                  <a:pt x="120901" y="271366"/>
                </a:lnTo>
                <a:lnTo>
                  <a:pt x="115651" y="272426"/>
                </a:lnTo>
                <a:lnTo>
                  <a:pt x="114315" y="273527"/>
                </a:lnTo>
                <a:lnTo>
                  <a:pt x="111651" y="274064"/>
                </a:lnTo>
                <a:lnTo>
                  <a:pt x="110535" y="274984"/>
                </a:lnTo>
                <a:lnTo>
                  <a:pt x="107605" y="275575"/>
                </a:lnTo>
                <a:lnTo>
                  <a:pt x="107332" y="275798"/>
                </a:lnTo>
                <a:lnTo>
                  <a:pt x="105020" y="276261"/>
                </a:lnTo>
                <a:lnTo>
                  <a:pt x="103948" y="277144"/>
                </a:lnTo>
                <a:lnTo>
                  <a:pt x="97768" y="278392"/>
                </a:lnTo>
                <a:lnTo>
                  <a:pt x="96661" y="279303"/>
                </a:lnTo>
                <a:lnTo>
                  <a:pt x="94926" y="279653"/>
                </a:lnTo>
                <a:lnTo>
                  <a:pt x="93582" y="280760"/>
                </a:lnTo>
                <a:lnTo>
                  <a:pt x="87404" y="282007"/>
                </a:lnTo>
                <a:lnTo>
                  <a:pt x="86296" y="282920"/>
                </a:lnTo>
                <a:lnTo>
                  <a:pt x="83434" y="283498"/>
                </a:lnTo>
                <a:lnTo>
                  <a:pt x="83217" y="283676"/>
                </a:lnTo>
                <a:lnTo>
                  <a:pt x="80708" y="284183"/>
                </a:lnTo>
                <a:lnTo>
                  <a:pt x="79646" y="285058"/>
                </a:lnTo>
                <a:lnTo>
                  <a:pt x="76149" y="285770"/>
                </a:lnTo>
                <a:lnTo>
                  <a:pt x="76029" y="285869"/>
                </a:lnTo>
                <a:lnTo>
                  <a:pt x="74057" y="286262"/>
                </a:lnTo>
                <a:lnTo>
                  <a:pt x="72818" y="287283"/>
                </a:lnTo>
                <a:lnTo>
                  <a:pt x="70425" y="287768"/>
                </a:lnTo>
                <a:lnTo>
                  <a:pt x="69310" y="288687"/>
                </a:lnTo>
                <a:lnTo>
                  <a:pt x="66442" y="289269"/>
                </a:lnTo>
                <a:lnTo>
                  <a:pt x="66100" y="289498"/>
                </a:lnTo>
                <a:cubicBezTo>
                  <a:pt x="60412" y="291887"/>
                  <a:pt x="54186" y="293202"/>
                  <a:pt x="47698" y="293202"/>
                </a:cubicBezTo>
                <a:cubicBezTo>
                  <a:pt x="21043" y="293202"/>
                  <a:pt x="0" y="271457"/>
                  <a:pt x="0" y="245504"/>
                </a:cubicBezTo>
                <a:cubicBezTo>
                  <a:pt x="0" y="232177"/>
                  <a:pt x="5436" y="220252"/>
                  <a:pt x="14116" y="211659"/>
                </a:cubicBezTo>
                <a:lnTo>
                  <a:pt x="15954" y="210431"/>
                </a:lnTo>
                <a:lnTo>
                  <a:pt x="16308" y="209906"/>
                </a:lnTo>
                <a:lnTo>
                  <a:pt x="21672" y="206285"/>
                </a:lnTo>
                <a:lnTo>
                  <a:pt x="22007" y="205785"/>
                </a:lnTo>
                <a:cubicBezTo>
                  <a:pt x="26435" y="201357"/>
                  <a:pt x="31718" y="197784"/>
                  <a:pt x="37603" y="195318"/>
                </a:cubicBezTo>
                <a:lnTo>
                  <a:pt x="38238" y="195192"/>
                </a:lnTo>
                <a:lnTo>
                  <a:pt x="41001" y="193324"/>
                </a:lnTo>
                <a:lnTo>
                  <a:pt x="42186" y="193082"/>
                </a:lnTo>
                <a:lnTo>
                  <a:pt x="46979" y="189851"/>
                </a:lnTo>
                <a:lnTo>
                  <a:pt x="47083" y="189830"/>
                </a:lnTo>
                <a:lnTo>
                  <a:pt x="56252" y="183648"/>
                </a:lnTo>
                <a:lnTo>
                  <a:pt x="58289" y="183237"/>
                </a:lnTo>
                <a:lnTo>
                  <a:pt x="59760" y="182245"/>
                </a:lnTo>
                <a:lnTo>
                  <a:pt x="60038" y="182189"/>
                </a:lnTo>
                <a:lnTo>
                  <a:pt x="62994" y="180196"/>
                </a:lnTo>
                <a:lnTo>
                  <a:pt x="63101" y="180174"/>
                </a:lnTo>
                <a:lnTo>
                  <a:pt x="72269" y="173993"/>
                </a:lnTo>
                <a:lnTo>
                  <a:pt x="73302" y="173785"/>
                </a:lnTo>
                <a:lnTo>
                  <a:pt x="75074" y="172590"/>
                </a:lnTo>
                <a:lnTo>
                  <a:pt x="75350" y="172535"/>
                </a:lnTo>
                <a:lnTo>
                  <a:pt x="78307" y="170541"/>
                </a:lnTo>
                <a:lnTo>
                  <a:pt x="79267" y="170347"/>
                </a:lnTo>
                <a:lnTo>
                  <a:pt x="96240" y="158865"/>
                </a:lnTo>
                <a:lnTo>
                  <a:pt x="98102" y="158486"/>
                </a:lnTo>
                <a:lnTo>
                  <a:pt x="99662" y="157434"/>
                </a:lnTo>
                <a:lnTo>
                  <a:pt x="99768" y="157413"/>
                </a:lnTo>
                <a:lnTo>
                  <a:pt x="108936" y="151231"/>
                </a:lnTo>
                <a:lnTo>
                  <a:pt x="109214" y="151175"/>
                </a:lnTo>
                <a:lnTo>
                  <a:pt x="112170" y="149182"/>
                </a:lnTo>
                <a:lnTo>
                  <a:pt x="113484" y="148917"/>
                </a:lnTo>
                <a:lnTo>
                  <a:pt x="118210" y="145731"/>
                </a:lnTo>
                <a:lnTo>
                  <a:pt x="118377" y="145697"/>
                </a:lnTo>
                <a:lnTo>
                  <a:pt x="127365" y="139587"/>
                </a:lnTo>
                <a:lnTo>
                  <a:pt x="129451" y="139163"/>
                </a:lnTo>
                <a:lnTo>
                  <a:pt x="130990" y="138125"/>
                </a:lnTo>
                <a:lnTo>
                  <a:pt x="131098" y="138103"/>
                </a:lnTo>
                <a:lnTo>
                  <a:pt x="140265" y="131922"/>
                </a:lnTo>
                <a:lnTo>
                  <a:pt x="140541" y="131866"/>
                </a:lnTo>
                <a:lnTo>
                  <a:pt x="143499" y="129872"/>
                </a:lnTo>
                <a:lnTo>
                  <a:pt x="144536" y="129663"/>
                </a:lnTo>
                <a:lnTo>
                  <a:pt x="146305" y="128470"/>
                </a:lnTo>
                <a:lnTo>
                  <a:pt x="146582" y="128414"/>
                </a:lnTo>
                <a:lnTo>
                  <a:pt x="149540" y="126420"/>
                </a:lnTo>
                <a:lnTo>
                  <a:pt x="149644" y="126399"/>
                </a:lnTo>
                <a:lnTo>
                  <a:pt x="158813" y="120217"/>
                </a:lnTo>
                <a:lnTo>
                  <a:pt x="160128" y="119952"/>
                </a:lnTo>
                <a:lnTo>
                  <a:pt x="164854" y="116766"/>
                </a:lnTo>
                <a:lnTo>
                  <a:pt x="164960" y="116744"/>
                </a:lnTo>
                <a:lnTo>
                  <a:pt x="174129" y="110563"/>
                </a:lnTo>
                <a:lnTo>
                  <a:pt x="175808" y="110224"/>
                </a:lnTo>
                <a:lnTo>
                  <a:pt x="183306" y="105129"/>
                </a:lnTo>
                <a:lnTo>
                  <a:pt x="184132" y="104961"/>
                </a:lnTo>
                <a:lnTo>
                  <a:pt x="190143" y="100908"/>
                </a:lnTo>
                <a:lnTo>
                  <a:pt x="190735" y="100789"/>
                </a:lnTo>
                <a:lnTo>
                  <a:pt x="198716" y="95408"/>
                </a:lnTo>
                <a:lnTo>
                  <a:pt x="200578" y="95032"/>
                </a:lnTo>
                <a:lnTo>
                  <a:pt x="208262" y="89851"/>
                </a:lnTo>
                <a:lnTo>
                  <a:pt x="208540" y="89794"/>
                </a:lnTo>
                <a:lnTo>
                  <a:pt x="211496" y="87802"/>
                </a:lnTo>
                <a:lnTo>
                  <a:pt x="211774" y="87746"/>
                </a:lnTo>
                <a:lnTo>
                  <a:pt x="214731" y="85752"/>
                </a:lnTo>
                <a:lnTo>
                  <a:pt x="215768" y="85542"/>
                </a:lnTo>
                <a:lnTo>
                  <a:pt x="217537" y="84350"/>
                </a:lnTo>
                <a:lnTo>
                  <a:pt x="217644" y="84328"/>
                </a:lnTo>
                <a:lnTo>
                  <a:pt x="226812" y="78147"/>
                </a:lnTo>
                <a:lnTo>
                  <a:pt x="227086" y="78092"/>
                </a:lnTo>
                <a:lnTo>
                  <a:pt x="230044" y="76097"/>
                </a:lnTo>
                <a:lnTo>
                  <a:pt x="231360" y="75832"/>
                </a:lnTo>
                <a:lnTo>
                  <a:pt x="236085" y="72645"/>
                </a:lnTo>
                <a:lnTo>
                  <a:pt x="236191" y="72624"/>
                </a:lnTo>
                <a:lnTo>
                  <a:pt x="245359" y="66443"/>
                </a:lnTo>
                <a:lnTo>
                  <a:pt x="246950" y="66121"/>
                </a:lnTo>
                <a:lnTo>
                  <a:pt x="254632" y="60942"/>
                </a:lnTo>
                <a:lnTo>
                  <a:pt x="255182" y="60831"/>
                </a:lnTo>
                <a:lnTo>
                  <a:pt x="258139" y="58837"/>
                </a:lnTo>
                <a:lnTo>
                  <a:pt x="258419" y="58780"/>
                </a:lnTo>
                <a:lnTo>
                  <a:pt x="261374" y="56788"/>
                </a:lnTo>
                <a:lnTo>
                  <a:pt x="262010" y="56659"/>
                </a:lnTo>
                <a:lnTo>
                  <a:pt x="269966" y="51293"/>
                </a:lnTo>
                <a:lnTo>
                  <a:pt x="270758" y="51133"/>
                </a:lnTo>
                <a:lnTo>
                  <a:pt x="276689" y="47133"/>
                </a:lnTo>
                <a:lnTo>
                  <a:pt x="278001" y="46868"/>
                </a:lnTo>
                <a:lnTo>
                  <a:pt x="282728" y="43681"/>
                </a:lnTo>
                <a:lnTo>
                  <a:pt x="282835" y="43660"/>
                </a:lnTo>
                <a:lnTo>
                  <a:pt x="292003" y="37479"/>
                </a:lnTo>
                <a:lnTo>
                  <a:pt x="293314" y="37214"/>
                </a:lnTo>
                <a:lnTo>
                  <a:pt x="298043" y="34026"/>
                </a:lnTo>
                <a:lnTo>
                  <a:pt x="298322" y="33969"/>
                </a:lnTo>
                <a:lnTo>
                  <a:pt x="301277" y="31977"/>
                </a:lnTo>
                <a:lnTo>
                  <a:pt x="302588" y="31712"/>
                </a:lnTo>
                <a:lnTo>
                  <a:pt x="307316" y="28525"/>
                </a:lnTo>
                <a:lnTo>
                  <a:pt x="307423" y="28503"/>
                </a:lnTo>
                <a:lnTo>
                  <a:pt x="316591" y="22322"/>
                </a:lnTo>
                <a:lnTo>
                  <a:pt x="318453" y="21946"/>
                </a:lnTo>
                <a:lnTo>
                  <a:pt x="326137" y="16765"/>
                </a:lnTo>
                <a:lnTo>
                  <a:pt x="326417" y="16709"/>
                </a:lnTo>
                <a:lnTo>
                  <a:pt x="329372" y="14717"/>
                </a:lnTo>
                <a:lnTo>
                  <a:pt x="329650" y="14660"/>
                </a:lnTo>
                <a:lnTo>
                  <a:pt x="332606" y="12668"/>
                </a:lnTo>
                <a:lnTo>
                  <a:pt x="333640" y="12459"/>
                </a:lnTo>
                <a:lnTo>
                  <a:pt x="335411" y="11265"/>
                </a:lnTo>
                <a:lnTo>
                  <a:pt x="335691" y="11208"/>
                </a:lnTo>
                <a:lnTo>
                  <a:pt x="338646" y="9216"/>
                </a:lnTo>
                <a:lnTo>
                  <a:pt x="338922" y="9160"/>
                </a:lnTo>
                <a:lnTo>
                  <a:pt x="341880" y="7166"/>
                </a:lnTo>
                <a:cubicBezTo>
                  <a:pt x="352789" y="2552"/>
                  <a:pt x="364784" y="0"/>
                  <a:pt x="37737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/>
              </a:gs>
            </a:gsLst>
            <a:lin ang="4875235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09" name="任意多边形: 形状 708"/>
          <p:cNvSpPr/>
          <p:nvPr>
            <p:custDataLst>
              <p:tags r:id="rId15"/>
            </p:custDataLst>
          </p:nvPr>
        </p:nvSpPr>
        <p:spPr>
          <a:xfrm>
            <a:off x="4694151" y="2384277"/>
            <a:ext cx="192473" cy="249415"/>
          </a:xfrm>
          <a:custGeom>
            <a:avLst/>
            <a:gdLst>
              <a:gd name="connsiteX0" fmla="*/ 384784 w 458370"/>
              <a:gd name="connsiteY0" fmla="*/ 638 h 593976"/>
              <a:gd name="connsiteX1" fmla="*/ 449195 w 458370"/>
              <a:gd name="connsiteY1" fmla="*/ 30920 h 593976"/>
              <a:gd name="connsiteX2" fmla="*/ 456473 w 458370"/>
              <a:gd name="connsiteY2" fmla="*/ 79583 h 593976"/>
              <a:gd name="connsiteX3" fmla="*/ 454637 w 458370"/>
              <a:gd name="connsiteY3" fmla="*/ 83571 h 593976"/>
              <a:gd name="connsiteX4" fmla="*/ 454631 w 458370"/>
              <a:gd name="connsiteY4" fmla="*/ 83704 h 593976"/>
              <a:gd name="connsiteX5" fmla="*/ 444329 w 458370"/>
              <a:gd name="connsiteY5" fmla="*/ 106238 h 593976"/>
              <a:gd name="connsiteX6" fmla="*/ 443619 w 458370"/>
              <a:gd name="connsiteY6" fmla="*/ 106884 h 593976"/>
              <a:gd name="connsiteX7" fmla="*/ 441932 w 458370"/>
              <a:gd name="connsiteY7" fmla="*/ 110517 h 593976"/>
              <a:gd name="connsiteX8" fmla="*/ 441042 w 458370"/>
              <a:gd name="connsiteY8" fmla="*/ 114922 h 593976"/>
              <a:gd name="connsiteX9" fmla="*/ 436563 w 458370"/>
              <a:gd name="connsiteY9" fmla="*/ 121566 h 593976"/>
              <a:gd name="connsiteX10" fmla="*/ 435715 w 458370"/>
              <a:gd name="connsiteY10" fmla="*/ 123434 h 593976"/>
              <a:gd name="connsiteX11" fmla="*/ 434592 w 458370"/>
              <a:gd name="connsiteY11" fmla="*/ 124490 h 593976"/>
              <a:gd name="connsiteX12" fmla="*/ 433624 w 458370"/>
              <a:gd name="connsiteY12" fmla="*/ 125926 h 593976"/>
              <a:gd name="connsiteX13" fmla="*/ 430607 w 458370"/>
              <a:gd name="connsiteY13" fmla="*/ 132432 h 593976"/>
              <a:gd name="connsiteX14" fmla="*/ 430433 w 458370"/>
              <a:gd name="connsiteY14" fmla="*/ 132592 h 593976"/>
              <a:gd name="connsiteX15" fmla="*/ 424392 w 458370"/>
              <a:gd name="connsiteY15" fmla="*/ 145529 h 593976"/>
              <a:gd name="connsiteX16" fmla="*/ 423459 w 458370"/>
              <a:gd name="connsiteY16" fmla="*/ 146367 h 593976"/>
              <a:gd name="connsiteX17" fmla="*/ 415778 w 458370"/>
              <a:gd name="connsiteY17" fmla="*/ 162824 h 593976"/>
              <a:gd name="connsiteX18" fmla="*/ 414208 w 458370"/>
              <a:gd name="connsiteY18" fmla="*/ 164269 h 593976"/>
              <a:gd name="connsiteX19" fmla="*/ 410742 w 458370"/>
              <a:gd name="connsiteY19" fmla="*/ 171728 h 593976"/>
              <a:gd name="connsiteX20" fmla="*/ 410275 w 458370"/>
              <a:gd name="connsiteY20" fmla="*/ 174041 h 593976"/>
              <a:gd name="connsiteX21" fmla="*/ 407636 w 458370"/>
              <a:gd name="connsiteY21" fmla="*/ 177955 h 593976"/>
              <a:gd name="connsiteX22" fmla="*/ 406363 w 458370"/>
              <a:gd name="connsiteY22" fmla="*/ 180721 h 593976"/>
              <a:gd name="connsiteX23" fmla="*/ 405556 w 458370"/>
              <a:gd name="connsiteY23" fmla="*/ 181463 h 593976"/>
              <a:gd name="connsiteX24" fmla="*/ 403952 w 458370"/>
              <a:gd name="connsiteY24" fmla="*/ 184919 h 593976"/>
              <a:gd name="connsiteX25" fmla="*/ 403905 w 458370"/>
              <a:gd name="connsiteY25" fmla="*/ 184961 h 593976"/>
              <a:gd name="connsiteX26" fmla="*/ 403369 w 458370"/>
              <a:gd name="connsiteY26" fmla="*/ 186126 h 593976"/>
              <a:gd name="connsiteX27" fmla="*/ 403150 w 458370"/>
              <a:gd name="connsiteY27" fmla="*/ 187213 h 593976"/>
              <a:gd name="connsiteX28" fmla="*/ 402264 w 458370"/>
              <a:gd name="connsiteY28" fmla="*/ 188527 h 593976"/>
              <a:gd name="connsiteX29" fmla="*/ 400150 w 458370"/>
              <a:gd name="connsiteY29" fmla="*/ 193118 h 593976"/>
              <a:gd name="connsiteX30" fmla="*/ 399177 w 458370"/>
              <a:gd name="connsiteY30" fmla="*/ 194020 h 593976"/>
              <a:gd name="connsiteX31" fmla="*/ 398095 w 458370"/>
              <a:gd name="connsiteY31" fmla="*/ 196379 h 593976"/>
              <a:gd name="connsiteX32" fmla="*/ 397372 w 458370"/>
              <a:gd name="connsiteY32" fmla="*/ 199957 h 593976"/>
              <a:gd name="connsiteX33" fmla="*/ 393668 w 458370"/>
              <a:gd name="connsiteY33" fmla="*/ 205450 h 593976"/>
              <a:gd name="connsiteX34" fmla="*/ 393571 w 458370"/>
              <a:gd name="connsiteY34" fmla="*/ 205658 h 593976"/>
              <a:gd name="connsiteX35" fmla="*/ 393054 w 458370"/>
              <a:gd name="connsiteY35" fmla="*/ 208218 h 593976"/>
              <a:gd name="connsiteX36" fmla="*/ 389472 w 458370"/>
              <a:gd name="connsiteY36" fmla="*/ 213532 h 593976"/>
              <a:gd name="connsiteX37" fmla="*/ 388790 w 458370"/>
              <a:gd name="connsiteY37" fmla="*/ 216909 h 593976"/>
              <a:gd name="connsiteX38" fmla="*/ 384156 w 458370"/>
              <a:gd name="connsiteY38" fmla="*/ 223781 h 593976"/>
              <a:gd name="connsiteX39" fmla="*/ 381814 w 458370"/>
              <a:gd name="connsiteY39" fmla="*/ 228814 h 593976"/>
              <a:gd name="connsiteX40" fmla="*/ 380899 w 458370"/>
              <a:gd name="connsiteY40" fmla="*/ 229646 h 593976"/>
              <a:gd name="connsiteX41" fmla="*/ 374248 w 458370"/>
              <a:gd name="connsiteY41" fmla="*/ 244038 h 593976"/>
              <a:gd name="connsiteX42" fmla="*/ 373729 w 458370"/>
              <a:gd name="connsiteY42" fmla="*/ 246605 h 593976"/>
              <a:gd name="connsiteX43" fmla="*/ 371938 w 458370"/>
              <a:gd name="connsiteY43" fmla="*/ 249261 h 593976"/>
              <a:gd name="connsiteX44" fmla="*/ 371570 w 458370"/>
              <a:gd name="connsiteY44" fmla="*/ 251086 h 593976"/>
              <a:gd name="connsiteX45" fmla="*/ 366984 w 458370"/>
              <a:gd name="connsiteY45" fmla="*/ 256655 h 593976"/>
              <a:gd name="connsiteX46" fmla="*/ 365630 w 458370"/>
              <a:gd name="connsiteY46" fmla="*/ 259569 h 593976"/>
              <a:gd name="connsiteX47" fmla="*/ 364955 w 458370"/>
              <a:gd name="connsiteY47" fmla="*/ 261033 h 593976"/>
              <a:gd name="connsiteX48" fmla="*/ 364446 w 458370"/>
              <a:gd name="connsiteY48" fmla="*/ 263556 h 593976"/>
              <a:gd name="connsiteX49" fmla="*/ 362654 w 458370"/>
              <a:gd name="connsiteY49" fmla="*/ 266214 h 593976"/>
              <a:gd name="connsiteX50" fmla="*/ 362286 w 458370"/>
              <a:gd name="connsiteY50" fmla="*/ 268038 h 593976"/>
              <a:gd name="connsiteX51" fmla="*/ 360529 w 458370"/>
              <a:gd name="connsiteY51" fmla="*/ 270643 h 593976"/>
              <a:gd name="connsiteX52" fmla="*/ 359674 w 458370"/>
              <a:gd name="connsiteY52" fmla="*/ 272500 h 593976"/>
              <a:gd name="connsiteX53" fmla="*/ 359578 w 458370"/>
              <a:gd name="connsiteY53" fmla="*/ 272589 h 593976"/>
              <a:gd name="connsiteX54" fmla="*/ 359293 w 458370"/>
              <a:gd name="connsiteY54" fmla="*/ 273201 h 593976"/>
              <a:gd name="connsiteX55" fmla="*/ 358668 w 458370"/>
              <a:gd name="connsiteY55" fmla="*/ 276301 h 593976"/>
              <a:gd name="connsiteX56" fmla="*/ 355876 w 458370"/>
              <a:gd name="connsiteY56" fmla="*/ 280441 h 593976"/>
              <a:gd name="connsiteX57" fmla="*/ 355863 w 458370"/>
              <a:gd name="connsiteY57" fmla="*/ 280509 h 593976"/>
              <a:gd name="connsiteX58" fmla="*/ 354071 w 458370"/>
              <a:gd name="connsiteY58" fmla="*/ 283166 h 593976"/>
              <a:gd name="connsiteX59" fmla="*/ 353702 w 458370"/>
              <a:gd name="connsiteY59" fmla="*/ 284990 h 593976"/>
              <a:gd name="connsiteX60" fmla="*/ 352041 w 458370"/>
              <a:gd name="connsiteY60" fmla="*/ 287008 h 593976"/>
              <a:gd name="connsiteX61" fmla="*/ 351543 w 458370"/>
              <a:gd name="connsiteY61" fmla="*/ 289472 h 593976"/>
              <a:gd name="connsiteX62" fmla="*/ 347299 w 458370"/>
              <a:gd name="connsiteY62" fmla="*/ 294626 h 593976"/>
              <a:gd name="connsiteX63" fmla="*/ 345767 w 458370"/>
              <a:gd name="connsiteY63" fmla="*/ 302216 h 593976"/>
              <a:gd name="connsiteX64" fmla="*/ 340982 w 458370"/>
              <a:gd name="connsiteY64" fmla="*/ 309313 h 593976"/>
              <a:gd name="connsiteX65" fmla="*/ 340802 w 458370"/>
              <a:gd name="connsiteY65" fmla="*/ 310205 h 593976"/>
              <a:gd name="connsiteX66" fmla="*/ 339010 w 458370"/>
              <a:gd name="connsiteY66" fmla="*/ 312863 h 593976"/>
              <a:gd name="connsiteX67" fmla="*/ 338642 w 458370"/>
              <a:gd name="connsiteY67" fmla="*/ 314686 h 593976"/>
              <a:gd name="connsiteX68" fmla="*/ 334960 w 458370"/>
              <a:gd name="connsiteY68" fmla="*/ 320147 h 593976"/>
              <a:gd name="connsiteX69" fmla="*/ 332723 w 458370"/>
              <a:gd name="connsiteY69" fmla="*/ 324987 h 593976"/>
              <a:gd name="connsiteX70" fmla="*/ 332641 w 458370"/>
              <a:gd name="connsiteY70" fmla="*/ 325063 h 593976"/>
              <a:gd name="connsiteX71" fmla="*/ 332218 w 458370"/>
              <a:gd name="connsiteY71" fmla="*/ 327157 h 593976"/>
              <a:gd name="connsiteX72" fmla="*/ 330428 w 458370"/>
              <a:gd name="connsiteY72" fmla="*/ 329812 h 593976"/>
              <a:gd name="connsiteX73" fmla="*/ 330059 w 458370"/>
              <a:gd name="connsiteY73" fmla="*/ 331638 h 593976"/>
              <a:gd name="connsiteX74" fmla="*/ 327201 w 458370"/>
              <a:gd name="connsiteY74" fmla="*/ 335877 h 593976"/>
              <a:gd name="connsiteX75" fmla="*/ 326301 w 458370"/>
              <a:gd name="connsiteY75" fmla="*/ 337827 h 593976"/>
              <a:gd name="connsiteX76" fmla="*/ 325741 w 458370"/>
              <a:gd name="connsiteY76" fmla="*/ 340602 h 593976"/>
              <a:gd name="connsiteX77" fmla="*/ 323949 w 458370"/>
              <a:gd name="connsiteY77" fmla="*/ 343260 h 593976"/>
              <a:gd name="connsiteX78" fmla="*/ 323581 w 458370"/>
              <a:gd name="connsiteY78" fmla="*/ 345084 h 593976"/>
              <a:gd name="connsiteX79" fmla="*/ 318418 w 458370"/>
              <a:gd name="connsiteY79" fmla="*/ 352741 h 593976"/>
              <a:gd name="connsiteX80" fmla="*/ 317192 w 458370"/>
              <a:gd name="connsiteY80" fmla="*/ 355380 h 593976"/>
              <a:gd name="connsiteX81" fmla="*/ 317093 w 458370"/>
              <a:gd name="connsiteY81" fmla="*/ 355471 h 593976"/>
              <a:gd name="connsiteX82" fmla="*/ 313281 w 458370"/>
              <a:gd name="connsiteY82" fmla="*/ 363621 h 593976"/>
              <a:gd name="connsiteX83" fmla="*/ 312838 w 458370"/>
              <a:gd name="connsiteY83" fmla="*/ 365816 h 593976"/>
              <a:gd name="connsiteX84" fmla="*/ 310934 w 458370"/>
              <a:gd name="connsiteY84" fmla="*/ 368641 h 593976"/>
              <a:gd name="connsiteX85" fmla="*/ 310682 w 458370"/>
              <a:gd name="connsiteY85" fmla="*/ 369178 h 593976"/>
              <a:gd name="connsiteX86" fmla="*/ 310396 w 458370"/>
              <a:gd name="connsiteY86" fmla="*/ 369438 h 593976"/>
              <a:gd name="connsiteX87" fmla="*/ 309659 w 458370"/>
              <a:gd name="connsiteY87" fmla="*/ 370531 h 593976"/>
              <a:gd name="connsiteX88" fmla="*/ 309159 w 458370"/>
              <a:gd name="connsiteY88" fmla="*/ 371614 h 593976"/>
              <a:gd name="connsiteX89" fmla="*/ 308575 w 458370"/>
              <a:gd name="connsiteY89" fmla="*/ 374506 h 593976"/>
              <a:gd name="connsiteX90" fmla="*/ 305094 w 458370"/>
              <a:gd name="connsiteY90" fmla="*/ 379669 h 593976"/>
              <a:gd name="connsiteX91" fmla="*/ 304717 w 458370"/>
              <a:gd name="connsiteY91" fmla="*/ 380483 h 593976"/>
              <a:gd name="connsiteX92" fmla="*/ 304256 w 458370"/>
              <a:gd name="connsiteY92" fmla="*/ 382768 h 593976"/>
              <a:gd name="connsiteX93" fmla="*/ 300797 w 458370"/>
              <a:gd name="connsiteY93" fmla="*/ 387897 h 593976"/>
              <a:gd name="connsiteX94" fmla="*/ 300645 w 458370"/>
              <a:gd name="connsiteY94" fmla="*/ 388225 h 593976"/>
              <a:gd name="connsiteX95" fmla="*/ 299937 w 458370"/>
              <a:gd name="connsiteY95" fmla="*/ 391731 h 593976"/>
              <a:gd name="connsiteX96" fmla="*/ 295947 w 458370"/>
              <a:gd name="connsiteY96" fmla="*/ 397649 h 593976"/>
              <a:gd name="connsiteX97" fmla="*/ 295054 w 458370"/>
              <a:gd name="connsiteY97" fmla="*/ 399570 h 593976"/>
              <a:gd name="connsiteX98" fmla="*/ 294313 w 458370"/>
              <a:gd name="connsiteY98" fmla="*/ 400246 h 593976"/>
              <a:gd name="connsiteX99" fmla="*/ 293514 w 458370"/>
              <a:gd name="connsiteY99" fmla="*/ 404202 h 593976"/>
              <a:gd name="connsiteX100" fmla="*/ 291722 w 458370"/>
              <a:gd name="connsiteY100" fmla="*/ 406860 h 593976"/>
              <a:gd name="connsiteX101" fmla="*/ 291354 w 458370"/>
              <a:gd name="connsiteY101" fmla="*/ 408683 h 593976"/>
              <a:gd name="connsiteX102" fmla="*/ 289564 w 458370"/>
              <a:gd name="connsiteY102" fmla="*/ 411338 h 593976"/>
              <a:gd name="connsiteX103" fmla="*/ 289195 w 458370"/>
              <a:gd name="connsiteY103" fmla="*/ 413165 h 593976"/>
              <a:gd name="connsiteX104" fmla="*/ 287103 w 458370"/>
              <a:gd name="connsiteY104" fmla="*/ 416613 h 593976"/>
              <a:gd name="connsiteX105" fmla="*/ 287036 w 458370"/>
              <a:gd name="connsiteY105" fmla="*/ 416945 h 593976"/>
              <a:gd name="connsiteX106" fmla="*/ 285691 w 458370"/>
              <a:gd name="connsiteY106" fmla="*/ 418939 h 593976"/>
              <a:gd name="connsiteX107" fmla="*/ 283342 w 458370"/>
              <a:gd name="connsiteY107" fmla="*/ 422812 h 593976"/>
              <a:gd name="connsiteX108" fmla="*/ 282772 w 458370"/>
              <a:gd name="connsiteY108" fmla="*/ 425636 h 593976"/>
              <a:gd name="connsiteX109" fmla="*/ 275405 w 458370"/>
              <a:gd name="connsiteY109" fmla="*/ 436563 h 593976"/>
              <a:gd name="connsiteX110" fmla="*/ 274133 w 458370"/>
              <a:gd name="connsiteY110" fmla="*/ 442860 h 593976"/>
              <a:gd name="connsiteX111" fmla="*/ 268560 w 458370"/>
              <a:gd name="connsiteY111" fmla="*/ 451127 h 593976"/>
              <a:gd name="connsiteX112" fmla="*/ 267711 w 458370"/>
              <a:gd name="connsiteY112" fmla="*/ 455331 h 593976"/>
              <a:gd name="connsiteX113" fmla="*/ 260995 w 458370"/>
              <a:gd name="connsiteY113" fmla="*/ 465293 h 593976"/>
              <a:gd name="connsiteX114" fmla="*/ 253274 w 458370"/>
              <a:gd name="connsiteY114" fmla="*/ 481945 h 593976"/>
              <a:gd name="connsiteX115" fmla="*/ 251934 w 458370"/>
              <a:gd name="connsiteY115" fmla="*/ 483181 h 593976"/>
              <a:gd name="connsiteX116" fmla="*/ 250390 w 458370"/>
              <a:gd name="connsiteY116" fmla="*/ 486539 h 593976"/>
              <a:gd name="connsiteX117" fmla="*/ 249845 w 458370"/>
              <a:gd name="connsiteY117" fmla="*/ 489235 h 593976"/>
              <a:gd name="connsiteX118" fmla="*/ 247071 w 458370"/>
              <a:gd name="connsiteY118" fmla="*/ 493350 h 593976"/>
              <a:gd name="connsiteX119" fmla="*/ 245964 w 458370"/>
              <a:gd name="connsiteY119" fmla="*/ 495745 h 593976"/>
              <a:gd name="connsiteX120" fmla="*/ 244631 w 458370"/>
              <a:gd name="connsiteY120" fmla="*/ 496969 h 593976"/>
              <a:gd name="connsiteX121" fmla="*/ 244500 w 458370"/>
              <a:gd name="connsiteY121" fmla="*/ 497163 h 593976"/>
              <a:gd name="connsiteX122" fmla="*/ 243257 w 458370"/>
              <a:gd name="connsiteY122" fmla="*/ 499843 h 593976"/>
              <a:gd name="connsiteX123" fmla="*/ 243249 w 458370"/>
              <a:gd name="connsiteY123" fmla="*/ 499851 h 593976"/>
              <a:gd name="connsiteX124" fmla="*/ 241448 w 458370"/>
              <a:gd name="connsiteY124" fmla="*/ 503745 h 593976"/>
              <a:gd name="connsiteX125" fmla="*/ 241151 w 458370"/>
              <a:gd name="connsiteY125" fmla="*/ 504018 h 593976"/>
              <a:gd name="connsiteX126" fmla="*/ 239048 w 458370"/>
              <a:gd name="connsiteY126" fmla="*/ 508545 h 593976"/>
              <a:gd name="connsiteX127" fmla="*/ 238593 w 458370"/>
              <a:gd name="connsiteY127" fmla="*/ 508959 h 593976"/>
              <a:gd name="connsiteX128" fmla="*/ 234840 w 458370"/>
              <a:gd name="connsiteY128" fmla="*/ 517138 h 593976"/>
              <a:gd name="connsiteX129" fmla="*/ 234630 w 458370"/>
              <a:gd name="connsiteY129" fmla="*/ 517333 h 593976"/>
              <a:gd name="connsiteX130" fmla="*/ 232834 w 458370"/>
              <a:gd name="connsiteY130" fmla="*/ 521237 h 593976"/>
              <a:gd name="connsiteX131" fmla="*/ 232613 w 458370"/>
              <a:gd name="connsiteY131" fmla="*/ 521442 h 593976"/>
              <a:gd name="connsiteX132" fmla="*/ 230433 w 458370"/>
              <a:gd name="connsiteY132" fmla="*/ 526136 h 593976"/>
              <a:gd name="connsiteX133" fmla="*/ 230066 w 458370"/>
              <a:gd name="connsiteY133" fmla="*/ 526473 h 593976"/>
              <a:gd name="connsiteX134" fmla="*/ 228330 w 458370"/>
              <a:gd name="connsiteY134" fmla="*/ 530235 h 593976"/>
              <a:gd name="connsiteX135" fmla="*/ 227191 w 458370"/>
              <a:gd name="connsiteY135" fmla="*/ 531283 h 593976"/>
              <a:gd name="connsiteX136" fmla="*/ 227149 w 458370"/>
              <a:gd name="connsiteY136" fmla="*/ 531375 h 593976"/>
              <a:gd name="connsiteX137" fmla="*/ 223518 w 458370"/>
              <a:gd name="connsiteY137" fmla="*/ 539233 h 593976"/>
              <a:gd name="connsiteX138" fmla="*/ 223492 w 458370"/>
              <a:gd name="connsiteY138" fmla="*/ 539257 h 593976"/>
              <a:gd name="connsiteX139" fmla="*/ 221414 w 458370"/>
              <a:gd name="connsiteY139" fmla="*/ 543737 h 593976"/>
              <a:gd name="connsiteX140" fmla="*/ 185454 w 458370"/>
              <a:gd name="connsiteY140" fmla="*/ 576639 h 593976"/>
              <a:gd name="connsiteX141" fmla="*/ 17811 w 458370"/>
              <a:gd name="connsiteY141" fmla="*/ 535254 h 593976"/>
              <a:gd name="connsiteX142" fmla="*/ 23235 w 458370"/>
              <a:gd name="connsiteY142" fmla="*/ 400513 h 593976"/>
              <a:gd name="connsiteX143" fmla="*/ 26178 w 458370"/>
              <a:gd name="connsiteY143" fmla="*/ 397821 h 593976"/>
              <a:gd name="connsiteX144" fmla="*/ 26742 w 458370"/>
              <a:gd name="connsiteY144" fmla="*/ 396599 h 593976"/>
              <a:gd name="connsiteX145" fmla="*/ 28006 w 458370"/>
              <a:gd name="connsiteY145" fmla="*/ 395434 h 593976"/>
              <a:gd name="connsiteX146" fmla="*/ 29646 w 458370"/>
              <a:gd name="connsiteY146" fmla="*/ 392281 h 593976"/>
              <a:gd name="connsiteX147" fmla="*/ 32867 w 458370"/>
              <a:gd name="connsiteY147" fmla="*/ 389315 h 593976"/>
              <a:gd name="connsiteX148" fmla="*/ 33154 w 458370"/>
              <a:gd name="connsiteY148" fmla="*/ 388763 h 593976"/>
              <a:gd name="connsiteX149" fmla="*/ 35121 w 458370"/>
              <a:gd name="connsiteY149" fmla="*/ 386953 h 593976"/>
              <a:gd name="connsiteX150" fmla="*/ 35959 w 458370"/>
              <a:gd name="connsiteY150" fmla="*/ 385147 h 593976"/>
              <a:gd name="connsiteX151" fmla="*/ 38604 w 458370"/>
              <a:gd name="connsiteY151" fmla="*/ 382719 h 593976"/>
              <a:gd name="connsiteX152" fmla="*/ 39171 w 458370"/>
              <a:gd name="connsiteY152" fmla="*/ 381628 h 593976"/>
              <a:gd name="connsiteX153" fmla="*/ 41340 w 458370"/>
              <a:gd name="connsiteY153" fmla="*/ 379615 h 593976"/>
              <a:gd name="connsiteX154" fmla="*/ 42075 w 458370"/>
              <a:gd name="connsiteY154" fmla="*/ 378012 h 593976"/>
              <a:gd name="connsiteX155" fmla="*/ 46664 w 458370"/>
              <a:gd name="connsiteY155" fmla="*/ 373756 h 593976"/>
              <a:gd name="connsiteX156" fmla="*/ 48387 w 458370"/>
              <a:gd name="connsiteY156" fmla="*/ 370471 h 593976"/>
              <a:gd name="connsiteX157" fmla="*/ 51051 w 458370"/>
              <a:gd name="connsiteY157" fmla="*/ 368041 h 593976"/>
              <a:gd name="connsiteX158" fmla="*/ 51599 w 458370"/>
              <a:gd name="connsiteY158" fmla="*/ 366855 h 593976"/>
              <a:gd name="connsiteX159" fmla="*/ 53734 w 458370"/>
              <a:gd name="connsiteY159" fmla="*/ 364891 h 593976"/>
              <a:gd name="connsiteX160" fmla="*/ 54702 w 458370"/>
              <a:gd name="connsiteY160" fmla="*/ 363041 h 593976"/>
              <a:gd name="connsiteX161" fmla="*/ 57888 w 458370"/>
              <a:gd name="connsiteY161" fmla="*/ 360112 h 593976"/>
              <a:gd name="connsiteX162" fmla="*/ 57937 w 458370"/>
              <a:gd name="connsiteY162" fmla="*/ 360040 h 593976"/>
              <a:gd name="connsiteX163" fmla="*/ 58011 w 458370"/>
              <a:gd name="connsiteY163" fmla="*/ 359989 h 593976"/>
              <a:gd name="connsiteX164" fmla="*/ 58307 w 458370"/>
              <a:gd name="connsiteY164" fmla="*/ 359424 h 593976"/>
              <a:gd name="connsiteX165" fmla="*/ 60986 w 458370"/>
              <a:gd name="connsiteY165" fmla="*/ 356964 h 593976"/>
              <a:gd name="connsiteX166" fmla="*/ 61518 w 458370"/>
              <a:gd name="connsiteY166" fmla="*/ 355806 h 593976"/>
              <a:gd name="connsiteX167" fmla="*/ 62700 w 458370"/>
              <a:gd name="connsiteY167" fmla="*/ 354712 h 593976"/>
              <a:gd name="connsiteX168" fmla="*/ 64324 w 458370"/>
              <a:gd name="connsiteY168" fmla="*/ 351588 h 593976"/>
              <a:gd name="connsiteX169" fmla="*/ 67530 w 458370"/>
              <a:gd name="connsiteY169" fmla="*/ 348619 h 593976"/>
              <a:gd name="connsiteX170" fmla="*/ 67831 w 458370"/>
              <a:gd name="connsiteY170" fmla="*/ 347970 h 593976"/>
              <a:gd name="connsiteX171" fmla="*/ 72989 w 458370"/>
              <a:gd name="connsiteY171" fmla="*/ 343211 h 593976"/>
              <a:gd name="connsiteX172" fmla="*/ 73946 w 458370"/>
              <a:gd name="connsiteY172" fmla="*/ 341132 h 593976"/>
              <a:gd name="connsiteX173" fmla="*/ 75917 w 458370"/>
              <a:gd name="connsiteY173" fmla="*/ 339317 h 593976"/>
              <a:gd name="connsiteX174" fmla="*/ 76752 w 458370"/>
              <a:gd name="connsiteY174" fmla="*/ 337514 h 593976"/>
              <a:gd name="connsiteX175" fmla="*/ 80276 w 458370"/>
              <a:gd name="connsiteY175" fmla="*/ 334281 h 593976"/>
              <a:gd name="connsiteX176" fmla="*/ 81804 w 458370"/>
              <a:gd name="connsiteY176" fmla="*/ 332015 h 593976"/>
              <a:gd name="connsiteX177" fmla="*/ 83164 w 458370"/>
              <a:gd name="connsiteY177" fmla="*/ 329383 h 593976"/>
              <a:gd name="connsiteX178" fmla="*/ 86377 w 458370"/>
              <a:gd name="connsiteY178" fmla="*/ 326403 h 593976"/>
              <a:gd name="connsiteX179" fmla="*/ 86671 w 458370"/>
              <a:gd name="connsiteY179" fmla="*/ 325765 h 593976"/>
              <a:gd name="connsiteX180" fmla="*/ 88481 w 458370"/>
              <a:gd name="connsiteY180" fmla="*/ 324094 h 593976"/>
              <a:gd name="connsiteX181" fmla="*/ 88634 w 458370"/>
              <a:gd name="connsiteY181" fmla="*/ 323865 h 593976"/>
              <a:gd name="connsiteX182" fmla="*/ 89477 w 458370"/>
              <a:gd name="connsiteY182" fmla="*/ 322247 h 593976"/>
              <a:gd name="connsiteX183" fmla="*/ 90135 w 458370"/>
              <a:gd name="connsiteY183" fmla="*/ 321639 h 593976"/>
              <a:gd name="connsiteX184" fmla="*/ 91364 w 458370"/>
              <a:gd name="connsiteY184" fmla="*/ 319817 h 593976"/>
              <a:gd name="connsiteX185" fmla="*/ 94122 w 458370"/>
              <a:gd name="connsiteY185" fmla="*/ 317957 h 593976"/>
              <a:gd name="connsiteX186" fmla="*/ 94646 w 458370"/>
              <a:gd name="connsiteY186" fmla="*/ 317473 h 593976"/>
              <a:gd name="connsiteX187" fmla="*/ 95592 w 458370"/>
              <a:gd name="connsiteY187" fmla="*/ 315408 h 593976"/>
              <a:gd name="connsiteX188" fmla="*/ 101964 w 458370"/>
              <a:gd name="connsiteY188" fmla="*/ 309535 h 593976"/>
              <a:gd name="connsiteX189" fmla="*/ 104572 w 458370"/>
              <a:gd name="connsiteY189" fmla="*/ 305668 h 593976"/>
              <a:gd name="connsiteX190" fmla="*/ 104692 w 458370"/>
              <a:gd name="connsiteY190" fmla="*/ 305587 h 593976"/>
              <a:gd name="connsiteX191" fmla="*/ 109978 w 458370"/>
              <a:gd name="connsiteY191" fmla="*/ 297746 h 593976"/>
              <a:gd name="connsiteX192" fmla="*/ 111917 w 458370"/>
              <a:gd name="connsiteY192" fmla="*/ 296439 h 593976"/>
              <a:gd name="connsiteX193" fmla="*/ 112484 w 458370"/>
              <a:gd name="connsiteY193" fmla="*/ 295915 h 593976"/>
              <a:gd name="connsiteX194" fmla="*/ 113280 w 458370"/>
              <a:gd name="connsiteY194" fmla="*/ 294735 h 593976"/>
              <a:gd name="connsiteX195" fmla="*/ 114744 w 458370"/>
              <a:gd name="connsiteY195" fmla="*/ 293748 h 593976"/>
              <a:gd name="connsiteX196" fmla="*/ 116581 w 458370"/>
              <a:gd name="connsiteY196" fmla="*/ 291023 h 593976"/>
              <a:gd name="connsiteX197" fmla="*/ 118046 w 458370"/>
              <a:gd name="connsiteY197" fmla="*/ 290035 h 593976"/>
              <a:gd name="connsiteX198" fmla="*/ 119883 w 458370"/>
              <a:gd name="connsiteY198" fmla="*/ 287310 h 593976"/>
              <a:gd name="connsiteX199" fmla="*/ 120705 w 458370"/>
              <a:gd name="connsiteY199" fmla="*/ 286756 h 593976"/>
              <a:gd name="connsiteX200" fmla="*/ 121349 w 458370"/>
              <a:gd name="connsiteY200" fmla="*/ 285367 h 593976"/>
              <a:gd name="connsiteX201" fmla="*/ 124437 w 458370"/>
              <a:gd name="connsiteY201" fmla="*/ 282539 h 593976"/>
              <a:gd name="connsiteX202" fmla="*/ 128591 w 458370"/>
              <a:gd name="connsiteY202" fmla="*/ 276377 h 593976"/>
              <a:gd name="connsiteX203" fmla="*/ 131519 w 458370"/>
              <a:gd name="connsiteY203" fmla="*/ 274403 h 593976"/>
              <a:gd name="connsiteX204" fmla="*/ 133696 w 458370"/>
              <a:gd name="connsiteY204" fmla="*/ 271175 h 593976"/>
              <a:gd name="connsiteX205" fmla="*/ 133777 w 458370"/>
              <a:gd name="connsiteY205" fmla="*/ 270998 h 593976"/>
              <a:gd name="connsiteX206" fmla="*/ 133875 w 458370"/>
              <a:gd name="connsiteY206" fmla="*/ 270908 h 593976"/>
              <a:gd name="connsiteX207" fmla="*/ 135194 w 458370"/>
              <a:gd name="connsiteY207" fmla="*/ 268952 h 593976"/>
              <a:gd name="connsiteX208" fmla="*/ 138213 w 458370"/>
              <a:gd name="connsiteY208" fmla="*/ 266916 h 593976"/>
              <a:gd name="connsiteX209" fmla="*/ 138902 w 458370"/>
              <a:gd name="connsiteY209" fmla="*/ 266283 h 593976"/>
              <a:gd name="connsiteX210" fmla="*/ 140485 w 458370"/>
              <a:gd name="connsiteY210" fmla="*/ 262867 h 593976"/>
              <a:gd name="connsiteX211" fmla="*/ 141691 w 458370"/>
              <a:gd name="connsiteY211" fmla="*/ 261760 h 593976"/>
              <a:gd name="connsiteX212" fmla="*/ 142995 w 458370"/>
              <a:gd name="connsiteY212" fmla="*/ 259250 h 593976"/>
              <a:gd name="connsiteX213" fmla="*/ 145334 w 458370"/>
              <a:gd name="connsiteY213" fmla="*/ 257080 h 593976"/>
              <a:gd name="connsiteX214" fmla="*/ 147204 w 458370"/>
              <a:gd name="connsiteY214" fmla="*/ 254307 h 593976"/>
              <a:gd name="connsiteX215" fmla="*/ 150005 w 458370"/>
              <a:gd name="connsiteY215" fmla="*/ 252418 h 593976"/>
              <a:gd name="connsiteX216" fmla="*/ 150009 w 458370"/>
              <a:gd name="connsiteY216" fmla="*/ 252410 h 593976"/>
              <a:gd name="connsiteX217" fmla="*/ 153980 w 458370"/>
              <a:gd name="connsiteY217" fmla="*/ 248799 h 593976"/>
              <a:gd name="connsiteX218" fmla="*/ 154898 w 458370"/>
              <a:gd name="connsiteY218" fmla="*/ 247948 h 593976"/>
              <a:gd name="connsiteX219" fmla="*/ 157423 w 458370"/>
              <a:gd name="connsiteY219" fmla="*/ 244203 h 593976"/>
              <a:gd name="connsiteX220" fmla="*/ 158930 w 458370"/>
              <a:gd name="connsiteY220" fmla="*/ 240958 h 593976"/>
              <a:gd name="connsiteX221" fmla="*/ 160715 w 458370"/>
              <a:gd name="connsiteY221" fmla="*/ 239321 h 593976"/>
              <a:gd name="connsiteX222" fmla="*/ 162515 w 458370"/>
              <a:gd name="connsiteY222" fmla="*/ 236651 h 593976"/>
              <a:gd name="connsiteX223" fmla="*/ 163980 w 458370"/>
              <a:gd name="connsiteY223" fmla="*/ 235663 h 593976"/>
              <a:gd name="connsiteX224" fmla="*/ 165817 w 458370"/>
              <a:gd name="connsiteY224" fmla="*/ 232938 h 593976"/>
              <a:gd name="connsiteX225" fmla="*/ 168061 w 458370"/>
              <a:gd name="connsiteY225" fmla="*/ 231425 h 593976"/>
              <a:gd name="connsiteX226" fmla="*/ 168850 w 458370"/>
              <a:gd name="connsiteY226" fmla="*/ 229910 h 593976"/>
              <a:gd name="connsiteX227" fmla="*/ 170342 w 458370"/>
              <a:gd name="connsiteY227" fmla="*/ 228530 h 593976"/>
              <a:gd name="connsiteX228" fmla="*/ 171656 w 458370"/>
              <a:gd name="connsiteY228" fmla="*/ 225690 h 593976"/>
              <a:gd name="connsiteX229" fmla="*/ 175488 w 458370"/>
              <a:gd name="connsiteY229" fmla="*/ 222148 h 593976"/>
              <a:gd name="connsiteX230" fmla="*/ 175722 w 458370"/>
              <a:gd name="connsiteY230" fmla="*/ 221800 h 593976"/>
              <a:gd name="connsiteX231" fmla="*/ 176246 w 458370"/>
              <a:gd name="connsiteY231" fmla="*/ 221447 h 593976"/>
              <a:gd name="connsiteX232" fmla="*/ 179037 w 458370"/>
              <a:gd name="connsiteY232" fmla="*/ 218867 h 593976"/>
              <a:gd name="connsiteX233" fmla="*/ 180822 w 458370"/>
              <a:gd name="connsiteY233" fmla="*/ 216219 h 593976"/>
              <a:gd name="connsiteX234" fmla="*/ 181277 w 458370"/>
              <a:gd name="connsiteY234" fmla="*/ 215234 h 593976"/>
              <a:gd name="connsiteX235" fmla="*/ 181826 w 458370"/>
              <a:gd name="connsiteY235" fmla="*/ 214730 h 593976"/>
              <a:gd name="connsiteX236" fmla="*/ 184430 w 458370"/>
              <a:gd name="connsiteY236" fmla="*/ 210868 h 593976"/>
              <a:gd name="connsiteX237" fmla="*/ 185895 w 458370"/>
              <a:gd name="connsiteY237" fmla="*/ 209880 h 593976"/>
              <a:gd name="connsiteX238" fmla="*/ 186708 w 458370"/>
              <a:gd name="connsiteY238" fmla="*/ 208674 h 593976"/>
              <a:gd name="connsiteX239" fmla="*/ 187295 w 458370"/>
              <a:gd name="connsiteY239" fmla="*/ 207397 h 593976"/>
              <a:gd name="connsiteX240" fmla="*/ 189279 w 458370"/>
              <a:gd name="connsiteY240" fmla="*/ 205557 h 593976"/>
              <a:gd name="connsiteX241" fmla="*/ 190199 w 458370"/>
              <a:gd name="connsiteY241" fmla="*/ 203781 h 593976"/>
              <a:gd name="connsiteX242" fmla="*/ 192993 w 458370"/>
              <a:gd name="connsiteY242" fmla="*/ 201191 h 593976"/>
              <a:gd name="connsiteX243" fmla="*/ 193839 w 458370"/>
              <a:gd name="connsiteY243" fmla="*/ 199936 h 593976"/>
              <a:gd name="connsiteX244" fmla="*/ 195703 w 458370"/>
              <a:gd name="connsiteY244" fmla="*/ 198679 h 593976"/>
              <a:gd name="connsiteX245" fmla="*/ 198771 w 458370"/>
              <a:gd name="connsiteY245" fmla="*/ 195835 h 593976"/>
              <a:gd name="connsiteX246" fmla="*/ 203043 w 458370"/>
              <a:gd name="connsiteY246" fmla="*/ 189499 h 593976"/>
              <a:gd name="connsiteX247" fmla="*/ 204506 w 458370"/>
              <a:gd name="connsiteY247" fmla="*/ 188513 h 593976"/>
              <a:gd name="connsiteX248" fmla="*/ 205743 w 458370"/>
              <a:gd name="connsiteY248" fmla="*/ 186678 h 593976"/>
              <a:gd name="connsiteX249" fmla="*/ 206431 w 458370"/>
              <a:gd name="connsiteY249" fmla="*/ 185193 h 593976"/>
              <a:gd name="connsiteX250" fmla="*/ 209251 w 458370"/>
              <a:gd name="connsiteY250" fmla="*/ 182613 h 593976"/>
              <a:gd name="connsiteX251" fmla="*/ 212452 w 458370"/>
              <a:gd name="connsiteY251" fmla="*/ 177866 h 593976"/>
              <a:gd name="connsiteX252" fmla="*/ 214961 w 458370"/>
              <a:gd name="connsiteY252" fmla="*/ 176174 h 593976"/>
              <a:gd name="connsiteX253" fmla="*/ 215765 w 458370"/>
              <a:gd name="connsiteY253" fmla="*/ 174982 h 593976"/>
              <a:gd name="connsiteX254" fmla="*/ 215955 w 458370"/>
              <a:gd name="connsiteY254" fmla="*/ 174441 h 593976"/>
              <a:gd name="connsiteX255" fmla="*/ 216414 w 458370"/>
              <a:gd name="connsiteY255" fmla="*/ 174019 h 593976"/>
              <a:gd name="connsiteX256" fmla="*/ 218354 w 458370"/>
              <a:gd name="connsiteY256" fmla="*/ 171141 h 593976"/>
              <a:gd name="connsiteX257" fmla="*/ 219353 w 458370"/>
              <a:gd name="connsiteY257" fmla="*/ 170468 h 593976"/>
              <a:gd name="connsiteX258" fmla="*/ 220027 w 458370"/>
              <a:gd name="connsiteY258" fmla="*/ 169845 h 593976"/>
              <a:gd name="connsiteX259" fmla="*/ 221657 w 458370"/>
              <a:gd name="connsiteY259" fmla="*/ 167428 h 593976"/>
              <a:gd name="connsiteX260" fmla="*/ 225316 w 458370"/>
              <a:gd name="connsiteY260" fmla="*/ 164961 h 593976"/>
              <a:gd name="connsiteX261" fmla="*/ 225430 w 458370"/>
              <a:gd name="connsiteY261" fmla="*/ 164856 h 593976"/>
              <a:gd name="connsiteX262" fmla="*/ 228260 w 458370"/>
              <a:gd name="connsiteY262" fmla="*/ 160658 h 593976"/>
              <a:gd name="connsiteX263" fmla="*/ 228680 w 458370"/>
              <a:gd name="connsiteY263" fmla="*/ 159471 h 593976"/>
              <a:gd name="connsiteX264" fmla="*/ 229668 w 458370"/>
              <a:gd name="connsiteY264" fmla="*/ 158570 h 593976"/>
              <a:gd name="connsiteX265" fmla="*/ 231066 w 458370"/>
              <a:gd name="connsiteY265" fmla="*/ 156496 h 593976"/>
              <a:gd name="connsiteX266" fmla="*/ 231448 w 458370"/>
              <a:gd name="connsiteY266" fmla="*/ 156239 h 593976"/>
              <a:gd name="connsiteX267" fmla="*/ 231584 w 458370"/>
              <a:gd name="connsiteY267" fmla="*/ 155853 h 593976"/>
              <a:gd name="connsiteX268" fmla="*/ 233435 w 458370"/>
              <a:gd name="connsiteY268" fmla="*/ 154166 h 593976"/>
              <a:gd name="connsiteX269" fmla="*/ 234367 w 458370"/>
              <a:gd name="connsiteY269" fmla="*/ 152784 h 593976"/>
              <a:gd name="connsiteX270" fmla="*/ 234723 w 458370"/>
              <a:gd name="connsiteY270" fmla="*/ 152544 h 593976"/>
              <a:gd name="connsiteX271" fmla="*/ 234795 w 458370"/>
              <a:gd name="connsiteY271" fmla="*/ 152335 h 593976"/>
              <a:gd name="connsiteX272" fmla="*/ 238112 w 458370"/>
              <a:gd name="connsiteY272" fmla="*/ 149264 h 593976"/>
              <a:gd name="connsiteX273" fmla="*/ 238303 w 458370"/>
              <a:gd name="connsiteY273" fmla="*/ 148718 h 593976"/>
              <a:gd name="connsiteX274" fmla="*/ 240199 w 458370"/>
              <a:gd name="connsiteY274" fmla="*/ 146972 h 593976"/>
              <a:gd name="connsiteX275" fmla="*/ 241108 w 458370"/>
              <a:gd name="connsiteY275" fmla="*/ 144400 h 593976"/>
              <a:gd name="connsiteX276" fmla="*/ 244176 w 458370"/>
              <a:gd name="connsiteY276" fmla="*/ 141587 h 593976"/>
              <a:gd name="connsiteX277" fmla="*/ 244419 w 458370"/>
              <a:gd name="connsiteY277" fmla="*/ 140882 h 593976"/>
              <a:gd name="connsiteX278" fmla="*/ 249883 w 458370"/>
              <a:gd name="connsiteY278" fmla="*/ 135767 h 593976"/>
              <a:gd name="connsiteX279" fmla="*/ 250732 w 458370"/>
              <a:gd name="connsiteY279" fmla="*/ 133944 h 593976"/>
              <a:gd name="connsiteX280" fmla="*/ 254201 w 458370"/>
              <a:gd name="connsiteY280" fmla="*/ 130788 h 593976"/>
              <a:gd name="connsiteX281" fmla="*/ 256282 w 458370"/>
              <a:gd name="connsiteY281" fmla="*/ 127702 h 593976"/>
              <a:gd name="connsiteX282" fmla="*/ 256402 w 458370"/>
              <a:gd name="connsiteY282" fmla="*/ 127621 h 593976"/>
              <a:gd name="connsiteX283" fmla="*/ 256413 w 458370"/>
              <a:gd name="connsiteY283" fmla="*/ 127604 h 593976"/>
              <a:gd name="connsiteX284" fmla="*/ 257044 w 458370"/>
              <a:gd name="connsiteY284" fmla="*/ 125813 h 593976"/>
              <a:gd name="connsiteX285" fmla="*/ 258562 w 458370"/>
              <a:gd name="connsiteY285" fmla="*/ 124418 h 593976"/>
              <a:gd name="connsiteX286" fmla="*/ 261688 w 458370"/>
              <a:gd name="connsiteY286" fmla="*/ 119781 h 593976"/>
              <a:gd name="connsiteX287" fmla="*/ 263819 w 458370"/>
              <a:gd name="connsiteY287" fmla="*/ 118344 h 593976"/>
              <a:gd name="connsiteX288" fmla="*/ 265714 w 458370"/>
              <a:gd name="connsiteY288" fmla="*/ 116604 h 593976"/>
              <a:gd name="connsiteX289" fmla="*/ 266262 w 458370"/>
              <a:gd name="connsiteY289" fmla="*/ 115060 h 593976"/>
              <a:gd name="connsiteX290" fmla="*/ 268029 w 458370"/>
              <a:gd name="connsiteY290" fmla="*/ 113445 h 593976"/>
              <a:gd name="connsiteX291" fmla="*/ 268291 w 458370"/>
              <a:gd name="connsiteY291" fmla="*/ 113057 h 593976"/>
              <a:gd name="connsiteX292" fmla="*/ 268916 w 458370"/>
              <a:gd name="connsiteY292" fmla="*/ 112636 h 593976"/>
              <a:gd name="connsiteX293" fmla="*/ 271586 w 458370"/>
              <a:gd name="connsiteY293" fmla="*/ 110197 h 593976"/>
              <a:gd name="connsiteX294" fmla="*/ 272377 w 458370"/>
              <a:gd name="connsiteY294" fmla="*/ 107925 h 593976"/>
              <a:gd name="connsiteX295" fmla="*/ 275387 w 458370"/>
              <a:gd name="connsiteY295" fmla="*/ 105130 h 593976"/>
              <a:gd name="connsiteX296" fmla="*/ 275885 w 458370"/>
              <a:gd name="connsiteY296" fmla="*/ 103706 h 593976"/>
              <a:gd name="connsiteX297" fmla="*/ 281044 w 458370"/>
              <a:gd name="connsiteY297" fmla="*/ 98919 h 593976"/>
              <a:gd name="connsiteX298" fmla="*/ 281902 w 458370"/>
              <a:gd name="connsiteY298" fmla="*/ 96472 h 593976"/>
              <a:gd name="connsiteX299" fmla="*/ 285239 w 458370"/>
              <a:gd name="connsiteY299" fmla="*/ 93458 h 593976"/>
              <a:gd name="connsiteX300" fmla="*/ 286905 w 458370"/>
              <a:gd name="connsiteY300" fmla="*/ 90987 h 593976"/>
              <a:gd name="connsiteX301" fmla="*/ 288377 w 458370"/>
              <a:gd name="connsiteY301" fmla="*/ 89994 h 593976"/>
              <a:gd name="connsiteX302" fmla="*/ 288609 w 458370"/>
              <a:gd name="connsiteY302" fmla="*/ 89337 h 593976"/>
              <a:gd name="connsiteX303" fmla="*/ 291165 w 458370"/>
              <a:gd name="connsiteY303" fmla="*/ 87000 h 593976"/>
              <a:gd name="connsiteX304" fmla="*/ 291820 w 458370"/>
              <a:gd name="connsiteY304" fmla="*/ 85117 h 593976"/>
              <a:gd name="connsiteX305" fmla="*/ 294103 w 458370"/>
              <a:gd name="connsiteY305" fmla="*/ 82992 h 593976"/>
              <a:gd name="connsiteX306" fmla="*/ 294626 w 458370"/>
              <a:gd name="connsiteY306" fmla="*/ 81500 h 593976"/>
              <a:gd name="connsiteX307" fmla="*/ 297938 w 458370"/>
              <a:gd name="connsiteY307" fmla="*/ 78434 h 593976"/>
              <a:gd name="connsiteX308" fmla="*/ 298133 w 458370"/>
              <a:gd name="connsiteY308" fmla="*/ 77884 h 593976"/>
              <a:gd name="connsiteX309" fmla="*/ 300180 w 458370"/>
              <a:gd name="connsiteY309" fmla="*/ 75999 h 593976"/>
              <a:gd name="connsiteX310" fmla="*/ 300742 w 458370"/>
              <a:gd name="connsiteY310" fmla="*/ 74366 h 593976"/>
              <a:gd name="connsiteX311" fmla="*/ 304241 w 458370"/>
              <a:gd name="connsiteY311" fmla="*/ 71068 h 593976"/>
              <a:gd name="connsiteX312" fmla="*/ 304249 w 458370"/>
              <a:gd name="connsiteY312" fmla="*/ 71045 h 593976"/>
              <a:gd name="connsiteX313" fmla="*/ 304868 w 458370"/>
              <a:gd name="connsiteY313" fmla="*/ 70476 h 593976"/>
              <a:gd name="connsiteX314" fmla="*/ 306533 w 458370"/>
              <a:gd name="connsiteY314" fmla="*/ 68907 h 593976"/>
              <a:gd name="connsiteX315" fmla="*/ 307055 w 458370"/>
              <a:gd name="connsiteY315" fmla="*/ 67428 h 593976"/>
              <a:gd name="connsiteX316" fmla="*/ 309876 w 458370"/>
              <a:gd name="connsiteY316" fmla="*/ 64854 h 593976"/>
              <a:gd name="connsiteX317" fmla="*/ 310562 w 458370"/>
              <a:gd name="connsiteY317" fmla="*/ 62912 h 593976"/>
              <a:gd name="connsiteX318" fmla="*/ 312957 w 458370"/>
              <a:gd name="connsiteY318" fmla="*/ 60762 h 593976"/>
              <a:gd name="connsiteX319" fmla="*/ 313466 w 458370"/>
              <a:gd name="connsiteY319" fmla="*/ 59296 h 593976"/>
              <a:gd name="connsiteX320" fmla="*/ 316838 w 458370"/>
              <a:gd name="connsiteY320" fmla="*/ 56167 h 593976"/>
              <a:gd name="connsiteX321" fmla="*/ 316973 w 458370"/>
              <a:gd name="connsiteY321" fmla="*/ 55778 h 593976"/>
              <a:gd name="connsiteX322" fmla="*/ 319249 w 458370"/>
              <a:gd name="connsiteY322" fmla="*/ 53667 h 593976"/>
              <a:gd name="connsiteX323" fmla="*/ 319779 w 458370"/>
              <a:gd name="connsiteY323" fmla="*/ 52161 h 593976"/>
              <a:gd name="connsiteX324" fmla="*/ 326168 w 458370"/>
              <a:gd name="connsiteY324" fmla="*/ 46270 h 593976"/>
              <a:gd name="connsiteX325" fmla="*/ 326597 w 458370"/>
              <a:gd name="connsiteY325" fmla="*/ 45026 h 593976"/>
              <a:gd name="connsiteX326" fmla="*/ 327887 w 458370"/>
              <a:gd name="connsiteY326" fmla="*/ 43814 h 593976"/>
              <a:gd name="connsiteX327" fmla="*/ 328990 w 458370"/>
              <a:gd name="connsiteY327" fmla="*/ 42177 h 593976"/>
              <a:gd name="connsiteX328" fmla="*/ 329402 w 458370"/>
              <a:gd name="connsiteY328" fmla="*/ 41003 h 593976"/>
              <a:gd name="connsiteX329" fmla="*/ 332747 w 458370"/>
              <a:gd name="connsiteY329" fmla="*/ 37948 h 593976"/>
              <a:gd name="connsiteX330" fmla="*/ 332910 w 458370"/>
              <a:gd name="connsiteY330" fmla="*/ 37485 h 593976"/>
              <a:gd name="connsiteX331" fmla="*/ 334742 w 458370"/>
              <a:gd name="connsiteY331" fmla="*/ 35813 h 593976"/>
              <a:gd name="connsiteX332" fmla="*/ 335420 w 458370"/>
              <a:gd name="connsiteY332" fmla="*/ 33868 h 593976"/>
              <a:gd name="connsiteX333" fmla="*/ 338735 w 458370"/>
              <a:gd name="connsiteY333" fmla="*/ 30796 h 593976"/>
              <a:gd name="connsiteX334" fmla="*/ 339025 w 458370"/>
              <a:gd name="connsiteY334" fmla="*/ 29957 h 593976"/>
              <a:gd name="connsiteX335" fmla="*/ 341576 w 458370"/>
              <a:gd name="connsiteY335" fmla="*/ 27635 h 593976"/>
              <a:gd name="connsiteX336" fmla="*/ 342127 w 458370"/>
              <a:gd name="connsiteY336" fmla="*/ 26438 h 593976"/>
              <a:gd name="connsiteX337" fmla="*/ 360814 w 458370"/>
              <a:gd name="connsiteY337" fmla="*/ 9175 h 593976"/>
              <a:gd name="connsiteX338" fmla="*/ 384784 w 458370"/>
              <a:gd name="connsiteY338" fmla="*/ 638 h 59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</a:cxnLst>
            <a:rect l="l" t="t" r="r" b="b"/>
            <a:pathLst>
              <a:path w="458370" h="593976">
                <a:moveTo>
                  <a:pt x="384784" y="638"/>
                </a:moveTo>
                <a:cubicBezTo>
                  <a:pt x="409608" y="-2881"/>
                  <a:pt x="435517" y="8299"/>
                  <a:pt x="449195" y="30920"/>
                </a:cubicBezTo>
                <a:cubicBezTo>
                  <a:pt x="458314" y="46001"/>
                  <a:pt x="460418" y="63537"/>
                  <a:pt x="456473" y="79583"/>
                </a:cubicBezTo>
                <a:lnTo>
                  <a:pt x="454637" y="83571"/>
                </a:lnTo>
                <a:lnTo>
                  <a:pt x="454631" y="83704"/>
                </a:lnTo>
                <a:cubicBezTo>
                  <a:pt x="452702" y="91771"/>
                  <a:pt x="449239" y="99443"/>
                  <a:pt x="444329" y="106238"/>
                </a:cubicBezTo>
                <a:lnTo>
                  <a:pt x="443619" y="106884"/>
                </a:lnTo>
                <a:lnTo>
                  <a:pt x="441932" y="110517"/>
                </a:lnTo>
                <a:lnTo>
                  <a:pt x="441042" y="114922"/>
                </a:lnTo>
                <a:lnTo>
                  <a:pt x="436563" y="121566"/>
                </a:lnTo>
                <a:lnTo>
                  <a:pt x="435715" y="123434"/>
                </a:lnTo>
                <a:lnTo>
                  <a:pt x="434592" y="124490"/>
                </a:lnTo>
                <a:lnTo>
                  <a:pt x="433624" y="125926"/>
                </a:lnTo>
                <a:lnTo>
                  <a:pt x="430607" y="132432"/>
                </a:lnTo>
                <a:lnTo>
                  <a:pt x="430433" y="132592"/>
                </a:lnTo>
                <a:lnTo>
                  <a:pt x="424392" y="145529"/>
                </a:lnTo>
                <a:lnTo>
                  <a:pt x="423459" y="146367"/>
                </a:lnTo>
                <a:lnTo>
                  <a:pt x="415778" y="162824"/>
                </a:lnTo>
                <a:lnTo>
                  <a:pt x="414208" y="164269"/>
                </a:lnTo>
                <a:lnTo>
                  <a:pt x="410742" y="171728"/>
                </a:lnTo>
                <a:lnTo>
                  <a:pt x="410275" y="174041"/>
                </a:lnTo>
                <a:lnTo>
                  <a:pt x="407636" y="177955"/>
                </a:lnTo>
                <a:lnTo>
                  <a:pt x="406363" y="180721"/>
                </a:lnTo>
                <a:lnTo>
                  <a:pt x="405556" y="181463"/>
                </a:lnTo>
                <a:lnTo>
                  <a:pt x="403952" y="184919"/>
                </a:lnTo>
                <a:lnTo>
                  <a:pt x="403905" y="184961"/>
                </a:lnTo>
                <a:lnTo>
                  <a:pt x="403369" y="186126"/>
                </a:lnTo>
                <a:lnTo>
                  <a:pt x="403150" y="187213"/>
                </a:lnTo>
                <a:lnTo>
                  <a:pt x="402264" y="188527"/>
                </a:lnTo>
                <a:lnTo>
                  <a:pt x="400150" y="193118"/>
                </a:lnTo>
                <a:lnTo>
                  <a:pt x="399177" y="194020"/>
                </a:lnTo>
                <a:lnTo>
                  <a:pt x="398095" y="196379"/>
                </a:lnTo>
                <a:lnTo>
                  <a:pt x="397372" y="199957"/>
                </a:lnTo>
                <a:lnTo>
                  <a:pt x="393668" y="205450"/>
                </a:lnTo>
                <a:lnTo>
                  <a:pt x="393571" y="205658"/>
                </a:lnTo>
                <a:lnTo>
                  <a:pt x="393054" y="208218"/>
                </a:lnTo>
                <a:lnTo>
                  <a:pt x="389472" y="213532"/>
                </a:lnTo>
                <a:lnTo>
                  <a:pt x="388790" y="216909"/>
                </a:lnTo>
                <a:lnTo>
                  <a:pt x="384156" y="223781"/>
                </a:lnTo>
                <a:lnTo>
                  <a:pt x="381814" y="228814"/>
                </a:lnTo>
                <a:lnTo>
                  <a:pt x="380899" y="229646"/>
                </a:lnTo>
                <a:lnTo>
                  <a:pt x="374248" y="244038"/>
                </a:lnTo>
                <a:lnTo>
                  <a:pt x="373729" y="246605"/>
                </a:lnTo>
                <a:lnTo>
                  <a:pt x="371938" y="249261"/>
                </a:lnTo>
                <a:lnTo>
                  <a:pt x="371570" y="251086"/>
                </a:lnTo>
                <a:lnTo>
                  <a:pt x="366984" y="256655"/>
                </a:lnTo>
                <a:lnTo>
                  <a:pt x="365630" y="259569"/>
                </a:lnTo>
                <a:lnTo>
                  <a:pt x="364955" y="261033"/>
                </a:lnTo>
                <a:lnTo>
                  <a:pt x="364446" y="263556"/>
                </a:lnTo>
                <a:lnTo>
                  <a:pt x="362654" y="266214"/>
                </a:lnTo>
                <a:lnTo>
                  <a:pt x="362286" y="268038"/>
                </a:lnTo>
                <a:lnTo>
                  <a:pt x="360529" y="270643"/>
                </a:lnTo>
                <a:lnTo>
                  <a:pt x="359674" y="272500"/>
                </a:lnTo>
                <a:lnTo>
                  <a:pt x="359578" y="272589"/>
                </a:lnTo>
                <a:lnTo>
                  <a:pt x="359293" y="273201"/>
                </a:lnTo>
                <a:lnTo>
                  <a:pt x="358668" y="276301"/>
                </a:lnTo>
                <a:lnTo>
                  <a:pt x="355876" y="280441"/>
                </a:lnTo>
                <a:lnTo>
                  <a:pt x="355863" y="280509"/>
                </a:lnTo>
                <a:lnTo>
                  <a:pt x="354071" y="283166"/>
                </a:lnTo>
                <a:lnTo>
                  <a:pt x="353702" y="284990"/>
                </a:lnTo>
                <a:lnTo>
                  <a:pt x="352041" y="287008"/>
                </a:lnTo>
                <a:lnTo>
                  <a:pt x="351543" y="289472"/>
                </a:lnTo>
                <a:lnTo>
                  <a:pt x="347299" y="294626"/>
                </a:lnTo>
                <a:lnTo>
                  <a:pt x="345767" y="302216"/>
                </a:lnTo>
                <a:lnTo>
                  <a:pt x="340982" y="309313"/>
                </a:lnTo>
                <a:lnTo>
                  <a:pt x="340802" y="310205"/>
                </a:lnTo>
                <a:lnTo>
                  <a:pt x="339010" y="312863"/>
                </a:lnTo>
                <a:lnTo>
                  <a:pt x="338642" y="314686"/>
                </a:lnTo>
                <a:lnTo>
                  <a:pt x="334960" y="320147"/>
                </a:lnTo>
                <a:lnTo>
                  <a:pt x="332723" y="324987"/>
                </a:lnTo>
                <a:lnTo>
                  <a:pt x="332641" y="325063"/>
                </a:lnTo>
                <a:lnTo>
                  <a:pt x="332218" y="327157"/>
                </a:lnTo>
                <a:lnTo>
                  <a:pt x="330428" y="329812"/>
                </a:lnTo>
                <a:lnTo>
                  <a:pt x="330059" y="331638"/>
                </a:lnTo>
                <a:lnTo>
                  <a:pt x="327201" y="335877"/>
                </a:lnTo>
                <a:lnTo>
                  <a:pt x="326301" y="337827"/>
                </a:lnTo>
                <a:lnTo>
                  <a:pt x="325741" y="340602"/>
                </a:lnTo>
                <a:lnTo>
                  <a:pt x="323949" y="343260"/>
                </a:lnTo>
                <a:lnTo>
                  <a:pt x="323581" y="345084"/>
                </a:lnTo>
                <a:lnTo>
                  <a:pt x="318418" y="352741"/>
                </a:lnTo>
                <a:lnTo>
                  <a:pt x="317192" y="355380"/>
                </a:lnTo>
                <a:lnTo>
                  <a:pt x="317093" y="355471"/>
                </a:lnTo>
                <a:lnTo>
                  <a:pt x="313281" y="363621"/>
                </a:lnTo>
                <a:lnTo>
                  <a:pt x="312838" y="365816"/>
                </a:lnTo>
                <a:lnTo>
                  <a:pt x="310934" y="368641"/>
                </a:lnTo>
                <a:lnTo>
                  <a:pt x="310682" y="369178"/>
                </a:lnTo>
                <a:lnTo>
                  <a:pt x="310396" y="369438"/>
                </a:lnTo>
                <a:lnTo>
                  <a:pt x="309659" y="370531"/>
                </a:lnTo>
                <a:lnTo>
                  <a:pt x="309159" y="371614"/>
                </a:lnTo>
                <a:lnTo>
                  <a:pt x="308575" y="374506"/>
                </a:lnTo>
                <a:lnTo>
                  <a:pt x="305094" y="379669"/>
                </a:lnTo>
                <a:lnTo>
                  <a:pt x="304717" y="380483"/>
                </a:lnTo>
                <a:lnTo>
                  <a:pt x="304256" y="382768"/>
                </a:lnTo>
                <a:lnTo>
                  <a:pt x="300797" y="387897"/>
                </a:lnTo>
                <a:lnTo>
                  <a:pt x="300645" y="388225"/>
                </a:lnTo>
                <a:lnTo>
                  <a:pt x="299937" y="391731"/>
                </a:lnTo>
                <a:lnTo>
                  <a:pt x="295947" y="397649"/>
                </a:lnTo>
                <a:lnTo>
                  <a:pt x="295054" y="399570"/>
                </a:lnTo>
                <a:lnTo>
                  <a:pt x="294313" y="400246"/>
                </a:lnTo>
                <a:lnTo>
                  <a:pt x="293514" y="404202"/>
                </a:lnTo>
                <a:lnTo>
                  <a:pt x="291722" y="406860"/>
                </a:lnTo>
                <a:lnTo>
                  <a:pt x="291354" y="408683"/>
                </a:lnTo>
                <a:lnTo>
                  <a:pt x="289564" y="411338"/>
                </a:lnTo>
                <a:lnTo>
                  <a:pt x="289195" y="413165"/>
                </a:lnTo>
                <a:lnTo>
                  <a:pt x="287103" y="416613"/>
                </a:lnTo>
                <a:lnTo>
                  <a:pt x="287036" y="416945"/>
                </a:lnTo>
                <a:lnTo>
                  <a:pt x="285691" y="418939"/>
                </a:lnTo>
                <a:lnTo>
                  <a:pt x="283342" y="422812"/>
                </a:lnTo>
                <a:lnTo>
                  <a:pt x="282772" y="425636"/>
                </a:lnTo>
                <a:lnTo>
                  <a:pt x="275405" y="436563"/>
                </a:lnTo>
                <a:lnTo>
                  <a:pt x="274133" y="442860"/>
                </a:lnTo>
                <a:lnTo>
                  <a:pt x="268560" y="451127"/>
                </a:lnTo>
                <a:lnTo>
                  <a:pt x="267711" y="455331"/>
                </a:lnTo>
                <a:lnTo>
                  <a:pt x="260995" y="465293"/>
                </a:lnTo>
                <a:lnTo>
                  <a:pt x="253274" y="481945"/>
                </a:lnTo>
                <a:lnTo>
                  <a:pt x="251934" y="483181"/>
                </a:lnTo>
                <a:lnTo>
                  <a:pt x="250390" y="486539"/>
                </a:lnTo>
                <a:lnTo>
                  <a:pt x="249845" y="489235"/>
                </a:lnTo>
                <a:lnTo>
                  <a:pt x="247071" y="493350"/>
                </a:lnTo>
                <a:lnTo>
                  <a:pt x="245964" y="495745"/>
                </a:lnTo>
                <a:lnTo>
                  <a:pt x="244631" y="496969"/>
                </a:lnTo>
                <a:lnTo>
                  <a:pt x="244500" y="497163"/>
                </a:lnTo>
                <a:lnTo>
                  <a:pt x="243257" y="499843"/>
                </a:lnTo>
                <a:lnTo>
                  <a:pt x="243249" y="499851"/>
                </a:lnTo>
                <a:lnTo>
                  <a:pt x="241448" y="503745"/>
                </a:lnTo>
                <a:lnTo>
                  <a:pt x="241151" y="504018"/>
                </a:lnTo>
                <a:lnTo>
                  <a:pt x="239048" y="508545"/>
                </a:lnTo>
                <a:lnTo>
                  <a:pt x="238593" y="508959"/>
                </a:lnTo>
                <a:lnTo>
                  <a:pt x="234840" y="517138"/>
                </a:lnTo>
                <a:lnTo>
                  <a:pt x="234630" y="517333"/>
                </a:lnTo>
                <a:lnTo>
                  <a:pt x="232834" y="521237"/>
                </a:lnTo>
                <a:lnTo>
                  <a:pt x="232613" y="521442"/>
                </a:lnTo>
                <a:lnTo>
                  <a:pt x="230433" y="526136"/>
                </a:lnTo>
                <a:lnTo>
                  <a:pt x="230066" y="526473"/>
                </a:lnTo>
                <a:lnTo>
                  <a:pt x="228330" y="530235"/>
                </a:lnTo>
                <a:lnTo>
                  <a:pt x="227191" y="531283"/>
                </a:lnTo>
                <a:lnTo>
                  <a:pt x="227149" y="531375"/>
                </a:lnTo>
                <a:lnTo>
                  <a:pt x="223518" y="539233"/>
                </a:lnTo>
                <a:lnTo>
                  <a:pt x="223492" y="539257"/>
                </a:lnTo>
                <a:lnTo>
                  <a:pt x="221414" y="543737"/>
                </a:lnTo>
                <a:cubicBezTo>
                  <a:pt x="212065" y="556604"/>
                  <a:pt x="200009" y="567871"/>
                  <a:pt x="185454" y="576639"/>
                </a:cubicBezTo>
                <a:cubicBezTo>
                  <a:pt x="127936" y="611010"/>
                  <a:pt x="52882" y="592772"/>
                  <a:pt x="17811" y="535254"/>
                </a:cubicBezTo>
                <a:cubicBezTo>
                  <a:pt x="-8493" y="492116"/>
                  <a:pt x="-4811" y="439114"/>
                  <a:pt x="23235" y="400513"/>
                </a:cubicBezTo>
                <a:lnTo>
                  <a:pt x="26178" y="397821"/>
                </a:lnTo>
                <a:lnTo>
                  <a:pt x="26742" y="396599"/>
                </a:lnTo>
                <a:lnTo>
                  <a:pt x="28006" y="395434"/>
                </a:lnTo>
                <a:lnTo>
                  <a:pt x="29646" y="392281"/>
                </a:lnTo>
                <a:lnTo>
                  <a:pt x="32867" y="389315"/>
                </a:lnTo>
                <a:lnTo>
                  <a:pt x="33154" y="388763"/>
                </a:lnTo>
                <a:lnTo>
                  <a:pt x="35121" y="386953"/>
                </a:lnTo>
                <a:lnTo>
                  <a:pt x="35959" y="385147"/>
                </a:lnTo>
                <a:lnTo>
                  <a:pt x="38604" y="382719"/>
                </a:lnTo>
                <a:lnTo>
                  <a:pt x="39171" y="381628"/>
                </a:lnTo>
                <a:lnTo>
                  <a:pt x="41340" y="379615"/>
                </a:lnTo>
                <a:lnTo>
                  <a:pt x="42075" y="378012"/>
                </a:lnTo>
                <a:lnTo>
                  <a:pt x="46664" y="373756"/>
                </a:lnTo>
                <a:lnTo>
                  <a:pt x="48387" y="370471"/>
                </a:lnTo>
                <a:lnTo>
                  <a:pt x="51051" y="368041"/>
                </a:lnTo>
                <a:lnTo>
                  <a:pt x="51599" y="366855"/>
                </a:lnTo>
                <a:lnTo>
                  <a:pt x="53734" y="364891"/>
                </a:lnTo>
                <a:lnTo>
                  <a:pt x="54702" y="363041"/>
                </a:lnTo>
                <a:lnTo>
                  <a:pt x="57888" y="360112"/>
                </a:lnTo>
                <a:lnTo>
                  <a:pt x="57937" y="360040"/>
                </a:lnTo>
                <a:lnTo>
                  <a:pt x="58011" y="359989"/>
                </a:lnTo>
                <a:lnTo>
                  <a:pt x="58307" y="359424"/>
                </a:lnTo>
                <a:lnTo>
                  <a:pt x="60986" y="356964"/>
                </a:lnTo>
                <a:lnTo>
                  <a:pt x="61518" y="355806"/>
                </a:lnTo>
                <a:lnTo>
                  <a:pt x="62700" y="354712"/>
                </a:lnTo>
                <a:lnTo>
                  <a:pt x="64324" y="351588"/>
                </a:lnTo>
                <a:lnTo>
                  <a:pt x="67530" y="348619"/>
                </a:lnTo>
                <a:lnTo>
                  <a:pt x="67831" y="347970"/>
                </a:lnTo>
                <a:lnTo>
                  <a:pt x="72989" y="343211"/>
                </a:lnTo>
                <a:lnTo>
                  <a:pt x="73946" y="341132"/>
                </a:lnTo>
                <a:lnTo>
                  <a:pt x="75917" y="339317"/>
                </a:lnTo>
                <a:lnTo>
                  <a:pt x="76752" y="337514"/>
                </a:lnTo>
                <a:lnTo>
                  <a:pt x="80276" y="334281"/>
                </a:lnTo>
                <a:lnTo>
                  <a:pt x="81804" y="332015"/>
                </a:lnTo>
                <a:lnTo>
                  <a:pt x="83164" y="329383"/>
                </a:lnTo>
                <a:lnTo>
                  <a:pt x="86377" y="326403"/>
                </a:lnTo>
                <a:lnTo>
                  <a:pt x="86671" y="325765"/>
                </a:lnTo>
                <a:lnTo>
                  <a:pt x="88481" y="324094"/>
                </a:lnTo>
                <a:lnTo>
                  <a:pt x="88634" y="323865"/>
                </a:lnTo>
                <a:lnTo>
                  <a:pt x="89477" y="322247"/>
                </a:lnTo>
                <a:lnTo>
                  <a:pt x="90135" y="321639"/>
                </a:lnTo>
                <a:lnTo>
                  <a:pt x="91364" y="319817"/>
                </a:lnTo>
                <a:lnTo>
                  <a:pt x="94122" y="317957"/>
                </a:lnTo>
                <a:lnTo>
                  <a:pt x="94646" y="317473"/>
                </a:lnTo>
                <a:lnTo>
                  <a:pt x="95592" y="315408"/>
                </a:lnTo>
                <a:lnTo>
                  <a:pt x="101964" y="309535"/>
                </a:lnTo>
                <a:lnTo>
                  <a:pt x="104572" y="305668"/>
                </a:lnTo>
                <a:lnTo>
                  <a:pt x="104692" y="305587"/>
                </a:lnTo>
                <a:lnTo>
                  <a:pt x="109978" y="297746"/>
                </a:lnTo>
                <a:lnTo>
                  <a:pt x="111917" y="296439"/>
                </a:lnTo>
                <a:lnTo>
                  <a:pt x="112484" y="295915"/>
                </a:lnTo>
                <a:lnTo>
                  <a:pt x="113280" y="294735"/>
                </a:lnTo>
                <a:lnTo>
                  <a:pt x="114744" y="293748"/>
                </a:lnTo>
                <a:lnTo>
                  <a:pt x="116581" y="291023"/>
                </a:lnTo>
                <a:lnTo>
                  <a:pt x="118046" y="290035"/>
                </a:lnTo>
                <a:lnTo>
                  <a:pt x="119883" y="287310"/>
                </a:lnTo>
                <a:lnTo>
                  <a:pt x="120705" y="286756"/>
                </a:lnTo>
                <a:lnTo>
                  <a:pt x="121349" y="285367"/>
                </a:lnTo>
                <a:lnTo>
                  <a:pt x="124437" y="282539"/>
                </a:lnTo>
                <a:lnTo>
                  <a:pt x="128591" y="276377"/>
                </a:lnTo>
                <a:lnTo>
                  <a:pt x="131519" y="274403"/>
                </a:lnTo>
                <a:lnTo>
                  <a:pt x="133696" y="271175"/>
                </a:lnTo>
                <a:lnTo>
                  <a:pt x="133777" y="270998"/>
                </a:lnTo>
                <a:lnTo>
                  <a:pt x="133875" y="270908"/>
                </a:lnTo>
                <a:lnTo>
                  <a:pt x="135194" y="268952"/>
                </a:lnTo>
                <a:lnTo>
                  <a:pt x="138213" y="266916"/>
                </a:lnTo>
                <a:lnTo>
                  <a:pt x="138902" y="266283"/>
                </a:lnTo>
                <a:lnTo>
                  <a:pt x="140485" y="262867"/>
                </a:lnTo>
                <a:lnTo>
                  <a:pt x="141691" y="261760"/>
                </a:lnTo>
                <a:lnTo>
                  <a:pt x="142995" y="259250"/>
                </a:lnTo>
                <a:lnTo>
                  <a:pt x="145334" y="257080"/>
                </a:lnTo>
                <a:lnTo>
                  <a:pt x="147204" y="254307"/>
                </a:lnTo>
                <a:lnTo>
                  <a:pt x="150005" y="252418"/>
                </a:lnTo>
                <a:lnTo>
                  <a:pt x="150009" y="252410"/>
                </a:lnTo>
                <a:lnTo>
                  <a:pt x="153980" y="248799"/>
                </a:lnTo>
                <a:lnTo>
                  <a:pt x="154898" y="247948"/>
                </a:lnTo>
                <a:lnTo>
                  <a:pt x="157423" y="244203"/>
                </a:lnTo>
                <a:lnTo>
                  <a:pt x="158930" y="240958"/>
                </a:lnTo>
                <a:lnTo>
                  <a:pt x="160715" y="239321"/>
                </a:lnTo>
                <a:lnTo>
                  <a:pt x="162515" y="236651"/>
                </a:lnTo>
                <a:lnTo>
                  <a:pt x="163980" y="235663"/>
                </a:lnTo>
                <a:lnTo>
                  <a:pt x="165817" y="232938"/>
                </a:lnTo>
                <a:lnTo>
                  <a:pt x="168061" y="231425"/>
                </a:lnTo>
                <a:lnTo>
                  <a:pt x="168850" y="229910"/>
                </a:lnTo>
                <a:lnTo>
                  <a:pt x="170342" y="228530"/>
                </a:lnTo>
                <a:lnTo>
                  <a:pt x="171656" y="225690"/>
                </a:lnTo>
                <a:lnTo>
                  <a:pt x="175488" y="222148"/>
                </a:lnTo>
                <a:lnTo>
                  <a:pt x="175722" y="221800"/>
                </a:lnTo>
                <a:lnTo>
                  <a:pt x="176246" y="221447"/>
                </a:lnTo>
                <a:lnTo>
                  <a:pt x="179037" y="218867"/>
                </a:lnTo>
                <a:lnTo>
                  <a:pt x="180822" y="216219"/>
                </a:lnTo>
                <a:lnTo>
                  <a:pt x="181277" y="215234"/>
                </a:lnTo>
                <a:lnTo>
                  <a:pt x="181826" y="214730"/>
                </a:lnTo>
                <a:lnTo>
                  <a:pt x="184430" y="210868"/>
                </a:lnTo>
                <a:lnTo>
                  <a:pt x="185895" y="209880"/>
                </a:lnTo>
                <a:lnTo>
                  <a:pt x="186708" y="208674"/>
                </a:lnTo>
                <a:lnTo>
                  <a:pt x="187295" y="207397"/>
                </a:lnTo>
                <a:lnTo>
                  <a:pt x="189279" y="205557"/>
                </a:lnTo>
                <a:lnTo>
                  <a:pt x="190199" y="203781"/>
                </a:lnTo>
                <a:lnTo>
                  <a:pt x="192993" y="201191"/>
                </a:lnTo>
                <a:lnTo>
                  <a:pt x="193839" y="199936"/>
                </a:lnTo>
                <a:lnTo>
                  <a:pt x="195703" y="198679"/>
                </a:lnTo>
                <a:lnTo>
                  <a:pt x="198771" y="195835"/>
                </a:lnTo>
                <a:lnTo>
                  <a:pt x="203043" y="189499"/>
                </a:lnTo>
                <a:lnTo>
                  <a:pt x="204506" y="188513"/>
                </a:lnTo>
                <a:lnTo>
                  <a:pt x="205743" y="186678"/>
                </a:lnTo>
                <a:lnTo>
                  <a:pt x="206431" y="185193"/>
                </a:lnTo>
                <a:lnTo>
                  <a:pt x="209251" y="182613"/>
                </a:lnTo>
                <a:lnTo>
                  <a:pt x="212452" y="177866"/>
                </a:lnTo>
                <a:lnTo>
                  <a:pt x="214961" y="176174"/>
                </a:lnTo>
                <a:lnTo>
                  <a:pt x="215765" y="174982"/>
                </a:lnTo>
                <a:lnTo>
                  <a:pt x="215955" y="174441"/>
                </a:lnTo>
                <a:lnTo>
                  <a:pt x="216414" y="174019"/>
                </a:lnTo>
                <a:lnTo>
                  <a:pt x="218354" y="171141"/>
                </a:lnTo>
                <a:lnTo>
                  <a:pt x="219353" y="170468"/>
                </a:lnTo>
                <a:lnTo>
                  <a:pt x="220027" y="169845"/>
                </a:lnTo>
                <a:lnTo>
                  <a:pt x="221657" y="167428"/>
                </a:lnTo>
                <a:lnTo>
                  <a:pt x="225316" y="164961"/>
                </a:lnTo>
                <a:lnTo>
                  <a:pt x="225430" y="164856"/>
                </a:lnTo>
                <a:lnTo>
                  <a:pt x="228260" y="160658"/>
                </a:lnTo>
                <a:lnTo>
                  <a:pt x="228680" y="159471"/>
                </a:lnTo>
                <a:lnTo>
                  <a:pt x="229668" y="158570"/>
                </a:lnTo>
                <a:lnTo>
                  <a:pt x="231066" y="156496"/>
                </a:lnTo>
                <a:lnTo>
                  <a:pt x="231448" y="156239"/>
                </a:lnTo>
                <a:lnTo>
                  <a:pt x="231584" y="155853"/>
                </a:lnTo>
                <a:lnTo>
                  <a:pt x="233435" y="154166"/>
                </a:lnTo>
                <a:lnTo>
                  <a:pt x="234367" y="152784"/>
                </a:lnTo>
                <a:lnTo>
                  <a:pt x="234723" y="152544"/>
                </a:lnTo>
                <a:lnTo>
                  <a:pt x="234795" y="152335"/>
                </a:lnTo>
                <a:lnTo>
                  <a:pt x="238112" y="149264"/>
                </a:lnTo>
                <a:lnTo>
                  <a:pt x="238303" y="148718"/>
                </a:lnTo>
                <a:lnTo>
                  <a:pt x="240199" y="146972"/>
                </a:lnTo>
                <a:lnTo>
                  <a:pt x="241108" y="144400"/>
                </a:lnTo>
                <a:lnTo>
                  <a:pt x="244176" y="141587"/>
                </a:lnTo>
                <a:lnTo>
                  <a:pt x="244419" y="140882"/>
                </a:lnTo>
                <a:lnTo>
                  <a:pt x="249883" y="135767"/>
                </a:lnTo>
                <a:lnTo>
                  <a:pt x="250732" y="133944"/>
                </a:lnTo>
                <a:lnTo>
                  <a:pt x="254201" y="130788"/>
                </a:lnTo>
                <a:lnTo>
                  <a:pt x="256282" y="127702"/>
                </a:lnTo>
                <a:lnTo>
                  <a:pt x="256402" y="127621"/>
                </a:lnTo>
                <a:lnTo>
                  <a:pt x="256413" y="127604"/>
                </a:lnTo>
                <a:lnTo>
                  <a:pt x="257044" y="125813"/>
                </a:lnTo>
                <a:lnTo>
                  <a:pt x="258562" y="124418"/>
                </a:lnTo>
                <a:lnTo>
                  <a:pt x="261688" y="119781"/>
                </a:lnTo>
                <a:lnTo>
                  <a:pt x="263819" y="118344"/>
                </a:lnTo>
                <a:lnTo>
                  <a:pt x="265714" y="116604"/>
                </a:lnTo>
                <a:lnTo>
                  <a:pt x="266262" y="115060"/>
                </a:lnTo>
                <a:lnTo>
                  <a:pt x="268029" y="113445"/>
                </a:lnTo>
                <a:lnTo>
                  <a:pt x="268291" y="113057"/>
                </a:lnTo>
                <a:lnTo>
                  <a:pt x="268916" y="112636"/>
                </a:lnTo>
                <a:lnTo>
                  <a:pt x="271586" y="110197"/>
                </a:lnTo>
                <a:lnTo>
                  <a:pt x="272377" y="107925"/>
                </a:lnTo>
                <a:lnTo>
                  <a:pt x="275387" y="105130"/>
                </a:lnTo>
                <a:lnTo>
                  <a:pt x="275885" y="103706"/>
                </a:lnTo>
                <a:lnTo>
                  <a:pt x="281044" y="98919"/>
                </a:lnTo>
                <a:lnTo>
                  <a:pt x="281902" y="96472"/>
                </a:lnTo>
                <a:lnTo>
                  <a:pt x="285239" y="93458"/>
                </a:lnTo>
                <a:lnTo>
                  <a:pt x="286905" y="90987"/>
                </a:lnTo>
                <a:lnTo>
                  <a:pt x="288377" y="89994"/>
                </a:lnTo>
                <a:lnTo>
                  <a:pt x="288609" y="89337"/>
                </a:lnTo>
                <a:lnTo>
                  <a:pt x="291165" y="87000"/>
                </a:lnTo>
                <a:lnTo>
                  <a:pt x="291820" y="85117"/>
                </a:lnTo>
                <a:lnTo>
                  <a:pt x="294103" y="82992"/>
                </a:lnTo>
                <a:lnTo>
                  <a:pt x="294626" y="81500"/>
                </a:lnTo>
                <a:lnTo>
                  <a:pt x="297938" y="78434"/>
                </a:lnTo>
                <a:lnTo>
                  <a:pt x="298133" y="77884"/>
                </a:lnTo>
                <a:lnTo>
                  <a:pt x="300180" y="75999"/>
                </a:lnTo>
                <a:lnTo>
                  <a:pt x="300742" y="74366"/>
                </a:lnTo>
                <a:lnTo>
                  <a:pt x="304241" y="71068"/>
                </a:lnTo>
                <a:lnTo>
                  <a:pt x="304249" y="71045"/>
                </a:lnTo>
                <a:lnTo>
                  <a:pt x="304868" y="70476"/>
                </a:lnTo>
                <a:lnTo>
                  <a:pt x="306533" y="68907"/>
                </a:lnTo>
                <a:lnTo>
                  <a:pt x="307055" y="67428"/>
                </a:lnTo>
                <a:lnTo>
                  <a:pt x="309876" y="64854"/>
                </a:lnTo>
                <a:lnTo>
                  <a:pt x="310562" y="62912"/>
                </a:lnTo>
                <a:lnTo>
                  <a:pt x="312957" y="60762"/>
                </a:lnTo>
                <a:lnTo>
                  <a:pt x="313466" y="59296"/>
                </a:lnTo>
                <a:lnTo>
                  <a:pt x="316838" y="56167"/>
                </a:lnTo>
                <a:lnTo>
                  <a:pt x="316973" y="55778"/>
                </a:lnTo>
                <a:lnTo>
                  <a:pt x="319249" y="53667"/>
                </a:lnTo>
                <a:lnTo>
                  <a:pt x="319779" y="52161"/>
                </a:lnTo>
                <a:lnTo>
                  <a:pt x="326168" y="46270"/>
                </a:lnTo>
                <a:lnTo>
                  <a:pt x="326597" y="45026"/>
                </a:lnTo>
                <a:lnTo>
                  <a:pt x="327887" y="43814"/>
                </a:lnTo>
                <a:lnTo>
                  <a:pt x="328990" y="42177"/>
                </a:lnTo>
                <a:lnTo>
                  <a:pt x="329402" y="41003"/>
                </a:lnTo>
                <a:lnTo>
                  <a:pt x="332747" y="37948"/>
                </a:lnTo>
                <a:lnTo>
                  <a:pt x="332910" y="37485"/>
                </a:lnTo>
                <a:lnTo>
                  <a:pt x="334742" y="35813"/>
                </a:lnTo>
                <a:lnTo>
                  <a:pt x="335420" y="33868"/>
                </a:lnTo>
                <a:lnTo>
                  <a:pt x="338735" y="30796"/>
                </a:lnTo>
                <a:lnTo>
                  <a:pt x="339025" y="29957"/>
                </a:lnTo>
                <a:lnTo>
                  <a:pt x="341576" y="27635"/>
                </a:lnTo>
                <a:lnTo>
                  <a:pt x="342127" y="26438"/>
                </a:lnTo>
                <a:cubicBezTo>
                  <a:pt x="347005" y="19653"/>
                  <a:pt x="353274" y="13735"/>
                  <a:pt x="360814" y="9175"/>
                </a:cubicBezTo>
                <a:cubicBezTo>
                  <a:pt x="368355" y="4616"/>
                  <a:pt x="376509" y="1810"/>
                  <a:pt x="384784" y="638"/>
                </a:cubicBezTo>
                <a:close/>
              </a:path>
            </a:pathLst>
          </a:custGeom>
          <a:gradFill>
            <a:gsLst>
              <a:gs pos="10000">
                <a:schemeClr val="accent2"/>
              </a:gs>
              <a:gs pos="100000">
                <a:srgbClr val="FFFFFF"/>
              </a:gs>
            </a:gsLst>
            <a:lin ang="12760497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00" name="任意多边形: 形状 699"/>
          <p:cNvSpPr/>
          <p:nvPr>
            <p:custDataLst>
              <p:tags r:id="rId16"/>
            </p:custDataLst>
          </p:nvPr>
        </p:nvSpPr>
        <p:spPr>
          <a:xfrm>
            <a:off x="4521896" y="452555"/>
            <a:ext cx="2469142" cy="2057042"/>
          </a:xfrm>
          <a:custGeom>
            <a:avLst/>
            <a:gdLst>
              <a:gd name="connsiteX0" fmla="*/ 3082710 w 5880205"/>
              <a:gd name="connsiteY0" fmla="*/ 4898799 h 4898798"/>
              <a:gd name="connsiteX1" fmla="*/ 0 w 5880205"/>
              <a:gd name="connsiteY1" fmla="*/ 756080 h 4898798"/>
              <a:gd name="connsiteX2" fmla="*/ 5880206 w 5880205"/>
              <a:gd name="connsiteY2" fmla="*/ 0 h 4898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80205" h="4898798">
                <a:moveTo>
                  <a:pt x="3082710" y="4898799"/>
                </a:moveTo>
                <a:lnTo>
                  <a:pt x="0" y="756080"/>
                </a:lnTo>
                <a:lnTo>
                  <a:pt x="588020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95000">
                <a:schemeClr val="accent6"/>
              </a:gs>
            </a:gsLst>
            <a:lin ang="6111468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02" name="任意多边形: 形状 701"/>
          <p:cNvSpPr/>
          <p:nvPr>
            <p:custDataLst>
              <p:tags r:id="rId17"/>
            </p:custDataLst>
          </p:nvPr>
        </p:nvSpPr>
        <p:spPr>
          <a:xfrm>
            <a:off x="5487863" y="2193999"/>
            <a:ext cx="642511" cy="533121"/>
          </a:xfrm>
          <a:custGeom>
            <a:avLst/>
            <a:gdLst>
              <a:gd name="connsiteX0" fmla="*/ 813722 w 1530126"/>
              <a:gd name="connsiteY0" fmla="*/ 1269615 h 1269615"/>
              <a:gd name="connsiteX1" fmla="*/ 0 w 1530126"/>
              <a:gd name="connsiteY1" fmla="*/ 176668 h 1269615"/>
              <a:gd name="connsiteX2" fmla="*/ 23955 w 1530126"/>
              <a:gd name="connsiteY2" fmla="*/ 158702 h 1269615"/>
              <a:gd name="connsiteX3" fmla="*/ 809979 w 1530126"/>
              <a:gd name="connsiteY3" fmla="*/ 1215716 h 1269615"/>
              <a:gd name="connsiteX4" fmla="*/ 1504674 w 1530126"/>
              <a:gd name="connsiteY4" fmla="*/ 0 h 1269615"/>
              <a:gd name="connsiteX5" fmla="*/ 1530126 w 1530126"/>
              <a:gd name="connsiteY5" fmla="*/ 14972 h 126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0126" h="1269615">
                <a:moveTo>
                  <a:pt x="813722" y="1269615"/>
                </a:moveTo>
                <a:lnTo>
                  <a:pt x="0" y="176668"/>
                </a:lnTo>
                <a:lnTo>
                  <a:pt x="23955" y="158702"/>
                </a:lnTo>
                <a:lnTo>
                  <a:pt x="809979" y="1215716"/>
                </a:lnTo>
                <a:lnTo>
                  <a:pt x="1504674" y="0"/>
                </a:lnTo>
                <a:lnTo>
                  <a:pt x="1530126" y="14972"/>
                </a:lnTo>
                <a:close/>
              </a:path>
            </a:pathLst>
          </a:custGeom>
          <a:solidFill>
            <a:schemeClr val="accent1"/>
          </a:soli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03" name="任意多边形: 形状 702"/>
          <p:cNvSpPr/>
          <p:nvPr>
            <p:custDataLst>
              <p:tags r:id="rId18"/>
            </p:custDataLst>
          </p:nvPr>
        </p:nvSpPr>
        <p:spPr>
          <a:xfrm>
            <a:off x="4304373" y="597466"/>
            <a:ext cx="1006517" cy="1419245"/>
          </a:xfrm>
          <a:custGeom>
            <a:avLst/>
            <a:gdLst>
              <a:gd name="connsiteX0" fmla="*/ 2373043 w 2396997"/>
              <a:gd name="connsiteY0" fmla="*/ 3379902 h 3379901"/>
              <a:gd name="connsiteX1" fmla="*/ 0 w 2396997"/>
              <a:gd name="connsiteY1" fmla="*/ 190891 h 3379901"/>
              <a:gd name="connsiteX2" fmla="*/ 1482965 w 2396997"/>
              <a:gd name="connsiteY2" fmla="*/ 0 h 3379901"/>
              <a:gd name="connsiteX3" fmla="*/ 1486708 w 2396997"/>
              <a:gd name="connsiteY3" fmla="*/ 29944 h 3379901"/>
              <a:gd name="connsiteX4" fmla="*/ 54647 w 2396997"/>
              <a:gd name="connsiteY4" fmla="*/ 214098 h 3379901"/>
              <a:gd name="connsiteX5" fmla="*/ 2396998 w 2396997"/>
              <a:gd name="connsiteY5" fmla="*/ 3361935 h 3379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96997" h="3379901">
                <a:moveTo>
                  <a:pt x="2373043" y="3379902"/>
                </a:moveTo>
                <a:lnTo>
                  <a:pt x="0" y="190891"/>
                </a:lnTo>
                <a:lnTo>
                  <a:pt x="1482965" y="0"/>
                </a:lnTo>
                <a:lnTo>
                  <a:pt x="1486708" y="29944"/>
                </a:lnTo>
                <a:lnTo>
                  <a:pt x="54647" y="214098"/>
                </a:lnTo>
                <a:lnTo>
                  <a:pt x="2396998" y="33619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chemeClr val="accent1"/>
              </a:gs>
            </a:gsLst>
            <a:lin ang="5536794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04" name="任意多边形: 形状 703"/>
          <p:cNvSpPr/>
          <p:nvPr>
            <p:custDataLst>
              <p:tags r:id="rId19"/>
            </p:custDataLst>
          </p:nvPr>
        </p:nvSpPr>
        <p:spPr>
          <a:xfrm>
            <a:off x="6294145" y="303558"/>
            <a:ext cx="919759" cy="1591190"/>
          </a:xfrm>
          <a:custGeom>
            <a:avLst/>
            <a:gdLst>
              <a:gd name="connsiteX0" fmla="*/ 26201 w 2190385"/>
              <a:gd name="connsiteY0" fmla="*/ 3789383 h 3789382"/>
              <a:gd name="connsiteX1" fmla="*/ 0 w 2190385"/>
              <a:gd name="connsiteY1" fmla="*/ 3774411 h 3789382"/>
              <a:gd name="connsiteX2" fmla="*/ 2134241 w 2190385"/>
              <a:gd name="connsiteY2" fmla="*/ 37430 h 3789382"/>
              <a:gd name="connsiteX3" fmla="*/ 543479 w 2190385"/>
              <a:gd name="connsiteY3" fmla="*/ 241796 h 3789382"/>
              <a:gd name="connsiteX4" fmla="*/ 539736 w 2190385"/>
              <a:gd name="connsiteY4" fmla="*/ 211852 h 3789382"/>
              <a:gd name="connsiteX5" fmla="*/ 2190386 w 2190385"/>
              <a:gd name="connsiteY5" fmla="*/ 0 h 3789382"/>
              <a:gd name="connsiteX6" fmla="*/ 2175414 w 2190385"/>
              <a:gd name="connsiteY6" fmla="*/ 26201 h 378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90385" h="3789382">
                <a:moveTo>
                  <a:pt x="26201" y="3789383"/>
                </a:moveTo>
                <a:lnTo>
                  <a:pt x="0" y="3774411"/>
                </a:lnTo>
                <a:lnTo>
                  <a:pt x="2134241" y="37430"/>
                </a:lnTo>
                <a:lnTo>
                  <a:pt x="543479" y="241796"/>
                </a:lnTo>
                <a:lnTo>
                  <a:pt x="539736" y="211852"/>
                </a:lnTo>
                <a:lnTo>
                  <a:pt x="2190386" y="0"/>
                </a:lnTo>
                <a:lnTo>
                  <a:pt x="2175414" y="262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0000">
                <a:schemeClr val="accent1"/>
              </a:gs>
            </a:gsLst>
            <a:lin ang="5536794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22" name="任意多边形: 形状 721"/>
          <p:cNvSpPr/>
          <p:nvPr>
            <p:custDataLst>
              <p:tags r:id="rId20"/>
            </p:custDataLst>
          </p:nvPr>
        </p:nvSpPr>
        <p:spPr>
          <a:xfrm rot="660000">
            <a:off x="7524474" y="1639735"/>
            <a:ext cx="396393" cy="370099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23" name="任意多边形: 形状 722"/>
          <p:cNvSpPr/>
          <p:nvPr>
            <p:custDataLst>
              <p:tags r:id="rId21"/>
            </p:custDataLst>
          </p:nvPr>
        </p:nvSpPr>
        <p:spPr>
          <a:xfrm rot="660000">
            <a:off x="7508406" y="1615690"/>
            <a:ext cx="396393" cy="356059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33" name="任意多边形: 形状 732"/>
          <p:cNvSpPr/>
          <p:nvPr userDrawn="1">
            <p:custDataLst>
              <p:tags r:id="rId22"/>
            </p:custDataLst>
          </p:nvPr>
        </p:nvSpPr>
        <p:spPr>
          <a:xfrm rot="565142" flipH="1">
            <a:off x="3867148" y="996971"/>
            <a:ext cx="288772" cy="266108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34" name="任意多边形: 形状 733"/>
          <p:cNvSpPr/>
          <p:nvPr userDrawn="1">
            <p:custDataLst>
              <p:tags r:id="rId23"/>
            </p:custDataLst>
          </p:nvPr>
        </p:nvSpPr>
        <p:spPr>
          <a:xfrm rot="565142" flipH="1">
            <a:off x="3887413" y="984973"/>
            <a:ext cx="285039" cy="255976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ctrTitle"/>
            <p:custDataLst>
              <p:tags r:id="rId24"/>
            </p:custDataLst>
          </p:nvPr>
        </p:nvSpPr>
        <p:spPr>
          <a:xfrm rot="21180000">
            <a:off x="4025000" y="649538"/>
            <a:ext cx="3469535" cy="1345205"/>
          </a:xfrm>
          <a:effectLst/>
        </p:spPr>
        <p:txBody>
          <a:bodyPr wrap="square" lIns="0" tIns="0" rIns="0" bIns="0" anchor="ctr" anchorCtr="0">
            <a:normAutofit/>
            <a:scene3d>
              <a:camera prst="perspectiveFront" fov="3600000">
                <a:rot lat="21000000" lon="0" rev="0"/>
              </a:camera>
              <a:lightRig rig="flat" dir="t">
                <a:rot lat="0" lon="0" rev="0"/>
              </a:lightRig>
            </a:scene3d>
            <a:sp3d z="6350" extrusionH="457200" contourW="19050" prstMaterial="matte">
              <a:extrusionClr>
                <a:schemeClr val="accent1">
                  <a:lumMod val="60000"/>
                  <a:lumOff val="40000"/>
                </a:schemeClr>
              </a:extrusionClr>
              <a:contourClr>
                <a:schemeClr val="accent1"/>
              </a:contourClr>
            </a:sp3d>
          </a:bodyPr>
          <a:lstStyle>
            <a:lvl1pPr marL="0" indent="0" algn="ctr" eaLnBrk="1" fontAlgn="auto" latinLnBrk="0" hangingPunct="1">
              <a:lnSpc>
                <a:spcPct val="95000"/>
              </a:lnSpc>
              <a:spcBef>
                <a:spcPct val="0"/>
              </a:spcBef>
              <a:spcAft>
                <a:spcPts val="0"/>
              </a:spcAft>
              <a:defRPr sz="3695">
                <a:ln w="19050">
                  <a:noFill/>
                </a:ln>
                <a:solidFill>
                  <a:srgbClr val="FFFFFF"/>
                </a:solidFill>
                <a:effectLst>
                  <a:outerShdw dist="101600" dir="5400000" sx="102000" sy="102000" algn="ctr" rotWithShape="0">
                    <a:schemeClr val="accent1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2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26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27"/>
            </p:custDataLst>
          </p:nvPr>
        </p:nvSpPr>
        <p:spPr>
          <a:xfrm>
            <a:off x="6815667" y="2669078"/>
            <a:ext cx="1151890" cy="153319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日期时间占位符 7"/>
          <p:cNvSpPr>
            <a:spLocks noGrp="1"/>
          </p:cNvSpPr>
          <p:nvPr userDrawn="1">
            <p:ph type="body" sz="quarter" idx="14" hasCustomPrompt="1"/>
            <p:custDataLst>
              <p:tags r:id="rId28"/>
            </p:custDataLst>
          </p:nvPr>
        </p:nvSpPr>
        <p:spPr>
          <a:xfrm rot="21180000">
            <a:off x="5128336" y="401749"/>
            <a:ext cx="1209333" cy="211633"/>
          </a:xfrm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01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日期时间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 userDrawn="1">
            <p:ph type="body" sz="quarter" idx="17" hasCustomPrompt="1"/>
            <p:custDataLst>
              <p:tags r:id="rId29"/>
            </p:custDataLst>
          </p:nvPr>
        </p:nvSpPr>
        <p:spPr>
          <a:xfrm rot="21180000">
            <a:off x="5204354" y="2009408"/>
            <a:ext cx="1209485" cy="26664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/>
              </a:gs>
              <a:gs pos="95000">
                <a:schemeClr val="accent3"/>
              </a:gs>
            </a:gsLst>
            <a:lin ang="3420000" scaled="0"/>
          </a:gradFill>
        </p:spPr>
        <p:txBody>
          <a:bodyPr wrap="square" anchor="ctr" anchorCtr="0">
            <a:normAutofit/>
          </a:bodyPr>
          <a:lstStyle>
            <a:lvl1pPr marL="0" indent="0" algn="ctr">
              <a:lnSpc>
                <a:spcPct val="100000"/>
              </a:lnSpc>
              <a:buNone/>
              <a:defRPr sz="755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形 8"/>
          <p:cNvSpPr/>
          <p:nvPr userDrawn="1">
            <p:custDataLst>
              <p:tags r:id="rId2"/>
            </p:custDataLst>
          </p:nvPr>
        </p:nvSpPr>
        <p:spPr>
          <a:xfrm>
            <a:off x="3200012" y="0"/>
            <a:ext cx="5119511" cy="287972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9" name="任意多边形: 形状 18"/>
          <p:cNvSpPr/>
          <p:nvPr userDrawn="1">
            <p:custDataLst>
              <p:tags r:id="rId3"/>
            </p:custDataLst>
          </p:nvPr>
        </p:nvSpPr>
        <p:spPr>
          <a:xfrm>
            <a:off x="4257111" y="46396"/>
            <a:ext cx="3005313" cy="2786934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  <a:alpha val="30000"/>
                </a:schemeClr>
              </a:gs>
              <a:gs pos="0">
                <a:schemeClr val="accent1">
                  <a:lumMod val="90000"/>
                  <a:lumOff val="10000"/>
                  <a:alpha val="30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31" name="任意多边形: 形状 30"/>
          <p:cNvSpPr/>
          <p:nvPr userDrawn="1">
            <p:custDataLst>
              <p:tags r:id="rId4"/>
            </p:custDataLst>
          </p:nvPr>
        </p:nvSpPr>
        <p:spPr>
          <a:xfrm>
            <a:off x="3204811" y="0"/>
            <a:ext cx="1186287" cy="1066298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755"/>
          </a:p>
        </p:txBody>
      </p:sp>
      <p:sp>
        <p:nvSpPr>
          <p:cNvPr id="29" name="任意多边形: 形状 28"/>
          <p:cNvSpPr/>
          <p:nvPr userDrawn="1">
            <p:custDataLst>
              <p:tags r:id="rId5"/>
            </p:custDataLst>
          </p:nvPr>
        </p:nvSpPr>
        <p:spPr>
          <a:xfrm>
            <a:off x="7240693" y="1898485"/>
            <a:ext cx="1073231" cy="981240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5" name="任意多边形: 形状 143"/>
          <p:cNvSpPr/>
          <p:nvPr userDrawn="1">
            <p:custDataLst>
              <p:tags r:id="rId6"/>
            </p:custDataLst>
          </p:nvPr>
        </p:nvSpPr>
        <p:spPr>
          <a:xfrm>
            <a:off x="3518869" y="0"/>
            <a:ext cx="4481796" cy="2879725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100000"/>
                </a:schemeClr>
              </a:gs>
              <a:gs pos="917">
                <a:schemeClr val="accent2"/>
              </a:gs>
            </a:gsLst>
            <a:lin ang="16200000" scaled="1"/>
          </a:gradFill>
          <a:ln w="405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3397326" y="234378"/>
            <a:ext cx="859918" cy="454090"/>
          </a:xfrm>
        </p:spPr>
        <p:txBody>
          <a:bodyPr wrap="square" anchor="b">
            <a:normAutofit/>
            <a:scene3d>
              <a:camera prst="perspectiveFront" fov="3600000">
                <a:rot lat="21000000" lon="0" rev="0"/>
              </a:camera>
              <a:lightRig rig="flat" dir="t">
                <a:rot lat="0" lon="0" rev="0"/>
              </a:lightRig>
            </a:scene3d>
            <a:sp3d extrusionH="457200" contourW="25400" prstMaterial="matte">
              <a:extrusionClr>
                <a:schemeClr val="accent1">
                  <a:lumMod val="60000"/>
                  <a:lumOff val="40000"/>
                </a:schemeClr>
              </a:extrusionClr>
              <a:contourClr>
                <a:schemeClr val="accent1"/>
              </a:contourClr>
            </a:sp3d>
          </a:bodyPr>
          <a:lstStyle>
            <a:lvl1pPr algn="l">
              <a:defRPr sz="2520">
                <a:ln w="31750">
                  <a:noFill/>
                </a:ln>
                <a:solidFill>
                  <a:srgbClr val="FFFFFF"/>
                </a:solidFill>
                <a:effectLst>
                  <a:outerShdw blurRad="63500" dist="50800" dir="5400000" sx="102000" sy="102000" algn="ctr" rotWithShape="0">
                    <a:schemeClr val="accent1">
                      <a:lumMod val="50000"/>
                      <a:alpha val="30000"/>
                    </a:schemeClr>
                  </a:outerShdw>
                </a:effectLst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 useBgFill="1">
        <p:nvSpPr>
          <p:cNvPr id="16" name="圆角矩形 15"/>
          <p:cNvSpPr/>
          <p:nvPr userDrawn="1">
            <p:custDataLst>
              <p:tags r:id="rId8"/>
            </p:custDataLst>
          </p:nvPr>
        </p:nvSpPr>
        <p:spPr>
          <a:xfrm>
            <a:off x="3397326" y="770060"/>
            <a:ext cx="4724882" cy="1877687"/>
          </a:xfrm>
          <a:prstGeom prst="roundRect">
            <a:avLst>
              <a:gd name="adj" fmla="val 4229"/>
            </a:avLst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92" name="任意多边形: 形状 91"/>
          <p:cNvSpPr/>
          <p:nvPr userDrawn="1">
            <p:custDataLst>
              <p:tags r:id="rId10"/>
            </p:custDataLst>
          </p:nvPr>
        </p:nvSpPr>
        <p:spPr>
          <a:xfrm>
            <a:off x="7823868" y="2330499"/>
            <a:ext cx="372622" cy="347835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93" name="任意多边形: 形状 92"/>
          <p:cNvSpPr/>
          <p:nvPr userDrawn="1">
            <p:custDataLst>
              <p:tags r:id="rId11"/>
            </p:custDataLst>
          </p:nvPr>
        </p:nvSpPr>
        <p:spPr>
          <a:xfrm>
            <a:off x="7803443" y="2311348"/>
            <a:ext cx="372622" cy="334609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8" name="页脚占位符 4"/>
          <p:cNvSpPr>
            <a:spLocks noGrp="1"/>
          </p:cNvSpPr>
          <p:nvPr userDrawn="1"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 userDrawn="1"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图形 8"/>
          <p:cNvSpPr/>
          <p:nvPr userDrawn="1">
            <p:custDataLst>
              <p:tags r:id="rId2"/>
            </p:custDataLst>
          </p:nvPr>
        </p:nvSpPr>
        <p:spPr>
          <a:xfrm>
            <a:off x="3200012" y="0"/>
            <a:ext cx="5119511" cy="287972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44" name="任意多边形: 形状 143"/>
          <p:cNvSpPr/>
          <p:nvPr userDrawn="1">
            <p:custDataLst>
              <p:tags r:id="rId3"/>
            </p:custDataLst>
          </p:nvPr>
        </p:nvSpPr>
        <p:spPr>
          <a:xfrm>
            <a:off x="3518869" y="0"/>
            <a:ext cx="4481796" cy="2879725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94000">
                <a:schemeClr val="accent1"/>
              </a:gs>
            </a:gsLst>
            <a:lin ang="16200000" scaled="1"/>
          </a:gradFill>
          <a:ln w="40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9" name="任意多边形: 形状 18"/>
          <p:cNvSpPr/>
          <p:nvPr userDrawn="1">
            <p:custDataLst>
              <p:tags r:id="rId4"/>
            </p:custDataLst>
          </p:nvPr>
        </p:nvSpPr>
        <p:spPr>
          <a:xfrm>
            <a:off x="4555867" y="272297"/>
            <a:ext cx="2514458" cy="2441787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  <a:alpha val="45000"/>
                </a:schemeClr>
              </a:gs>
              <a:gs pos="0">
                <a:schemeClr val="accent1">
                  <a:lumMod val="90000"/>
                  <a:lumOff val="10000"/>
                  <a:alpha val="45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39" name="任意多边形: 形状 30"/>
          <p:cNvSpPr/>
          <p:nvPr userDrawn="1">
            <p:custDataLst>
              <p:tags r:id="rId5"/>
            </p:custDataLst>
          </p:nvPr>
        </p:nvSpPr>
        <p:spPr>
          <a:xfrm>
            <a:off x="3204914" y="0"/>
            <a:ext cx="1349477" cy="1212837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755"/>
          </a:p>
        </p:txBody>
      </p:sp>
      <p:sp>
        <p:nvSpPr>
          <p:cNvPr id="40" name="任意多边形: 形状 28"/>
          <p:cNvSpPr/>
          <p:nvPr userDrawn="1">
            <p:custDataLst>
              <p:tags r:id="rId6"/>
            </p:custDataLst>
          </p:nvPr>
        </p:nvSpPr>
        <p:spPr>
          <a:xfrm>
            <a:off x="7033551" y="1709145"/>
            <a:ext cx="1280342" cy="1170580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3" name="任意多边形: 形状 36"/>
          <p:cNvSpPr/>
          <p:nvPr userDrawn="1">
            <p:custDataLst>
              <p:tags r:id="rId7"/>
            </p:custDataLst>
          </p:nvPr>
        </p:nvSpPr>
        <p:spPr>
          <a:xfrm>
            <a:off x="6975651" y="2187258"/>
            <a:ext cx="1343872" cy="692467"/>
          </a:xfrm>
          <a:custGeom>
            <a:avLst/>
            <a:gdLst>
              <a:gd name="connsiteX0" fmla="*/ 343809 w 2895515"/>
              <a:gd name="connsiteY0" fmla="*/ 1986623 h 2833622"/>
              <a:gd name="connsiteX1" fmla="*/ 5797 w 2895515"/>
              <a:gd name="connsiteY1" fmla="*/ 1019753 h 2833622"/>
              <a:gd name="connsiteX2" fmla="*/ 699114 w 2895515"/>
              <a:gd name="connsiteY2" fmla="*/ 132276 h 2833622"/>
              <a:gd name="connsiteX3" fmla="*/ 1854642 w 2895515"/>
              <a:gd name="connsiteY3" fmla="*/ 58385 h 2833622"/>
              <a:gd name="connsiteX4" fmla="*/ 2597481 w 2895515"/>
              <a:gd name="connsiteY4" fmla="*/ 463213 h 2833622"/>
              <a:gd name="connsiteX5" fmla="*/ 2877323 w 2895515"/>
              <a:gd name="connsiteY5" fmla="*/ 1342829 h 2833622"/>
              <a:gd name="connsiteX6" fmla="*/ 2856885 w 2895515"/>
              <a:gd name="connsiteY6" fmla="*/ 2083310 h 2833622"/>
              <a:gd name="connsiteX7" fmla="*/ 2476426 w 2895515"/>
              <a:gd name="connsiteY7" fmla="*/ 2702736 h 2833622"/>
              <a:gd name="connsiteX8" fmla="*/ 1371992 w 2895515"/>
              <a:gd name="connsiteY8" fmla="*/ 2714528 h 2833622"/>
              <a:gd name="connsiteX9" fmla="*/ 343809 w 2895515"/>
              <a:gd name="connsiteY9" fmla="*/ 1986623 h 283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0" h="2597">
                <a:moveTo>
                  <a:pt x="2812" y="0"/>
                </a:moveTo>
                <a:cubicBezTo>
                  <a:pt x="3142" y="2"/>
                  <a:pt x="3474" y="35"/>
                  <a:pt x="3796" y="92"/>
                </a:cubicBezTo>
                <a:cubicBezTo>
                  <a:pt x="4225" y="168"/>
                  <a:pt x="4656" y="292"/>
                  <a:pt x="5002" y="497"/>
                </a:cubicBezTo>
                <a:lnTo>
                  <a:pt x="5040" y="520"/>
                </a:lnTo>
                <a:lnTo>
                  <a:pt x="5040" y="2597"/>
                </a:lnTo>
                <a:lnTo>
                  <a:pt x="264" y="2597"/>
                </a:lnTo>
                <a:lnTo>
                  <a:pt x="239" y="2555"/>
                </a:lnTo>
                <a:cubicBezTo>
                  <a:pt x="60" y="2255"/>
                  <a:pt x="-35" y="1931"/>
                  <a:pt x="12" y="1606"/>
                </a:cubicBezTo>
                <a:cubicBezTo>
                  <a:pt x="100" y="991"/>
                  <a:pt x="697" y="461"/>
                  <a:pt x="1431" y="208"/>
                </a:cubicBezTo>
                <a:cubicBezTo>
                  <a:pt x="1843" y="66"/>
                  <a:pt x="2292" y="3"/>
                  <a:pt x="2745" y="0"/>
                </a:cubicBezTo>
                <a:cubicBezTo>
                  <a:pt x="2767" y="0"/>
                  <a:pt x="2789" y="0"/>
                  <a:pt x="2812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86000">
                <a:schemeClr val="accent3">
                  <a:lumMod val="75000"/>
                </a:schemeClr>
              </a:gs>
            </a:gsLst>
            <a:lin ang="2876647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755"/>
          </a:p>
        </p:txBody>
      </p:sp>
      <p:sp>
        <p:nvSpPr>
          <p:cNvPr id="38" name="任意多边形: 形状 37"/>
          <p:cNvSpPr/>
          <p:nvPr userDrawn="1">
            <p:custDataLst>
              <p:tags r:id="rId8"/>
            </p:custDataLst>
          </p:nvPr>
        </p:nvSpPr>
        <p:spPr>
          <a:xfrm>
            <a:off x="6315665" y="0"/>
            <a:ext cx="1800678" cy="535016"/>
          </a:xfrm>
          <a:custGeom>
            <a:avLst/>
            <a:gdLst>
              <a:gd name="connsiteX0" fmla="*/ 1055243 w 3827143"/>
              <a:gd name="connsiteY0" fmla="*/ 986623 h 1739109"/>
              <a:gd name="connsiteX1" fmla="*/ 2084999 w 3827143"/>
              <a:gd name="connsiteY1" fmla="*/ 1653213 h 1739109"/>
              <a:gd name="connsiteX2" fmla="*/ 3569107 w 3827143"/>
              <a:gd name="connsiteY2" fmla="*/ 1367868 h 1739109"/>
              <a:gd name="connsiteX3" fmla="*/ 3791565 w 3827143"/>
              <a:gd name="connsiteY3" fmla="*/ 1071519 h 1739109"/>
              <a:gd name="connsiteX4" fmla="*/ 3783704 w 3827143"/>
              <a:gd name="connsiteY4" fmla="*/ 709139 h 1739109"/>
              <a:gd name="connsiteX5" fmla="*/ 3489712 w 3827143"/>
              <a:gd name="connsiteY5" fmla="*/ 465456 h 1739109"/>
              <a:gd name="connsiteX6" fmla="*/ 811560 w 3827143"/>
              <a:gd name="connsiteY6" fmla="*/ 68489 h 1739109"/>
              <a:gd name="connsiteX7" fmla="*/ 284891 w 3827143"/>
              <a:gd name="connsiteY7" fmla="*/ 246142 h 1739109"/>
              <a:gd name="connsiteX8" fmla="*/ 8193 w 3827143"/>
              <a:gd name="connsiteY8" fmla="*/ 530700 h 1739109"/>
              <a:gd name="connsiteX9" fmla="*/ 207856 w 3827143"/>
              <a:gd name="connsiteY9" fmla="*/ 665119 h 1739109"/>
              <a:gd name="connsiteX10" fmla="*/ 1055243 w 3827143"/>
              <a:gd name="connsiteY10" fmla="*/ 986623 h 173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53" h="2007">
                <a:moveTo>
                  <a:pt x="0" y="0"/>
                </a:moveTo>
                <a:lnTo>
                  <a:pt x="6667" y="0"/>
                </a:lnTo>
                <a:lnTo>
                  <a:pt x="6676" y="17"/>
                </a:lnTo>
                <a:cubicBezTo>
                  <a:pt x="6784" y="228"/>
                  <a:pt x="6772" y="486"/>
                  <a:pt x="6681" y="704"/>
                </a:cubicBezTo>
                <a:cubicBezTo>
                  <a:pt x="6587" y="929"/>
                  <a:pt x="6418" y="1120"/>
                  <a:pt x="6230" y="1282"/>
                </a:cubicBezTo>
                <a:cubicBezTo>
                  <a:pt x="5431" y="1972"/>
                  <a:pt x="4227" y="2195"/>
                  <a:pt x="3220" y="1839"/>
                </a:cubicBezTo>
                <a:cubicBezTo>
                  <a:pt x="2439" y="1563"/>
                  <a:pt x="1819" y="991"/>
                  <a:pt x="1131" y="538"/>
                </a:cubicBezTo>
                <a:cubicBezTo>
                  <a:pt x="802" y="321"/>
                  <a:pt x="432" y="125"/>
                  <a:pt x="42" y="12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88000">
                <a:schemeClr val="accent3">
                  <a:lumMod val="75000"/>
                </a:schemeClr>
              </a:gs>
            </a:gsLst>
            <a:lin ang="15325510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755"/>
          </a:p>
        </p:txBody>
      </p:sp>
      <p:sp>
        <p:nvSpPr>
          <p:cNvPr id="9" name="任意多边形: 形状 38"/>
          <p:cNvSpPr/>
          <p:nvPr userDrawn="1">
            <p:custDataLst>
              <p:tags r:id="rId9"/>
            </p:custDataLst>
          </p:nvPr>
        </p:nvSpPr>
        <p:spPr>
          <a:xfrm>
            <a:off x="3200012" y="1908618"/>
            <a:ext cx="1842141" cy="971107"/>
          </a:xfrm>
          <a:custGeom>
            <a:avLst/>
            <a:gdLst>
              <a:gd name="connsiteX0" fmla="*/ 1178328 w 3742384"/>
              <a:gd name="connsiteY0" fmla="*/ 52834 h 2673976"/>
              <a:gd name="connsiteX1" fmla="*/ 1982482 w 3742384"/>
              <a:gd name="connsiteY1" fmla="*/ 817683 h 2673976"/>
              <a:gd name="connsiteX2" fmla="*/ 2212015 w 3742384"/>
              <a:gd name="connsiteY2" fmla="*/ 1279108 h 2673976"/>
              <a:gd name="connsiteX3" fmla="*/ 2630206 w 3742384"/>
              <a:gd name="connsiteY3" fmla="*/ 1322342 h 2673976"/>
              <a:gd name="connsiteX4" fmla="*/ 3450081 w 3742384"/>
              <a:gd name="connsiteY4" fmla="*/ 1448900 h 2673976"/>
              <a:gd name="connsiteX5" fmla="*/ 3682759 w 3742384"/>
              <a:gd name="connsiteY5" fmla="*/ 2175232 h 2673976"/>
              <a:gd name="connsiteX6" fmla="*/ 3060188 w 3742384"/>
              <a:gd name="connsiteY6" fmla="*/ 2481801 h 2673976"/>
              <a:gd name="connsiteX7" fmla="*/ 640654 w 3742384"/>
              <a:gd name="connsiteY7" fmla="*/ 2594996 h 2673976"/>
              <a:gd name="connsiteX8" fmla="*/ 97477 w 3742384"/>
              <a:gd name="connsiteY8" fmla="*/ 2286068 h 2673976"/>
              <a:gd name="connsiteX9" fmla="*/ 8651 w 3742384"/>
              <a:gd name="connsiteY9" fmla="*/ 1811280 h 2673976"/>
              <a:gd name="connsiteX10" fmla="*/ 3148 w 3742384"/>
              <a:gd name="connsiteY10" fmla="*/ 919873 h 2673976"/>
              <a:gd name="connsiteX11" fmla="*/ 60532 w 3742384"/>
              <a:gd name="connsiteY11" fmla="*/ 382198 h 2673976"/>
              <a:gd name="connsiteX12" fmla="*/ 1178328 w 3742384"/>
              <a:gd name="connsiteY12" fmla="*/ 52834 h 267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909" h="3642">
                <a:moveTo>
                  <a:pt x="898" y="0"/>
                </a:moveTo>
                <a:cubicBezTo>
                  <a:pt x="1139" y="-2"/>
                  <a:pt x="1362" y="32"/>
                  <a:pt x="1535" y="104"/>
                </a:cubicBezTo>
                <a:cubicBezTo>
                  <a:pt x="2319" y="301"/>
                  <a:pt x="2977" y="883"/>
                  <a:pt x="3227" y="1603"/>
                </a:cubicBezTo>
                <a:cubicBezTo>
                  <a:pt x="3341" y="1931"/>
                  <a:pt x="3400" y="2319"/>
                  <a:pt x="3710" y="2507"/>
                </a:cubicBezTo>
                <a:cubicBezTo>
                  <a:pt x="3961" y="2660"/>
                  <a:pt x="4290" y="2621"/>
                  <a:pt x="4589" y="2592"/>
                </a:cubicBezTo>
                <a:cubicBezTo>
                  <a:pt x="5180" y="2535"/>
                  <a:pt x="5811" y="2546"/>
                  <a:pt x="6314" y="2840"/>
                </a:cubicBezTo>
                <a:cubicBezTo>
                  <a:pt x="6613" y="3015"/>
                  <a:pt x="6838" y="3317"/>
                  <a:pt x="6907" y="3633"/>
                </a:cubicBezTo>
                <a:lnTo>
                  <a:pt x="6909" y="3642"/>
                </a:lnTo>
                <a:lnTo>
                  <a:pt x="0" y="3642"/>
                </a:lnTo>
                <a:lnTo>
                  <a:pt x="0" y="157"/>
                </a:lnTo>
                <a:lnTo>
                  <a:pt x="6" y="155"/>
                </a:lnTo>
                <a:cubicBezTo>
                  <a:pt x="291" y="56"/>
                  <a:pt x="608" y="2"/>
                  <a:pt x="898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88000">
                <a:schemeClr val="accent3">
                  <a:lumMod val="75000"/>
                </a:schemeClr>
              </a:gs>
            </a:gsLst>
            <a:lin ang="6588453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755"/>
          </a:p>
        </p:txBody>
      </p:sp>
      <p:sp>
        <p:nvSpPr>
          <p:cNvPr id="115" name="任意多边形: 形状 114"/>
          <p:cNvSpPr/>
          <p:nvPr userDrawn="1">
            <p:custDataLst>
              <p:tags r:id="rId10"/>
            </p:custDataLst>
          </p:nvPr>
        </p:nvSpPr>
        <p:spPr>
          <a:xfrm>
            <a:off x="5068158" y="2187237"/>
            <a:ext cx="1233493" cy="692488"/>
          </a:xfrm>
          <a:custGeom>
            <a:avLst/>
            <a:gdLst>
              <a:gd name="connsiteX0" fmla="*/ 2482055 w 2482054"/>
              <a:gd name="connsiteY0" fmla="*/ 1241028 h 2482054"/>
              <a:gd name="connsiteX1" fmla="*/ 1241028 w 2482054"/>
              <a:gd name="connsiteY1" fmla="*/ 2482055 h 2482054"/>
              <a:gd name="connsiteX2" fmla="*/ 0 w 2482054"/>
              <a:gd name="connsiteY2" fmla="*/ 1241028 h 2482054"/>
              <a:gd name="connsiteX3" fmla="*/ 1241028 w 2482054"/>
              <a:gd name="connsiteY3" fmla="*/ 0 h 2482054"/>
              <a:gd name="connsiteX4" fmla="*/ 2482055 w 2482054"/>
              <a:gd name="connsiteY4" fmla="*/ 1241028 h 248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26" h="2597">
                <a:moveTo>
                  <a:pt x="2313" y="0"/>
                </a:moveTo>
                <a:cubicBezTo>
                  <a:pt x="3590" y="0"/>
                  <a:pt x="4626" y="1036"/>
                  <a:pt x="4626" y="2313"/>
                </a:cubicBezTo>
                <a:cubicBezTo>
                  <a:pt x="4626" y="2393"/>
                  <a:pt x="4622" y="2472"/>
                  <a:pt x="4614" y="2550"/>
                </a:cubicBezTo>
                <a:lnTo>
                  <a:pt x="4609" y="2597"/>
                </a:lnTo>
                <a:lnTo>
                  <a:pt x="17" y="2597"/>
                </a:lnTo>
                <a:lnTo>
                  <a:pt x="12" y="2550"/>
                </a:lnTo>
                <a:cubicBezTo>
                  <a:pt x="4" y="2472"/>
                  <a:pt x="0" y="2393"/>
                  <a:pt x="0" y="2313"/>
                </a:cubicBezTo>
                <a:cubicBezTo>
                  <a:pt x="0" y="1036"/>
                  <a:pt x="1036" y="0"/>
                  <a:pt x="2313" y="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zh-CN" altLang="en-US" sz="755"/>
          </a:p>
        </p:txBody>
      </p:sp>
      <p:pic>
        <p:nvPicPr>
          <p:cNvPr id="555" name="图片 554" descr="图片包含 游戏机, 物体, 梳子&#10;&#10;AI 生成的内容可能不正确。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250"/>
          <a:stretch>
            <a:fillRect/>
          </a:stretch>
        </p:blipFill>
        <p:spPr>
          <a:xfrm>
            <a:off x="4958007" y="1818690"/>
            <a:ext cx="1650595" cy="106103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190" h="3979">
                <a:moveTo>
                  <a:pt x="0" y="0"/>
                </a:moveTo>
                <a:lnTo>
                  <a:pt x="6190" y="0"/>
                </a:lnTo>
                <a:lnTo>
                  <a:pt x="6190" y="3979"/>
                </a:lnTo>
                <a:lnTo>
                  <a:pt x="0" y="3979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549" name="任意多边形: 形状 548"/>
          <p:cNvSpPr/>
          <p:nvPr userDrawn="1">
            <p:custDataLst>
              <p:tags r:id="rId13"/>
            </p:custDataLst>
          </p:nvPr>
        </p:nvSpPr>
        <p:spPr>
          <a:xfrm>
            <a:off x="7033386" y="1771994"/>
            <a:ext cx="136958" cy="136958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endParaRPr lang="zh-CN" altLang="en-US" sz="755"/>
          </a:p>
        </p:txBody>
      </p:sp>
      <p:sp>
        <p:nvSpPr>
          <p:cNvPr id="10" name="任意多边形: 形状 43"/>
          <p:cNvSpPr/>
          <p:nvPr userDrawn="1">
            <p:custDataLst>
              <p:tags r:id="rId14"/>
            </p:custDataLst>
          </p:nvPr>
        </p:nvSpPr>
        <p:spPr>
          <a:xfrm>
            <a:off x="3515236" y="308578"/>
            <a:ext cx="874440" cy="874440"/>
          </a:xfrm>
          <a:custGeom>
            <a:avLst/>
            <a:gdLst>
              <a:gd name="connsiteX0" fmla="*/ 2482055 w 2482054"/>
              <a:gd name="connsiteY0" fmla="*/ 1241028 h 2482054"/>
              <a:gd name="connsiteX1" fmla="*/ 1241028 w 2482054"/>
              <a:gd name="connsiteY1" fmla="*/ 2482055 h 2482054"/>
              <a:gd name="connsiteX2" fmla="*/ 0 w 2482054"/>
              <a:gd name="connsiteY2" fmla="*/ 1241028 h 2482054"/>
              <a:gd name="connsiteX3" fmla="*/ 1241028 w 2482054"/>
              <a:gd name="connsiteY3" fmla="*/ 0 h 2482054"/>
              <a:gd name="connsiteX4" fmla="*/ 2482055 w 2482054"/>
              <a:gd name="connsiteY4" fmla="*/ 1241028 h 2482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82054" h="2482054">
                <a:moveTo>
                  <a:pt x="2482055" y="1241028"/>
                </a:moveTo>
                <a:cubicBezTo>
                  <a:pt x="2482055" y="1926428"/>
                  <a:pt x="1926428" y="2482055"/>
                  <a:pt x="1241028" y="2482055"/>
                </a:cubicBezTo>
                <a:cubicBezTo>
                  <a:pt x="555627" y="2482055"/>
                  <a:pt x="0" y="1926428"/>
                  <a:pt x="0" y="1241028"/>
                </a:cubicBezTo>
                <a:cubicBezTo>
                  <a:pt x="0" y="555627"/>
                  <a:pt x="555627" y="0"/>
                  <a:pt x="1241028" y="0"/>
                </a:cubicBezTo>
                <a:cubicBezTo>
                  <a:pt x="1926428" y="0"/>
                  <a:pt x="2482055" y="555627"/>
                  <a:pt x="2482055" y="1241028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endParaRPr lang="zh-CN" altLang="en-US" sz="755"/>
          </a:p>
        </p:txBody>
      </p:sp>
      <p:sp>
        <p:nvSpPr>
          <p:cNvPr id="11" name="任意多边形: 形状 44"/>
          <p:cNvSpPr/>
          <p:nvPr userDrawn="1">
            <p:custDataLst>
              <p:tags r:id="rId15"/>
            </p:custDataLst>
          </p:nvPr>
        </p:nvSpPr>
        <p:spPr>
          <a:xfrm>
            <a:off x="5775677" y="197193"/>
            <a:ext cx="547092" cy="547092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endParaRPr lang="zh-CN" altLang="en-US" sz="755"/>
          </a:p>
        </p:txBody>
      </p:sp>
      <p:sp>
        <p:nvSpPr>
          <p:cNvPr id="50" name="任意多边形: 形状 49"/>
          <p:cNvSpPr/>
          <p:nvPr userDrawn="1">
            <p:custDataLst>
              <p:tags r:id="rId16"/>
            </p:custDataLst>
          </p:nvPr>
        </p:nvSpPr>
        <p:spPr>
          <a:xfrm>
            <a:off x="7073351" y="822386"/>
            <a:ext cx="534196" cy="534196"/>
          </a:xfrm>
          <a:custGeom>
            <a:avLst/>
            <a:gdLst>
              <a:gd name="connsiteX0" fmla="*/ 1503349 w 1503348"/>
              <a:gd name="connsiteY0" fmla="*/ 751675 h 1503348"/>
              <a:gd name="connsiteX1" fmla="*/ 751674 w 1503348"/>
              <a:gd name="connsiteY1" fmla="*/ 1503349 h 1503348"/>
              <a:gd name="connsiteX2" fmla="*/ 0 w 1503348"/>
              <a:gd name="connsiteY2" fmla="*/ 751675 h 1503348"/>
              <a:gd name="connsiteX3" fmla="*/ 751674 w 1503348"/>
              <a:gd name="connsiteY3" fmla="*/ 0 h 1503348"/>
              <a:gd name="connsiteX4" fmla="*/ 1503349 w 1503348"/>
              <a:gd name="connsiteY4" fmla="*/ 751675 h 1503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03348" h="1503348">
                <a:moveTo>
                  <a:pt x="1503349" y="751675"/>
                </a:moveTo>
                <a:cubicBezTo>
                  <a:pt x="1503349" y="1166813"/>
                  <a:pt x="1166813" y="1503349"/>
                  <a:pt x="751674" y="1503349"/>
                </a:cubicBezTo>
                <a:cubicBezTo>
                  <a:pt x="336536" y="1503349"/>
                  <a:pt x="0" y="1166813"/>
                  <a:pt x="0" y="751675"/>
                </a:cubicBezTo>
                <a:cubicBezTo>
                  <a:pt x="0" y="336536"/>
                  <a:pt x="336536" y="0"/>
                  <a:pt x="751674" y="0"/>
                </a:cubicBezTo>
                <a:cubicBezTo>
                  <a:pt x="1166813" y="0"/>
                  <a:pt x="1503349" y="336536"/>
                  <a:pt x="1503349" y="751675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endParaRPr lang="zh-CN" altLang="en-US" sz="755"/>
          </a:p>
        </p:txBody>
      </p:sp>
      <p:sp>
        <p:nvSpPr>
          <p:cNvPr id="550" name="任意多边形: 形状 549"/>
          <p:cNvSpPr/>
          <p:nvPr userDrawn="1">
            <p:custDataLst>
              <p:tags r:id="rId17"/>
            </p:custDataLst>
          </p:nvPr>
        </p:nvSpPr>
        <p:spPr>
          <a:xfrm>
            <a:off x="5334610" y="665494"/>
            <a:ext cx="136958" cy="136958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endParaRPr lang="zh-CN" altLang="en-US" sz="755"/>
          </a:p>
        </p:txBody>
      </p:sp>
      <p:sp>
        <p:nvSpPr>
          <p:cNvPr id="551" name="任意多边形: 形状 550"/>
          <p:cNvSpPr/>
          <p:nvPr userDrawn="1">
            <p:custDataLst>
              <p:tags r:id="rId18"/>
            </p:custDataLst>
          </p:nvPr>
        </p:nvSpPr>
        <p:spPr>
          <a:xfrm>
            <a:off x="5043712" y="1140084"/>
            <a:ext cx="136958" cy="136958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endParaRPr lang="zh-CN" altLang="en-US" sz="755"/>
          </a:p>
        </p:txBody>
      </p:sp>
      <p:sp>
        <p:nvSpPr>
          <p:cNvPr id="552" name="任意多边形: 形状 551"/>
          <p:cNvSpPr/>
          <p:nvPr userDrawn="1">
            <p:custDataLst>
              <p:tags r:id="rId19"/>
            </p:custDataLst>
          </p:nvPr>
        </p:nvSpPr>
        <p:spPr>
          <a:xfrm>
            <a:off x="4356662" y="1771752"/>
            <a:ext cx="136958" cy="136958"/>
          </a:xfrm>
          <a:custGeom>
            <a:avLst/>
            <a:gdLst>
              <a:gd name="connsiteX0" fmla="*/ 1472764 w 1472764"/>
              <a:gd name="connsiteY0" fmla="*/ 736382 h 1472764"/>
              <a:gd name="connsiteX1" fmla="*/ 736382 w 1472764"/>
              <a:gd name="connsiteY1" fmla="*/ 1472764 h 1472764"/>
              <a:gd name="connsiteX2" fmla="*/ 0 w 1472764"/>
              <a:gd name="connsiteY2" fmla="*/ 736382 h 1472764"/>
              <a:gd name="connsiteX3" fmla="*/ 736382 w 1472764"/>
              <a:gd name="connsiteY3" fmla="*/ 0 h 1472764"/>
              <a:gd name="connsiteX4" fmla="*/ 1472764 w 1472764"/>
              <a:gd name="connsiteY4" fmla="*/ 736382 h 147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72764" h="1472764">
                <a:moveTo>
                  <a:pt x="1472764" y="736382"/>
                </a:moveTo>
                <a:cubicBezTo>
                  <a:pt x="1472764" y="1143075"/>
                  <a:pt x="1143075" y="1472764"/>
                  <a:pt x="736382" y="1472764"/>
                </a:cubicBezTo>
                <a:cubicBezTo>
                  <a:pt x="329689" y="1472764"/>
                  <a:pt x="0" y="1143075"/>
                  <a:pt x="0" y="736382"/>
                </a:cubicBezTo>
                <a:cubicBezTo>
                  <a:pt x="0" y="329690"/>
                  <a:pt x="329689" y="0"/>
                  <a:pt x="736382" y="0"/>
                </a:cubicBezTo>
                <a:cubicBezTo>
                  <a:pt x="1143075" y="0"/>
                  <a:pt x="1472764" y="329690"/>
                  <a:pt x="1472764" y="73638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1175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endParaRPr lang="zh-CN" altLang="en-US" sz="755"/>
          </a:p>
        </p:txBody>
      </p:sp>
      <p:pic>
        <p:nvPicPr>
          <p:cNvPr id="553" name="图片 552" descr="图片包含 游戏机, 物体, 梳子&#10;&#10;AI 生成的内容可能不正确。"/>
          <p:cNvPicPr>
            <a:picLocks noChangeAspect="1"/>
          </p:cNvPicPr>
          <p:nvPr userDrawn="1">
            <p:custDataLst>
              <p:tags r:id="rId20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793" y="656602"/>
            <a:ext cx="699627" cy="740303"/>
          </a:xfrm>
          <a:prstGeom prst="rect">
            <a:avLst/>
          </a:prstGeom>
        </p:spPr>
      </p:pic>
      <p:pic>
        <p:nvPicPr>
          <p:cNvPr id="554" name="图片 553" descr="图片包含 游戏机, 物体, 梳子&#10;&#10;AI 生成的内容可能不正确。"/>
          <p:cNvPicPr>
            <a:picLocks noChangeAspect="1"/>
          </p:cNvPicPr>
          <p:nvPr userDrawn="1">
            <p:custDataLst>
              <p:tags r:id="rId21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8368" y="67408"/>
            <a:ext cx="1203941" cy="1273937"/>
          </a:xfrm>
          <a:prstGeom prst="rect">
            <a:avLst/>
          </a:prstGeom>
        </p:spPr>
      </p:pic>
      <p:pic>
        <p:nvPicPr>
          <p:cNvPr id="556" name="图片 555" descr="图片包含 游戏机, 物体, 梳子&#10;&#10;AI 生成的内容可能不正确。"/>
          <p:cNvPicPr>
            <a:picLocks noChangeAspect="1"/>
          </p:cNvPicPr>
          <p:nvPr userDrawn="1">
            <p:custDataLst>
              <p:tags r:id="rId22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870" y="37375"/>
            <a:ext cx="710743" cy="75206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3"/>
            </p:custDataLst>
          </p:nvPr>
        </p:nvSpPr>
        <p:spPr>
          <a:xfrm>
            <a:off x="3832218" y="1372936"/>
            <a:ext cx="3855365" cy="561013"/>
          </a:xfrm>
        </p:spPr>
        <p:txBody>
          <a:bodyPr wrap="square" anchor="t" anchorCtr="0">
            <a:normAutofit/>
            <a:scene3d>
              <a:camera prst="perspectiveFront" fov="3600000">
                <a:rot lat="21000000" lon="0" rev="0"/>
              </a:camera>
              <a:lightRig rig="flat" dir="t">
                <a:rot lat="0" lon="0" rev="0"/>
              </a:lightRig>
            </a:scene3d>
            <a:sp3d extrusionH="457200" contourW="12700" prstMaterial="matte">
              <a:extrusionClr>
                <a:schemeClr val="accent1">
                  <a:lumMod val="60000"/>
                  <a:lumOff val="40000"/>
                </a:schemeClr>
              </a:extrusionClr>
              <a:contourClr>
                <a:schemeClr val="accent1"/>
              </a:contourClr>
            </a:sp3d>
          </a:bodyPr>
          <a:lstStyle>
            <a:lvl1pPr algn="ctr">
              <a:defRPr sz="3025">
                <a:ln w="31750">
                  <a:noFill/>
                </a:ln>
                <a:solidFill>
                  <a:srgbClr val="FFFFFF"/>
                </a:solidFill>
                <a:effectLst>
                  <a:outerShdw dist="101600" dir="5400000" sx="102000" sy="102000" algn="ctr" rotWithShape="0">
                    <a:schemeClr val="accent1">
                      <a:lumMod val="50000"/>
                      <a:alpha val="30000"/>
                    </a:schemeClr>
                  </a:outerShdw>
                </a:effectLst>
              </a:defRPr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24"/>
            </p:custDataLst>
          </p:nvPr>
        </p:nvSpPr>
        <p:spPr>
          <a:xfrm>
            <a:off x="4701069" y="780192"/>
            <a:ext cx="2117398" cy="514084"/>
          </a:xfrm>
        </p:spPr>
        <p:txBody>
          <a:bodyPr wrap="none" anchor="ctr">
            <a:normAutofit/>
          </a:bodyPr>
          <a:lstStyle>
            <a:lvl1pPr marL="0" indent="0" algn="ctr">
              <a:buNone/>
              <a:defRPr sz="336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2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2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2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3492251" y="546614"/>
            <a:ext cx="2235520" cy="204740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791764" y="546614"/>
            <a:ext cx="2235520" cy="204740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70689" y="730685"/>
            <a:ext cx="4146080" cy="174157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938712" y="730685"/>
            <a:ext cx="4146080" cy="1741571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3492251" y="546614"/>
            <a:ext cx="2235520" cy="172709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010" b="1"/>
            </a:lvl1pPr>
            <a:lvl2pPr marL="191770" indent="0">
              <a:buNone/>
              <a:defRPr sz="840" b="1"/>
            </a:lvl2pPr>
            <a:lvl3pPr marL="384175" indent="0">
              <a:buNone/>
              <a:defRPr sz="755" b="1"/>
            </a:lvl3pPr>
            <a:lvl4pPr marL="575945" indent="0">
              <a:buNone/>
              <a:defRPr sz="670" b="1"/>
            </a:lvl4pPr>
            <a:lvl5pPr marL="767715" indent="0">
              <a:buNone/>
              <a:defRPr sz="670" b="1"/>
            </a:lvl5pPr>
            <a:lvl6pPr marL="960120" indent="0">
              <a:buNone/>
              <a:defRPr sz="670" b="1"/>
            </a:lvl6pPr>
            <a:lvl7pPr marL="1151890" indent="0">
              <a:buNone/>
              <a:defRPr sz="670" b="1"/>
            </a:lvl7pPr>
            <a:lvl8pPr marL="1343660" indent="0">
              <a:buNone/>
              <a:defRPr sz="670" b="1"/>
            </a:lvl8pPr>
            <a:lvl9pPr marL="1536065" indent="0">
              <a:buNone/>
              <a:defRPr sz="67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3492251" y="787368"/>
            <a:ext cx="2235520" cy="1805718"/>
          </a:xfrm>
        </p:spPr>
        <p:txBody>
          <a:bodyPr wrap="square">
            <a:normAutofit/>
          </a:bodyPr>
          <a:lstStyle>
            <a:lvl1pPr>
              <a:defRPr sz="925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5791764" y="546614"/>
            <a:ext cx="2235520" cy="172709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010" b="1"/>
            </a:lvl1pPr>
            <a:lvl2pPr marL="191770" indent="0">
              <a:buNone/>
              <a:defRPr sz="840" b="1"/>
            </a:lvl2pPr>
            <a:lvl3pPr marL="384175" indent="0">
              <a:buNone/>
              <a:defRPr sz="755" b="1"/>
            </a:lvl3pPr>
            <a:lvl4pPr marL="575945" indent="0">
              <a:buNone/>
              <a:defRPr sz="670" b="1"/>
            </a:lvl4pPr>
            <a:lvl5pPr marL="767715" indent="0">
              <a:buNone/>
              <a:defRPr sz="670" b="1"/>
            </a:lvl5pPr>
            <a:lvl6pPr marL="960120" indent="0">
              <a:buNone/>
              <a:defRPr sz="670" b="1"/>
            </a:lvl6pPr>
            <a:lvl7pPr marL="1151890" indent="0">
              <a:buNone/>
              <a:defRPr sz="670" b="1"/>
            </a:lvl7pPr>
            <a:lvl8pPr marL="1343660" indent="0">
              <a:buNone/>
              <a:defRPr sz="670" b="1"/>
            </a:lvl8pPr>
            <a:lvl9pPr marL="1536065" indent="0">
              <a:buNone/>
              <a:defRPr sz="67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791764" y="787368"/>
            <a:ext cx="2235520" cy="1805718"/>
          </a:xfrm>
        </p:spPr>
        <p:txBody>
          <a:bodyPr wrap="square">
            <a:normAutofit/>
          </a:bodyPr>
          <a:lstStyle>
            <a:lvl1pPr>
              <a:defRPr sz="925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3492251" y="151186"/>
            <a:ext cx="4535834" cy="2442967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3492251" y="546614"/>
            <a:ext cx="4534617" cy="170295"/>
          </a:xfrm>
        </p:spPr>
        <p:txBody>
          <a:bodyPr wrap="square" anchor="t">
            <a:normAutofit/>
          </a:bodyPr>
          <a:lstStyle>
            <a:lvl1pPr marL="0" indent="0">
              <a:buNone/>
              <a:defRPr sz="1010" b="0"/>
            </a:lvl1pPr>
            <a:lvl2pPr marL="191770" indent="0">
              <a:buNone/>
              <a:defRPr sz="840" b="1"/>
            </a:lvl2pPr>
            <a:lvl3pPr marL="384175" indent="0">
              <a:buNone/>
              <a:defRPr sz="755" b="1"/>
            </a:lvl3pPr>
            <a:lvl4pPr marL="575945" indent="0">
              <a:buNone/>
              <a:defRPr sz="670" b="1"/>
            </a:lvl4pPr>
            <a:lvl5pPr marL="767715" indent="0">
              <a:buNone/>
              <a:defRPr sz="670" b="1"/>
            </a:lvl5pPr>
            <a:lvl6pPr marL="960120" indent="0">
              <a:buNone/>
              <a:defRPr sz="670" b="1"/>
            </a:lvl6pPr>
            <a:lvl7pPr marL="1151890" indent="0">
              <a:buNone/>
              <a:defRPr sz="670" b="1"/>
            </a:lvl7pPr>
            <a:lvl8pPr marL="1343660" indent="0">
              <a:buNone/>
              <a:defRPr sz="670" b="1"/>
            </a:lvl8pPr>
            <a:lvl9pPr marL="1536065" indent="0">
              <a:buNone/>
              <a:defRPr sz="67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形 8"/>
          <p:cNvSpPr/>
          <p:nvPr userDrawn="1">
            <p:custDataLst>
              <p:tags r:id="rId2"/>
            </p:custDataLst>
          </p:nvPr>
        </p:nvSpPr>
        <p:spPr>
          <a:xfrm>
            <a:off x="3200012" y="0"/>
            <a:ext cx="5119511" cy="287972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9" name="任意多边形: 形状 18"/>
          <p:cNvSpPr/>
          <p:nvPr userDrawn="1">
            <p:custDataLst>
              <p:tags r:id="rId3"/>
            </p:custDataLst>
          </p:nvPr>
        </p:nvSpPr>
        <p:spPr>
          <a:xfrm>
            <a:off x="4502539" y="218969"/>
            <a:ext cx="2514458" cy="2441787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</a:schemeClr>
              </a:gs>
              <a:gs pos="0">
                <a:schemeClr val="accent1">
                  <a:lumMod val="90000"/>
                  <a:lumOff val="10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31" name="任意多边形: 形状 30"/>
          <p:cNvSpPr/>
          <p:nvPr userDrawn="1">
            <p:custDataLst>
              <p:tags r:id="rId4"/>
            </p:custDataLst>
          </p:nvPr>
        </p:nvSpPr>
        <p:spPr>
          <a:xfrm>
            <a:off x="3204914" y="0"/>
            <a:ext cx="1349477" cy="1212837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755"/>
          </a:p>
        </p:txBody>
      </p:sp>
      <p:sp>
        <p:nvSpPr>
          <p:cNvPr id="29" name="任意多边形: 形状 28"/>
          <p:cNvSpPr/>
          <p:nvPr userDrawn="1">
            <p:custDataLst>
              <p:tags r:id="rId5"/>
            </p:custDataLst>
          </p:nvPr>
        </p:nvSpPr>
        <p:spPr>
          <a:xfrm>
            <a:off x="7033551" y="1709145"/>
            <a:ext cx="1280342" cy="1170580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44" name="任意多边形: 形状 143"/>
          <p:cNvSpPr/>
          <p:nvPr userDrawn="1">
            <p:custDataLst>
              <p:tags r:id="rId6"/>
            </p:custDataLst>
          </p:nvPr>
        </p:nvSpPr>
        <p:spPr>
          <a:xfrm>
            <a:off x="3518869" y="0"/>
            <a:ext cx="4481796" cy="2879725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94000">
                <a:schemeClr val="accent1"/>
              </a:gs>
            </a:gsLst>
            <a:lin ang="16200000" scaled="1"/>
          </a:gradFill>
          <a:ln w="40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10" name="任意多边形: 形状 709"/>
          <p:cNvSpPr/>
          <p:nvPr userDrawn="1">
            <p:custDataLst>
              <p:tags r:id="rId7"/>
            </p:custDataLst>
          </p:nvPr>
        </p:nvSpPr>
        <p:spPr>
          <a:xfrm>
            <a:off x="6671472" y="2454638"/>
            <a:ext cx="545792" cy="425087"/>
          </a:xfrm>
          <a:custGeom>
            <a:avLst/>
            <a:gdLst>
              <a:gd name="connsiteX0" fmla="*/ 139371 w 1299792"/>
              <a:gd name="connsiteY0" fmla="*/ 0 h 1075499"/>
              <a:gd name="connsiteX1" fmla="*/ 193620 w 1299792"/>
              <a:gd name="connsiteY1" fmla="*/ 10953 h 1075499"/>
              <a:gd name="connsiteX2" fmla="*/ 202466 w 1299792"/>
              <a:gd name="connsiteY2" fmla="*/ 16917 h 1075499"/>
              <a:gd name="connsiteX3" fmla="*/ 203001 w 1299792"/>
              <a:gd name="connsiteY3" fmla="*/ 17025 h 1075499"/>
              <a:gd name="connsiteX4" fmla="*/ 212090 w 1299792"/>
              <a:gd name="connsiteY4" fmla="*/ 22540 h 1075499"/>
              <a:gd name="connsiteX5" fmla="*/ 212382 w 1299792"/>
              <a:gd name="connsiteY5" fmla="*/ 22599 h 1075499"/>
              <a:gd name="connsiteX6" fmla="*/ 214130 w 1299792"/>
              <a:gd name="connsiteY6" fmla="*/ 23777 h 1075499"/>
              <a:gd name="connsiteX7" fmla="*/ 219946 w 1299792"/>
              <a:gd name="connsiteY7" fmla="*/ 27306 h 1075499"/>
              <a:gd name="connsiteX8" fmla="*/ 221955 w 1299792"/>
              <a:gd name="connsiteY8" fmla="*/ 27711 h 1075499"/>
              <a:gd name="connsiteX9" fmla="*/ 234004 w 1299792"/>
              <a:gd name="connsiteY9" fmla="*/ 35835 h 1075499"/>
              <a:gd name="connsiteX10" fmla="*/ 237651 w 1299792"/>
              <a:gd name="connsiteY10" fmla="*/ 38048 h 1075499"/>
              <a:gd name="connsiteX11" fmla="*/ 237976 w 1299792"/>
              <a:gd name="connsiteY11" fmla="*/ 38406 h 1075499"/>
              <a:gd name="connsiteX12" fmla="*/ 240412 w 1299792"/>
              <a:gd name="connsiteY12" fmla="*/ 38898 h 1075499"/>
              <a:gd name="connsiteX13" fmla="*/ 267680 w 1299792"/>
              <a:gd name="connsiteY13" fmla="*/ 55442 h 1075499"/>
              <a:gd name="connsiteX14" fmla="*/ 268748 w 1299792"/>
              <a:gd name="connsiteY14" fmla="*/ 55657 h 1075499"/>
              <a:gd name="connsiteX15" fmla="*/ 275156 w 1299792"/>
              <a:gd name="connsiteY15" fmla="*/ 59978 h 1075499"/>
              <a:gd name="connsiteX16" fmla="*/ 276295 w 1299792"/>
              <a:gd name="connsiteY16" fmla="*/ 60669 h 1075499"/>
              <a:gd name="connsiteX17" fmla="*/ 276475 w 1299792"/>
              <a:gd name="connsiteY17" fmla="*/ 60867 h 1075499"/>
              <a:gd name="connsiteX18" fmla="*/ 277597 w 1299792"/>
              <a:gd name="connsiteY18" fmla="*/ 61623 h 1075499"/>
              <a:gd name="connsiteX19" fmla="*/ 278130 w 1299792"/>
              <a:gd name="connsiteY19" fmla="*/ 61731 h 1075499"/>
              <a:gd name="connsiteX20" fmla="*/ 287217 w 1299792"/>
              <a:gd name="connsiteY20" fmla="*/ 67244 h 1075499"/>
              <a:gd name="connsiteX21" fmla="*/ 287510 w 1299792"/>
              <a:gd name="connsiteY21" fmla="*/ 67304 h 1075499"/>
              <a:gd name="connsiteX22" fmla="*/ 289271 w 1299792"/>
              <a:gd name="connsiteY22" fmla="*/ 68491 h 1075499"/>
              <a:gd name="connsiteX23" fmla="*/ 296558 w 1299792"/>
              <a:gd name="connsiteY23" fmla="*/ 72912 h 1075499"/>
              <a:gd name="connsiteX24" fmla="*/ 296584 w 1299792"/>
              <a:gd name="connsiteY24" fmla="*/ 72917 h 1075499"/>
              <a:gd name="connsiteX25" fmla="*/ 296735 w 1299792"/>
              <a:gd name="connsiteY25" fmla="*/ 73019 h 1075499"/>
              <a:gd name="connsiteX26" fmla="*/ 305645 w 1299792"/>
              <a:gd name="connsiteY26" fmla="*/ 78425 h 1075499"/>
              <a:gd name="connsiteX27" fmla="*/ 305965 w 1299792"/>
              <a:gd name="connsiteY27" fmla="*/ 78490 h 1075499"/>
              <a:gd name="connsiteX28" fmla="*/ 307884 w 1299792"/>
              <a:gd name="connsiteY28" fmla="*/ 79783 h 1075499"/>
              <a:gd name="connsiteX29" fmla="*/ 314732 w 1299792"/>
              <a:gd name="connsiteY29" fmla="*/ 83939 h 1075499"/>
              <a:gd name="connsiteX30" fmla="*/ 315540 w 1299792"/>
              <a:gd name="connsiteY30" fmla="*/ 84102 h 1075499"/>
              <a:gd name="connsiteX31" fmla="*/ 324631 w 1299792"/>
              <a:gd name="connsiteY31" fmla="*/ 89618 h 1075499"/>
              <a:gd name="connsiteX32" fmla="*/ 324921 w 1299792"/>
              <a:gd name="connsiteY32" fmla="*/ 89676 h 1075499"/>
              <a:gd name="connsiteX33" fmla="*/ 326658 w 1299792"/>
              <a:gd name="connsiteY33" fmla="*/ 90847 h 1075499"/>
              <a:gd name="connsiteX34" fmla="*/ 333719 w 1299792"/>
              <a:gd name="connsiteY34" fmla="*/ 95131 h 1075499"/>
              <a:gd name="connsiteX35" fmla="*/ 334301 w 1299792"/>
              <a:gd name="connsiteY35" fmla="*/ 95249 h 1075499"/>
              <a:gd name="connsiteX36" fmla="*/ 337792 w 1299792"/>
              <a:gd name="connsiteY36" fmla="*/ 97602 h 1075499"/>
              <a:gd name="connsiteX37" fmla="*/ 342811 w 1299792"/>
              <a:gd name="connsiteY37" fmla="*/ 100648 h 1075499"/>
              <a:gd name="connsiteX38" fmla="*/ 343876 w 1299792"/>
              <a:gd name="connsiteY38" fmla="*/ 100862 h 1075499"/>
              <a:gd name="connsiteX39" fmla="*/ 350259 w 1299792"/>
              <a:gd name="connsiteY39" fmla="*/ 105166 h 1075499"/>
              <a:gd name="connsiteX40" fmla="*/ 351898 w 1299792"/>
              <a:gd name="connsiteY40" fmla="*/ 106161 h 1075499"/>
              <a:gd name="connsiteX41" fmla="*/ 353257 w 1299792"/>
              <a:gd name="connsiteY41" fmla="*/ 106435 h 1075499"/>
              <a:gd name="connsiteX42" fmla="*/ 371685 w 1299792"/>
              <a:gd name="connsiteY42" fmla="*/ 117616 h 1075499"/>
              <a:gd name="connsiteX43" fmla="*/ 371713 w 1299792"/>
              <a:gd name="connsiteY43" fmla="*/ 117621 h 1075499"/>
              <a:gd name="connsiteX44" fmla="*/ 371880 w 1299792"/>
              <a:gd name="connsiteY44" fmla="*/ 117734 h 1075499"/>
              <a:gd name="connsiteX45" fmla="*/ 380772 w 1299792"/>
              <a:gd name="connsiteY45" fmla="*/ 123129 h 1075499"/>
              <a:gd name="connsiteX46" fmla="*/ 381094 w 1299792"/>
              <a:gd name="connsiteY46" fmla="*/ 123194 h 1075499"/>
              <a:gd name="connsiteX47" fmla="*/ 383024 w 1299792"/>
              <a:gd name="connsiteY47" fmla="*/ 124495 h 1075499"/>
              <a:gd name="connsiteX48" fmla="*/ 389865 w 1299792"/>
              <a:gd name="connsiteY48" fmla="*/ 128645 h 1075499"/>
              <a:gd name="connsiteX49" fmla="*/ 390667 w 1299792"/>
              <a:gd name="connsiteY49" fmla="*/ 128808 h 1075499"/>
              <a:gd name="connsiteX50" fmla="*/ 399753 w 1299792"/>
              <a:gd name="connsiteY50" fmla="*/ 134320 h 1075499"/>
              <a:gd name="connsiteX51" fmla="*/ 400049 w 1299792"/>
              <a:gd name="connsiteY51" fmla="*/ 134380 h 1075499"/>
              <a:gd name="connsiteX52" fmla="*/ 401822 w 1299792"/>
              <a:gd name="connsiteY52" fmla="*/ 135576 h 1075499"/>
              <a:gd name="connsiteX53" fmla="*/ 417932 w 1299792"/>
              <a:gd name="connsiteY53" fmla="*/ 145350 h 1075499"/>
              <a:gd name="connsiteX54" fmla="*/ 419004 w 1299792"/>
              <a:gd name="connsiteY54" fmla="*/ 145566 h 1075499"/>
              <a:gd name="connsiteX55" fmla="*/ 425428 w 1299792"/>
              <a:gd name="connsiteY55" fmla="*/ 149897 h 1075499"/>
              <a:gd name="connsiteX56" fmla="*/ 428258 w 1299792"/>
              <a:gd name="connsiteY56" fmla="*/ 151614 h 1075499"/>
              <a:gd name="connsiteX57" fmla="*/ 428385 w 1299792"/>
              <a:gd name="connsiteY57" fmla="*/ 151640 h 1075499"/>
              <a:gd name="connsiteX58" fmla="*/ 429146 w 1299792"/>
              <a:gd name="connsiteY58" fmla="*/ 152153 h 1075499"/>
              <a:gd name="connsiteX59" fmla="*/ 431236 w 1299792"/>
              <a:gd name="connsiteY59" fmla="*/ 153421 h 1075499"/>
              <a:gd name="connsiteX60" fmla="*/ 431567 w 1299792"/>
              <a:gd name="connsiteY60" fmla="*/ 153785 h 1075499"/>
              <a:gd name="connsiteX61" fmla="*/ 436389 w 1299792"/>
              <a:gd name="connsiteY61" fmla="*/ 157037 h 1075499"/>
              <a:gd name="connsiteX62" fmla="*/ 437265 w 1299792"/>
              <a:gd name="connsiteY62" fmla="*/ 157213 h 1075499"/>
              <a:gd name="connsiteX63" fmla="*/ 445119 w 1299792"/>
              <a:gd name="connsiteY63" fmla="*/ 161979 h 1075499"/>
              <a:gd name="connsiteX64" fmla="*/ 446841 w 1299792"/>
              <a:gd name="connsiteY64" fmla="*/ 162326 h 1075499"/>
              <a:gd name="connsiteX65" fmla="*/ 455691 w 1299792"/>
              <a:gd name="connsiteY65" fmla="*/ 168293 h 1075499"/>
              <a:gd name="connsiteX66" fmla="*/ 456220 w 1299792"/>
              <a:gd name="connsiteY66" fmla="*/ 168399 h 1075499"/>
              <a:gd name="connsiteX67" fmla="*/ 460867 w 1299792"/>
              <a:gd name="connsiteY67" fmla="*/ 171533 h 1075499"/>
              <a:gd name="connsiteX68" fmla="*/ 463298 w 1299792"/>
              <a:gd name="connsiteY68" fmla="*/ 173008 h 1075499"/>
              <a:gd name="connsiteX69" fmla="*/ 465795 w 1299792"/>
              <a:gd name="connsiteY69" fmla="*/ 173512 h 1075499"/>
              <a:gd name="connsiteX70" fmla="*/ 493064 w 1299792"/>
              <a:gd name="connsiteY70" fmla="*/ 190057 h 1075499"/>
              <a:gd name="connsiteX71" fmla="*/ 494132 w 1299792"/>
              <a:gd name="connsiteY71" fmla="*/ 190272 h 1075499"/>
              <a:gd name="connsiteX72" fmla="*/ 500530 w 1299792"/>
              <a:gd name="connsiteY72" fmla="*/ 194586 h 1075499"/>
              <a:gd name="connsiteX73" fmla="*/ 508707 w 1299792"/>
              <a:gd name="connsiteY73" fmla="*/ 199547 h 1075499"/>
              <a:gd name="connsiteX74" fmla="*/ 509600 w 1299792"/>
              <a:gd name="connsiteY74" fmla="*/ 200530 h 1075499"/>
              <a:gd name="connsiteX75" fmla="*/ 512587 w 1299792"/>
              <a:gd name="connsiteY75" fmla="*/ 201457 h 1075499"/>
              <a:gd name="connsiteX76" fmla="*/ 539464 w 1299792"/>
              <a:gd name="connsiteY76" fmla="*/ 217764 h 1075499"/>
              <a:gd name="connsiteX77" fmla="*/ 540924 w 1299792"/>
              <a:gd name="connsiteY77" fmla="*/ 218217 h 1075499"/>
              <a:gd name="connsiteX78" fmla="*/ 547335 w 1299792"/>
              <a:gd name="connsiteY78" fmla="*/ 222540 h 1075499"/>
              <a:gd name="connsiteX79" fmla="*/ 550131 w 1299792"/>
              <a:gd name="connsiteY79" fmla="*/ 224236 h 1075499"/>
              <a:gd name="connsiteX80" fmla="*/ 550304 w 1299792"/>
              <a:gd name="connsiteY80" fmla="*/ 224290 h 1075499"/>
              <a:gd name="connsiteX81" fmla="*/ 551059 w 1299792"/>
              <a:gd name="connsiteY81" fmla="*/ 224799 h 1075499"/>
              <a:gd name="connsiteX82" fmla="*/ 556978 w 1299792"/>
              <a:gd name="connsiteY82" fmla="*/ 228390 h 1075499"/>
              <a:gd name="connsiteX83" fmla="*/ 557780 w 1299792"/>
              <a:gd name="connsiteY83" fmla="*/ 229273 h 1075499"/>
              <a:gd name="connsiteX84" fmla="*/ 559685 w 1299792"/>
              <a:gd name="connsiteY84" fmla="*/ 229864 h 1075499"/>
              <a:gd name="connsiteX85" fmla="*/ 578099 w 1299792"/>
              <a:gd name="connsiteY85" fmla="*/ 241036 h 1075499"/>
              <a:gd name="connsiteX86" fmla="*/ 578141 w 1299792"/>
              <a:gd name="connsiteY86" fmla="*/ 241049 h 1075499"/>
              <a:gd name="connsiteX87" fmla="*/ 578327 w 1299792"/>
              <a:gd name="connsiteY87" fmla="*/ 241175 h 1075499"/>
              <a:gd name="connsiteX88" fmla="*/ 587009 w 1299792"/>
              <a:gd name="connsiteY88" fmla="*/ 246443 h 1075499"/>
              <a:gd name="connsiteX89" fmla="*/ 587716 w 1299792"/>
              <a:gd name="connsiteY89" fmla="*/ 246662 h 1075499"/>
              <a:gd name="connsiteX90" fmla="*/ 590821 w 1299792"/>
              <a:gd name="connsiteY90" fmla="*/ 248756 h 1075499"/>
              <a:gd name="connsiteX91" fmla="*/ 595993 w 1299792"/>
              <a:gd name="connsiteY91" fmla="*/ 251893 h 1075499"/>
              <a:gd name="connsiteX92" fmla="*/ 597096 w 1299792"/>
              <a:gd name="connsiteY92" fmla="*/ 252236 h 1075499"/>
              <a:gd name="connsiteX93" fmla="*/ 601935 w 1299792"/>
              <a:gd name="connsiteY93" fmla="*/ 255498 h 1075499"/>
              <a:gd name="connsiteX94" fmla="*/ 604975 w 1299792"/>
              <a:gd name="connsiteY94" fmla="*/ 257343 h 1075499"/>
              <a:gd name="connsiteX95" fmla="*/ 606477 w 1299792"/>
              <a:gd name="connsiteY95" fmla="*/ 257809 h 1075499"/>
              <a:gd name="connsiteX96" fmla="*/ 615386 w 1299792"/>
              <a:gd name="connsiteY96" fmla="*/ 263214 h 1075499"/>
              <a:gd name="connsiteX97" fmla="*/ 616052 w 1299792"/>
              <a:gd name="connsiteY97" fmla="*/ 263421 h 1075499"/>
              <a:gd name="connsiteX98" fmla="*/ 618977 w 1299792"/>
              <a:gd name="connsiteY98" fmla="*/ 265393 h 1075499"/>
              <a:gd name="connsiteX99" fmla="*/ 624372 w 1299792"/>
              <a:gd name="connsiteY99" fmla="*/ 268667 h 1075499"/>
              <a:gd name="connsiteX100" fmla="*/ 625432 w 1299792"/>
              <a:gd name="connsiteY100" fmla="*/ 268995 h 1075499"/>
              <a:gd name="connsiteX101" fmla="*/ 630082 w 1299792"/>
              <a:gd name="connsiteY101" fmla="*/ 272131 h 1075499"/>
              <a:gd name="connsiteX102" fmla="*/ 642787 w 1299792"/>
              <a:gd name="connsiteY102" fmla="*/ 279839 h 1075499"/>
              <a:gd name="connsiteX103" fmla="*/ 643888 w 1299792"/>
              <a:gd name="connsiteY103" fmla="*/ 280181 h 1075499"/>
              <a:gd name="connsiteX104" fmla="*/ 648720 w 1299792"/>
              <a:gd name="connsiteY104" fmla="*/ 283439 h 1075499"/>
              <a:gd name="connsiteX105" fmla="*/ 651769 w 1299792"/>
              <a:gd name="connsiteY105" fmla="*/ 285289 h 1075499"/>
              <a:gd name="connsiteX106" fmla="*/ 653269 w 1299792"/>
              <a:gd name="connsiteY106" fmla="*/ 285754 h 1075499"/>
              <a:gd name="connsiteX107" fmla="*/ 662181 w 1299792"/>
              <a:gd name="connsiteY107" fmla="*/ 291161 h 1075499"/>
              <a:gd name="connsiteX108" fmla="*/ 662844 w 1299792"/>
              <a:gd name="connsiteY108" fmla="*/ 291367 h 1075499"/>
              <a:gd name="connsiteX109" fmla="*/ 665751 w 1299792"/>
              <a:gd name="connsiteY109" fmla="*/ 293327 h 1075499"/>
              <a:gd name="connsiteX110" fmla="*/ 671165 w 1299792"/>
              <a:gd name="connsiteY110" fmla="*/ 296612 h 1075499"/>
              <a:gd name="connsiteX111" fmla="*/ 672224 w 1299792"/>
              <a:gd name="connsiteY111" fmla="*/ 296941 h 1075499"/>
              <a:gd name="connsiteX112" fmla="*/ 676874 w 1299792"/>
              <a:gd name="connsiteY112" fmla="*/ 300076 h 1075499"/>
              <a:gd name="connsiteX113" fmla="*/ 689057 w 1299792"/>
              <a:gd name="connsiteY113" fmla="*/ 307468 h 1075499"/>
              <a:gd name="connsiteX114" fmla="*/ 691181 w 1299792"/>
              <a:gd name="connsiteY114" fmla="*/ 308127 h 1075499"/>
              <a:gd name="connsiteX115" fmla="*/ 700502 w 1299792"/>
              <a:gd name="connsiteY115" fmla="*/ 314412 h 1075499"/>
              <a:gd name="connsiteX116" fmla="*/ 701976 w 1299792"/>
              <a:gd name="connsiteY116" fmla="*/ 315306 h 1075499"/>
              <a:gd name="connsiteX117" fmla="*/ 702209 w 1299792"/>
              <a:gd name="connsiteY117" fmla="*/ 315562 h 1075499"/>
              <a:gd name="connsiteX118" fmla="*/ 707614 w 1299792"/>
              <a:gd name="connsiteY118" fmla="*/ 319207 h 1075499"/>
              <a:gd name="connsiteX119" fmla="*/ 709442 w 1299792"/>
              <a:gd name="connsiteY119" fmla="*/ 319774 h 1075499"/>
              <a:gd name="connsiteX120" fmla="*/ 716669 w 1299792"/>
              <a:gd name="connsiteY120" fmla="*/ 324158 h 1075499"/>
              <a:gd name="connsiteX121" fmla="*/ 719016 w 1299792"/>
              <a:gd name="connsiteY121" fmla="*/ 324887 h 1075499"/>
              <a:gd name="connsiteX122" fmla="*/ 727700 w 1299792"/>
              <a:gd name="connsiteY122" fmla="*/ 330742 h 1075499"/>
              <a:gd name="connsiteX123" fmla="*/ 728396 w 1299792"/>
              <a:gd name="connsiteY123" fmla="*/ 330958 h 1075499"/>
              <a:gd name="connsiteX124" fmla="*/ 733069 w 1299792"/>
              <a:gd name="connsiteY124" fmla="*/ 334109 h 1075499"/>
              <a:gd name="connsiteX125" fmla="*/ 734557 w 1299792"/>
              <a:gd name="connsiteY125" fmla="*/ 335012 h 1075499"/>
              <a:gd name="connsiteX126" fmla="*/ 737973 w 1299792"/>
              <a:gd name="connsiteY126" fmla="*/ 336072 h 1075499"/>
              <a:gd name="connsiteX127" fmla="*/ 746661 w 1299792"/>
              <a:gd name="connsiteY127" fmla="*/ 341930 h 1075499"/>
              <a:gd name="connsiteX128" fmla="*/ 747353 w 1299792"/>
              <a:gd name="connsiteY128" fmla="*/ 342145 h 1075499"/>
              <a:gd name="connsiteX129" fmla="*/ 754670 w 1299792"/>
              <a:gd name="connsiteY129" fmla="*/ 347078 h 1075499"/>
              <a:gd name="connsiteX130" fmla="*/ 756734 w 1299792"/>
              <a:gd name="connsiteY130" fmla="*/ 347719 h 1075499"/>
              <a:gd name="connsiteX131" fmla="*/ 764485 w 1299792"/>
              <a:gd name="connsiteY131" fmla="*/ 352421 h 1075499"/>
              <a:gd name="connsiteX132" fmla="*/ 765807 w 1299792"/>
              <a:gd name="connsiteY132" fmla="*/ 352832 h 1075499"/>
              <a:gd name="connsiteX133" fmla="*/ 771614 w 1299792"/>
              <a:gd name="connsiteY133" fmla="*/ 356747 h 1075499"/>
              <a:gd name="connsiteX134" fmla="*/ 775153 w 1299792"/>
              <a:gd name="connsiteY134" fmla="*/ 358894 h 1075499"/>
              <a:gd name="connsiteX135" fmla="*/ 775189 w 1299792"/>
              <a:gd name="connsiteY135" fmla="*/ 358905 h 1075499"/>
              <a:gd name="connsiteX136" fmla="*/ 775344 w 1299792"/>
              <a:gd name="connsiteY136" fmla="*/ 359010 h 1075499"/>
              <a:gd name="connsiteX137" fmla="*/ 784131 w 1299792"/>
              <a:gd name="connsiteY137" fmla="*/ 364341 h 1075499"/>
              <a:gd name="connsiteX138" fmla="*/ 784571 w 1299792"/>
              <a:gd name="connsiteY138" fmla="*/ 364478 h 1075499"/>
              <a:gd name="connsiteX139" fmla="*/ 786503 w 1299792"/>
              <a:gd name="connsiteY139" fmla="*/ 365781 h 1075499"/>
              <a:gd name="connsiteX140" fmla="*/ 793044 w 1299792"/>
              <a:gd name="connsiteY140" fmla="*/ 369749 h 1075499"/>
              <a:gd name="connsiteX141" fmla="*/ 794145 w 1299792"/>
              <a:gd name="connsiteY141" fmla="*/ 370091 h 1075499"/>
              <a:gd name="connsiteX142" fmla="*/ 798974 w 1299792"/>
              <a:gd name="connsiteY142" fmla="*/ 373347 h 1075499"/>
              <a:gd name="connsiteX143" fmla="*/ 802027 w 1299792"/>
              <a:gd name="connsiteY143" fmla="*/ 375199 h 1075499"/>
              <a:gd name="connsiteX144" fmla="*/ 803525 w 1299792"/>
              <a:gd name="connsiteY144" fmla="*/ 375664 h 1075499"/>
              <a:gd name="connsiteX145" fmla="*/ 812437 w 1299792"/>
              <a:gd name="connsiteY145" fmla="*/ 381071 h 1075499"/>
              <a:gd name="connsiteX146" fmla="*/ 813099 w 1299792"/>
              <a:gd name="connsiteY146" fmla="*/ 381277 h 1075499"/>
              <a:gd name="connsiteX147" fmla="*/ 816008 w 1299792"/>
              <a:gd name="connsiteY147" fmla="*/ 383238 h 1075499"/>
              <a:gd name="connsiteX148" fmla="*/ 821420 w 1299792"/>
              <a:gd name="connsiteY148" fmla="*/ 386521 h 1075499"/>
              <a:gd name="connsiteX149" fmla="*/ 822480 w 1299792"/>
              <a:gd name="connsiteY149" fmla="*/ 386850 h 1075499"/>
              <a:gd name="connsiteX150" fmla="*/ 827131 w 1299792"/>
              <a:gd name="connsiteY150" fmla="*/ 389986 h 1075499"/>
              <a:gd name="connsiteX151" fmla="*/ 830922 w 1299792"/>
              <a:gd name="connsiteY151" fmla="*/ 392286 h 1075499"/>
              <a:gd name="connsiteX152" fmla="*/ 831362 w 1299792"/>
              <a:gd name="connsiteY152" fmla="*/ 392423 h 1075499"/>
              <a:gd name="connsiteX153" fmla="*/ 833294 w 1299792"/>
              <a:gd name="connsiteY153" fmla="*/ 393726 h 1075499"/>
              <a:gd name="connsiteX154" fmla="*/ 839837 w 1299792"/>
              <a:gd name="connsiteY154" fmla="*/ 397696 h 1075499"/>
              <a:gd name="connsiteX155" fmla="*/ 840936 w 1299792"/>
              <a:gd name="connsiteY155" fmla="*/ 398036 h 1075499"/>
              <a:gd name="connsiteX156" fmla="*/ 849918 w 1299792"/>
              <a:gd name="connsiteY156" fmla="*/ 403486 h 1075499"/>
              <a:gd name="connsiteX157" fmla="*/ 850316 w 1299792"/>
              <a:gd name="connsiteY157" fmla="*/ 403609 h 1075499"/>
              <a:gd name="connsiteX158" fmla="*/ 865655 w 1299792"/>
              <a:gd name="connsiteY158" fmla="*/ 412916 h 1075499"/>
              <a:gd name="connsiteX159" fmla="*/ 868913 w 1299792"/>
              <a:gd name="connsiteY159" fmla="*/ 414684 h 1075499"/>
              <a:gd name="connsiteX160" fmla="*/ 869272 w 1299792"/>
              <a:gd name="connsiteY160" fmla="*/ 414795 h 1075499"/>
              <a:gd name="connsiteX161" fmla="*/ 878255 w 1299792"/>
              <a:gd name="connsiteY161" fmla="*/ 420245 h 1075499"/>
              <a:gd name="connsiteX162" fmla="*/ 878653 w 1299792"/>
              <a:gd name="connsiteY162" fmla="*/ 420369 h 1075499"/>
              <a:gd name="connsiteX163" fmla="*/ 887566 w 1299792"/>
              <a:gd name="connsiteY163" fmla="*/ 425777 h 1075499"/>
              <a:gd name="connsiteX164" fmla="*/ 888227 w 1299792"/>
              <a:gd name="connsiteY164" fmla="*/ 425982 h 1075499"/>
              <a:gd name="connsiteX165" fmla="*/ 897209 w 1299792"/>
              <a:gd name="connsiteY165" fmla="*/ 431431 h 1075499"/>
              <a:gd name="connsiteX166" fmla="*/ 897608 w 1299792"/>
              <a:gd name="connsiteY166" fmla="*/ 431555 h 1075499"/>
              <a:gd name="connsiteX167" fmla="*/ 916025 w 1299792"/>
              <a:gd name="connsiteY167" fmla="*/ 442729 h 1075499"/>
              <a:gd name="connsiteX168" fmla="*/ 916064 w 1299792"/>
              <a:gd name="connsiteY168" fmla="*/ 442742 h 1075499"/>
              <a:gd name="connsiteX169" fmla="*/ 925043 w 1299792"/>
              <a:gd name="connsiteY169" fmla="*/ 448189 h 1075499"/>
              <a:gd name="connsiteX170" fmla="*/ 925444 w 1299792"/>
              <a:gd name="connsiteY170" fmla="*/ 448314 h 1075499"/>
              <a:gd name="connsiteX171" fmla="*/ 940804 w 1299792"/>
              <a:gd name="connsiteY171" fmla="*/ 457633 h 1075499"/>
              <a:gd name="connsiteX172" fmla="*/ 944035 w 1299792"/>
              <a:gd name="connsiteY172" fmla="*/ 459387 h 1075499"/>
              <a:gd name="connsiteX173" fmla="*/ 944400 w 1299792"/>
              <a:gd name="connsiteY173" fmla="*/ 459500 h 1075499"/>
              <a:gd name="connsiteX174" fmla="*/ 959761 w 1299792"/>
              <a:gd name="connsiteY174" fmla="*/ 468820 h 1075499"/>
              <a:gd name="connsiteX175" fmla="*/ 962993 w 1299792"/>
              <a:gd name="connsiteY175" fmla="*/ 470574 h 1075499"/>
              <a:gd name="connsiteX176" fmla="*/ 963355 w 1299792"/>
              <a:gd name="connsiteY176" fmla="*/ 470687 h 1075499"/>
              <a:gd name="connsiteX177" fmla="*/ 982945 w 1299792"/>
              <a:gd name="connsiteY177" fmla="*/ 482572 h 1075499"/>
              <a:gd name="connsiteX178" fmla="*/ 1012627 w 1299792"/>
              <a:gd name="connsiteY178" fmla="*/ 498683 h 1075499"/>
              <a:gd name="connsiteX179" fmla="*/ 1014030 w 1299792"/>
              <a:gd name="connsiteY179" fmla="*/ 499842 h 1075499"/>
              <a:gd name="connsiteX180" fmla="*/ 1032007 w 1299792"/>
              <a:gd name="connsiteY180" fmla="*/ 509599 h 1075499"/>
              <a:gd name="connsiteX181" fmla="*/ 1035046 w 1299792"/>
              <a:gd name="connsiteY181" fmla="*/ 512231 h 1075499"/>
              <a:gd name="connsiteX182" fmla="*/ 1041556 w 1299792"/>
              <a:gd name="connsiteY182" fmla="*/ 515764 h 1075499"/>
              <a:gd name="connsiteX183" fmla="*/ 1043047 w 1299792"/>
              <a:gd name="connsiteY183" fmla="*/ 517055 h 1075499"/>
              <a:gd name="connsiteX184" fmla="*/ 1051107 w 1299792"/>
              <a:gd name="connsiteY184" fmla="*/ 521430 h 1075499"/>
              <a:gd name="connsiteX185" fmla="*/ 1052392 w 1299792"/>
              <a:gd name="connsiteY185" fmla="*/ 522543 h 1075499"/>
              <a:gd name="connsiteX186" fmla="*/ 1060937 w 1299792"/>
              <a:gd name="connsiteY186" fmla="*/ 527181 h 1075499"/>
              <a:gd name="connsiteX187" fmla="*/ 1062431 w 1299792"/>
              <a:gd name="connsiteY187" fmla="*/ 528475 h 1075499"/>
              <a:gd name="connsiteX188" fmla="*/ 1070485 w 1299792"/>
              <a:gd name="connsiteY188" fmla="*/ 532846 h 1075499"/>
              <a:gd name="connsiteX189" fmla="*/ 1071065 w 1299792"/>
              <a:gd name="connsiteY189" fmla="*/ 533348 h 1075499"/>
              <a:gd name="connsiteX190" fmla="*/ 1079816 w 1299792"/>
              <a:gd name="connsiteY190" fmla="*/ 538098 h 1075499"/>
              <a:gd name="connsiteX191" fmla="*/ 1082848 w 1299792"/>
              <a:gd name="connsiteY191" fmla="*/ 540724 h 1075499"/>
              <a:gd name="connsiteX192" fmla="*/ 1089366 w 1299792"/>
              <a:gd name="connsiteY192" fmla="*/ 544262 h 1075499"/>
              <a:gd name="connsiteX193" fmla="*/ 1090856 w 1299792"/>
              <a:gd name="connsiteY193" fmla="*/ 545552 h 1075499"/>
              <a:gd name="connsiteX194" fmla="*/ 1098917 w 1299792"/>
              <a:gd name="connsiteY194" fmla="*/ 549928 h 1075499"/>
              <a:gd name="connsiteX195" fmla="*/ 1100203 w 1299792"/>
              <a:gd name="connsiteY195" fmla="*/ 551041 h 1075499"/>
              <a:gd name="connsiteX196" fmla="*/ 1108747 w 1299792"/>
              <a:gd name="connsiteY196" fmla="*/ 555679 h 1075499"/>
              <a:gd name="connsiteX197" fmla="*/ 1110238 w 1299792"/>
              <a:gd name="connsiteY197" fmla="*/ 556970 h 1075499"/>
              <a:gd name="connsiteX198" fmla="*/ 1118297 w 1299792"/>
              <a:gd name="connsiteY198" fmla="*/ 561344 h 1075499"/>
              <a:gd name="connsiteX199" fmla="*/ 1121074 w 1299792"/>
              <a:gd name="connsiteY199" fmla="*/ 563750 h 1075499"/>
              <a:gd name="connsiteX200" fmla="*/ 1137677 w 1299792"/>
              <a:gd name="connsiteY200" fmla="*/ 572761 h 1075499"/>
              <a:gd name="connsiteX201" fmla="*/ 1140007 w 1299792"/>
              <a:gd name="connsiteY201" fmla="*/ 574779 h 1075499"/>
              <a:gd name="connsiteX202" fmla="*/ 1146727 w 1299792"/>
              <a:gd name="connsiteY202" fmla="*/ 578426 h 1075499"/>
              <a:gd name="connsiteX203" fmla="*/ 1148012 w 1299792"/>
              <a:gd name="connsiteY203" fmla="*/ 579539 h 1075499"/>
              <a:gd name="connsiteX204" fmla="*/ 1156557 w 1299792"/>
              <a:gd name="connsiteY204" fmla="*/ 584177 h 1075499"/>
              <a:gd name="connsiteX205" fmla="*/ 1158047 w 1299792"/>
              <a:gd name="connsiteY205" fmla="*/ 585467 h 1075499"/>
              <a:gd name="connsiteX206" fmla="*/ 1166106 w 1299792"/>
              <a:gd name="connsiteY206" fmla="*/ 589842 h 1075499"/>
              <a:gd name="connsiteX207" fmla="*/ 1168881 w 1299792"/>
              <a:gd name="connsiteY207" fmla="*/ 592245 h 1075499"/>
              <a:gd name="connsiteX208" fmla="*/ 1185487 w 1299792"/>
              <a:gd name="connsiteY208" fmla="*/ 601259 h 1075499"/>
              <a:gd name="connsiteX209" fmla="*/ 1299792 w 1299792"/>
              <a:gd name="connsiteY209" fmla="*/ 816240 h 1075499"/>
              <a:gd name="connsiteX210" fmla="*/ 1040533 w 1299792"/>
              <a:gd name="connsiteY210" fmla="*/ 1075499 h 1075499"/>
              <a:gd name="connsiteX211" fmla="*/ 857209 w 1299792"/>
              <a:gd name="connsiteY211" fmla="*/ 999564 h 1075499"/>
              <a:gd name="connsiteX212" fmla="*/ 855676 w 1299792"/>
              <a:gd name="connsiteY212" fmla="*/ 997290 h 1075499"/>
              <a:gd name="connsiteX213" fmla="*/ 849277 w 1299792"/>
              <a:gd name="connsiteY213" fmla="*/ 992010 h 1075499"/>
              <a:gd name="connsiteX214" fmla="*/ 847962 w 1299792"/>
              <a:gd name="connsiteY214" fmla="*/ 990061 h 1075499"/>
              <a:gd name="connsiteX215" fmla="*/ 840992 w 1299792"/>
              <a:gd name="connsiteY215" fmla="*/ 984310 h 1075499"/>
              <a:gd name="connsiteX216" fmla="*/ 840439 w 1299792"/>
              <a:gd name="connsiteY216" fmla="*/ 983491 h 1075499"/>
              <a:gd name="connsiteX217" fmla="*/ 832707 w 1299792"/>
              <a:gd name="connsiteY217" fmla="*/ 977111 h 1075499"/>
              <a:gd name="connsiteX218" fmla="*/ 830415 w 1299792"/>
              <a:gd name="connsiteY218" fmla="*/ 973712 h 1075499"/>
              <a:gd name="connsiteX219" fmla="*/ 824774 w 1299792"/>
              <a:gd name="connsiteY219" fmla="*/ 969057 h 1075499"/>
              <a:gd name="connsiteX220" fmla="*/ 823593 w 1299792"/>
              <a:gd name="connsiteY220" fmla="*/ 967306 h 1075499"/>
              <a:gd name="connsiteX221" fmla="*/ 816989 w 1299792"/>
              <a:gd name="connsiteY221" fmla="*/ 961857 h 1075499"/>
              <a:gd name="connsiteX222" fmla="*/ 815458 w 1299792"/>
              <a:gd name="connsiteY222" fmla="*/ 959585 h 1075499"/>
              <a:gd name="connsiteX223" fmla="*/ 809057 w 1299792"/>
              <a:gd name="connsiteY223" fmla="*/ 954304 h 1075499"/>
              <a:gd name="connsiteX224" fmla="*/ 807742 w 1299792"/>
              <a:gd name="connsiteY224" fmla="*/ 952353 h 1075499"/>
              <a:gd name="connsiteX225" fmla="*/ 800772 w 1299792"/>
              <a:gd name="connsiteY225" fmla="*/ 946602 h 1075499"/>
              <a:gd name="connsiteX226" fmla="*/ 800217 w 1299792"/>
              <a:gd name="connsiteY226" fmla="*/ 945780 h 1075499"/>
              <a:gd name="connsiteX227" fmla="*/ 792487 w 1299792"/>
              <a:gd name="connsiteY227" fmla="*/ 939402 h 1075499"/>
              <a:gd name="connsiteX228" fmla="*/ 790196 w 1299792"/>
              <a:gd name="connsiteY228" fmla="*/ 936004 h 1075499"/>
              <a:gd name="connsiteX229" fmla="*/ 784554 w 1299792"/>
              <a:gd name="connsiteY229" fmla="*/ 931349 h 1075499"/>
              <a:gd name="connsiteX230" fmla="*/ 784001 w 1299792"/>
              <a:gd name="connsiteY230" fmla="*/ 930528 h 1075499"/>
              <a:gd name="connsiteX231" fmla="*/ 776269 w 1299792"/>
              <a:gd name="connsiteY231" fmla="*/ 924148 h 1075499"/>
              <a:gd name="connsiteX232" fmla="*/ 774958 w 1299792"/>
              <a:gd name="connsiteY232" fmla="*/ 922205 h 1075499"/>
              <a:gd name="connsiteX233" fmla="*/ 767984 w 1299792"/>
              <a:gd name="connsiteY233" fmla="*/ 916450 h 1075499"/>
              <a:gd name="connsiteX234" fmla="*/ 765824 w 1299792"/>
              <a:gd name="connsiteY234" fmla="*/ 913246 h 1075499"/>
              <a:gd name="connsiteX235" fmla="*/ 760551 w 1299792"/>
              <a:gd name="connsiteY235" fmla="*/ 908896 h 1075499"/>
              <a:gd name="connsiteX236" fmla="*/ 759995 w 1299792"/>
              <a:gd name="connsiteY236" fmla="*/ 908071 h 1075499"/>
              <a:gd name="connsiteX237" fmla="*/ 752267 w 1299792"/>
              <a:gd name="connsiteY237" fmla="*/ 901695 h 1075499"/>
              <a:gd name="connsiteX238" fmla="*/ 749974 w 1299792"/>
              <a:gd name="connsiteY238" fmla="*/ 898294 h 1075499"/>
              <a:gd name="connsiteX239" fmla="*/ 744335 w 1299792"/>
              <a:gd name="connsiteY239" fmla="*/ 893641 h 1075499"/>
              <a:gd name="connsiteX240" fmla="*/ 743783 w 1299792"/>
              <a:gd name="connsiteY240" fmla="*/ 892823 h 1075499"/>
              <a:gd name="connsiteX241" fmla="*/ 736049 w 1299792"/>
              <a:gd name="connsiteY241" fmla="*/ 886442 h 1075499"/>
              <a:gd name="connsiteX242" fmla="*/ 734735 w 1299792"/>
              <a:gd name="connsiteY242" fmla="*/ 884492 h 1075499"/>
              <a:gd name="connsiteX243" fmla="*/ 727764 w 1299792"/>
              <a:gd name="connsiteY243" fmla="*/ 878741 h 1075499"/>
              <a:gd name="connsiteX244" fmla="*/ 726231 w 1299792"/>
              <a:gd name="connsiteY244" fmla="*/ 876466 h 1075499"/>
              <a:gd name="connsiteX245" fmla="*/ 719833 w 1299792"/>
              <a:gd name="connsiteY245" fmla="*/ 871187 h 1075499"/>
              <a:gd name="connsiteX246" fmla="*/ 719279 w 1299792"/>
              <a:gd name="connsiteY246" fmla="*/ 870367 h 1075499"/>
              <a:gd name="connsiteX247" fmla="*/ 711548 w 1299792"/>
              <a:gd name="connsiteY247" fmla="*/ 863988 h 1075499"/>
              <a:gd name="connsiteX248" fmla="*/ 709610 w 1299792"/>
              <a:gd name="connsiteY248" fmla="*/ 861113 h 1075499"/>
              <a:gd name="connsiteX249" fmla="*/ 703761 w 1299792"/>
              <a:gd name="connsiteY249" fmla="*/ 856287 h 1075499"/>
              <a:gd name="connsiteX250" fmla="*/ 702227 w 1299792"/>
              <a:gd name="connsiteY250" fmla="*/ 854013 h 1075499"/>
              <a:gd name="connsiteX251" fmla="*/ 695829 w 1299792"/>
              <a:gd name="connsiteY251" fmla="*/ 848734 h 1075499"/>
              <a:gd name="connsiteX252" fmla="*/ 694516 w 1299792"/>
              <a:gd name="connsiteY252" fmla="*/ 846785 h 1075499"/>
              <a:gd name="connsiteX253" fmla="*/ 687545 w 1299792"/>
              <a:gd name="connsiteY253" fmla="*/ 841034 h 1075499"/>
              <a:gd name="connsiteX254" fmla="*/ 686012 w 1299792"/>
              <a:gd name="connsiteY254" fmla="*/ 838760 h 1075499"/>
              <a:gd name="connsiteX255" fmla="*/ 679612 w 1299792"/>
              <a:gd name="connsiteY255" fmla="*/ 833480 h 1075499"/>
              <a:gd name="connsiteX256" fmla="*/ 678297 w 1299792"/>
              <a:gd name="connsiteY256" fmla="*/ 831530 h 1075499"/>
              <a:gd name="connsiteX257" fmla="*/ 671328 w 1299792"/>
              <a:gd name="connsiteY257" fmla="*/ 825780 h 1075499"/>
              <a:gd name="connsiteX258" fmla="*/ 670776 w 1299792"/>
              <a:gd name="connsiteY258" fmla="*/ 824961 h 1075499"/>
              <a:gd name="connsiteX259" fmla="*/ 663042 w 1299792"/>
              <a:gd name="connsiteY259" fmla="*/ 818580 h 1075499"/>
              <a:gd name="connsiteX260" fmla="*/ 661511 w 1299792"/>
              <a:gd name="connsiteY260" fmla="*/ 816309 h 1075499"/>
              <a:gd name="connsiteX261" fmla="*/ 655109 w 1299792"/>
              <a:gd name="connsiteY261" fmla="*/ 811027 h 1075499"/>
              <a:gd name="connsiteX262" fmla="*/ 653167 w 1299792"/>
              <a:gd name="connsiteY262" fmla="*/ 808146 h 1075499"/>
              <a:gd name="connsiteX263" fmla="*/ 647325 w 1299792"/>
              <a:gd name="connsiteY263" fmla="*/ 803326 h 1075499"/>
              <a:gd name="connsiteX264" fmla="*/ 646772 w 1299792"/>
              <a:gd name="connsiteY264" fmla="*/ 802506 h 1075499"/>
              <a:gd name="connsiteX265" fmla="*/ 639039 w 1299792"/>
              <a:gd name="connsiteY265" fmla="*/ 796126 h 1075499"/>
              <a:gd name="connsiteX266" fmla="*/ 636745 w 1299792"/>
              <a:gd name="connsiteY266" fmla="*/ 792723 h 1075499"/>
              <a:gd name="connsiteX267" fmla="*/ 631108 w 1299792"/>
              <a:gd name="connsiteY267" fmla="*/ 788072 h 1075499"/>
              <a:gd name="connsiteX268" fmla="*/ 630554 w 1299792"/>
              <a:gd name="connsiteY268" fmla="*/ 787252 h 1075499"/>
              <a:gd name="connsiteX269" fmla="*/ 622822 w 1299792"/>
              <a:gd name="connsiteY269" fmla="*/ 780872 h 1075499"/>
              <a:gd name="connsiteX270" fmla="*/ 621287 w 1299792"/>
              <a:gd name="connsiteY270" fmla="*/ 778596 h 1075499"/>
              <a:gd name="connsiteX271" fmla="*/ 614890 w 1299792"/>
              <a:gd name="connsiteY271" fmla="*/ 773318 h 1075499"/>
              <a:gd name="connsiteX272" fmla="*/ 613576 w 1299792"/>
              <a:gd name="connsiteY272" fmla="*/ 771370 h 1075499"/>
              <a:gd name="connsiteX273" fmla="*/ 606605 w 1299792"/>
              <a:gd name="connsiteY273" fmla="*/ 765618 h 1075499"/>
              <a:gd name="connsiteX274" fmla="*/ 606054 w 1299792"/>
              <a:gd name="connsiteY274" fmla="*/ 764800 h 1075499"/>
              <a:gd name="connsiteX275" fmla="*/ 598320 w 1299792"/>
              <a:gd name="connsiteY275" fmla="*/ 758419 h 1075499"/>
              <a:gd name="connsiteX276" fmla="*/ 594973 w 1299792"/>
              <a:gd name="connsiteY276" fmla="*/ 753455 h 1075499"/>
              <a:gd name="connsiteX277" fmla="*/ 590389 w 1299792"/>
              <a:gd name="connsiteY277" fmla="*/ 750364 h 1075499"/>
              <a:gd name="connsiteX278" fmla="*/ 587980 w 1299792"/>
              <a:gd name="connsiteY278" fmla="*/ 746792 h 1075499"/>
              <a:gd name="connsiteX279" fmla="*/ 582602 w 1299792"/>
              <a:gd name="connsiteY279" fmla="*/ 743166 h 1075499"/>
              <a:gd name="connsiteX280" fmla="*/ 580606 w 1299792"/>
              <a:gd name="connsiteY280" fmla="*/ 740205 h 1075499"/>
              <a:gd name="connsiteX281" fmla="*/ 574317 w 1299792"/>
              <a:gd name="connsiteY281" fmla="*/ 735965 h 1075499"/>
              <a:gd name="connsiteX282" fmla="*/ 570972 w 1299792"/>
              <a:gd name="connsiteY282" fmla="*/ 731003 h 1075499"/>
              <a:gd name="connsiteX283" fmla="*/ 566385 w 1299792"/>
              <a:gd name="connsiteY283" fmla="*/ 727911 h 1075499"/>
              <a:gd name="connsiteX284" fmla="*/ 564390 w 1299792"/>
              <a:gd name="connsiteY284" fmla="*/ 724951 h 1075499"/>
              <a:gd name="connsiteX285" fmla="*/ 558100 w 1299792"/>
              <a:gd name="connsiteY285" fmla="*/ 720710 h 1075499"/>
              <a:gd name="connsiteX286" fmla="*/ 554757 w 1299792"/>
              <a:gd name="connsiteY286" fmla="*/ 715752 h 1075499"/>
              <a:gd name="connsiteX287" fmla="*/ 550169 w 1299792"/>
              <a:gd name="connsiteY287" fmla="*/ 712658 h 1075499"/>
              <a:gd name="connsiteX288" fmla="*/ 548175 w 1299792"/>
              <a:gd name="connsiteY288" fmla="*/ 709701 h 1075499"/>
              <a:gd name="connsiteX289" fmla="*/ 541882 w 1299792"/>
              <a:gd name="connsiteY289" fmla="*/ 705458 h 1075499"/>
              <a:gd name="connsiteX290" fmla="*/ 539269 w 1299792"/>
              <a:gd name="connsiteY290" fmla="*/ 701582 h 1075499"/>
              <a:gd name="connsiteX291" fmla="*/ 533597 w 1299792"/>
              <a:gd name="connsiteY291" fmla="*/ 697758 h 1075499"/>
              <a:gd name="connsiteX292" fmla="*/ 530453 w 1299792"/>
              <a:gd name="connsiteY292" fmla="*/ 693094 h 1075499"/>
              <a:gd name="connsiteX293" fmla="*/ 526166 w 1299792"/>
              <a:gd name="connsiteY293" fmla="*/ 690204 h 1075499"/>
              <a:gd name="connsiteX294" fmla="*/ 524171 w 1299792"/>
              <a:gd name="connsiteY294" fmla="*/ 687245 h 1075499"/>
              <a:gd name="connsiteX295" fmla="*/ 517880 w 1299792"/>
              <a:gd name="connsiteY295" fmla="*/ 683003 h 1075499"/>
              <a:gd name="connsiteX296" fmla="*/ 515266 w 1299792"/>
              <a:gd name="connsiteY296" fmla="*/ 679126 h 1075499"/>
              <a:gd name="connsiteX297" fmla="*/ 509597 w 1299792"/>
              <a:gd name="connsiteY297" fmla="*/ 675304 h 1075499"/>
              <a:gd name="connsiteX298" fmla="*/ 506870 w 1299792"/>
              <a:gd name="connsiteY298" fmla="*/ 671259 h 1075499"/>
              <a:gd name="connsiteX299" fmla="*/ 501663 w 1299792"/>
              <a:gd name="connsiteY299" fmla="*/ 667749 h 1075499"/>
              <a:gd name="connsiteX300" fmla="*/ 499052 w 1299792"/>
              <a:gd name="connsiteY300" fmla="*/ 663876 h 1075499"/>
              <a:gd name="connsiteX301" fmla="*/ 493377 w 1299792"/>
              <a:gd name="connsiteY301" fmla="*/ 660050 h 1075499"/>
              <a:gd name="connsiteX302" fmla="*/ 490650 w 1299792"/>
              <a:gd name="connsiteY302" fmla="*/ 656006 h 1075499"/>
              <a:gd name="connsiteX303" fmla="*/ 485446 w 1299792"/>
              <a:gd name="connsiteY303" fmla="*/ 652497 h 1075499"/>
              <a:gd name="connsiteX304" fmla="*/ 483450 w 1299792"/>
              <a:gd name="connsiteY304" fmla="*/ 649537 h 1075499"/>
              <a:gd name="connsiteX305" fmla="*/ 477160 w 1299792"/>
              <a:gd name="connsiteY305" fmla="*/ 645296 h 1075499"/>
              <a:gd name="connsiteX306" fmla="*/ 474131 w 1299792"/>
              <a:gd name="connsiteY306" fmla="*/ 640803 h 1075499"/>
              <a:gd name="connsiteX307" fmla="*/ 469376 w 1299792"/>
              <a:gd name="connsiteY307" fmla="*/ 637597 h 1075499"/>
              <a:gd name="connsiteX308" fmla="*/ 466648 w 1299792"/>
              <a:gd name="connsiteY308" fmla="*/ 633551 h 1075499"/>
              <a:gd name="connsiteX309" fmla="*/ 461443 w 1299792"/>
              <a:gd name="connsiteY309" fmla="*/ 630042 h 1075499"/>
              <a:gd name="connsiteX310" fmla="*/ 458831 w 1299792"/>
              <a:gd name="connsiteY310" fmla="*/ 626169 h 1075499"/>
              <a:gd name="connsiteX311" fmla="*/ 453157 w 1299792"/>
              <a:gd name="connsiteY311" fmla="*/ 622343 h 1075499"/>
              <a:gd name="connsiteX312" fmla="*/ 451161 w 1299792"/>
              <a:gd name="connsiteY312" fmla="*/ 619382 h 1075499"/>
              <a:gd name="connsiteX313" fmla="*/ 444872 w 1299792"/>
              <a:gd name="connsiteY313" fmla="*/ 615142 h 1075499"/>
              <a:gd name="connsiteX314" fmla="*/ 441528 w 1299792"/>
              <a:gd name="connsiteY314" fmla="*/ 610181 h 1075499"/>
              <a:gd name="connsiteX315" fmla="*/ 436941 w 1299792"/>
              <a:gd name="connsiteY315" fmla="*/ 607089 h 1075499"/>
              <a:gd name="connsiteX316" fmla="*/ 434946 w 1299792"/>
              <a:gd name="connsiteY316" fmla="*/ 604130 h 1075499"/>
              <a:gd name="connsiteX317" fmla="*/ 428655 w 1299792"/>
              <a:gd name="connsiteY317" fmla="*/ 599888 h 1075499"/>
              <a:gd name="connsiteX318" fmla="*/ 425928 w 1299792"/>
              <a:gd name="connsiteY318" fmla="*/ 595843 h 1075499"/>
              <a:gd name="connsiteX319" fmla="*/ 420723 w 1299792"/>
              <a:gd name="connsiteY319" fmla="*/ 592334 h 1075499"/>
              <a:gd name="connsiteX320" fmla="*/ 417694 w 1299792"/>
              <a:gd name="connsiteY320" fmla="*/ 587841 h 1075499"/>
              <a:gd name="connsiteX321" fmla="*/ 412938 w 1299792"/>
              <a:gd name="connsiteY321" fmla="*/ 584635 h 1075499"/>
              <a:gd name="connsiteX322" fmla="*/ 410940 w 1299792"/>
              <a:gd name="connsiteY322" fmla="*/ 581672 h 1075499"/>
              <a:gd name="connsiteX323" fmla="*/ 404653 w 1299792"/>
              <a:gd name="connsiteY323" fmla="*/ 577433 h 1075499"/>
              <a:gd name="connsiteX324" fmla="*/ 401311 w 1299792"/>
              <a:gd name="connsiteY324" fmla="*/ 572476 h 1075499"/>
              <a:gd name="connsiteX325" fmla="*/ 396721 w 1299792"/>
              <a:gd name="connsiteY325" fmla="*/ 569382 h 1075499"/>
              <a:gd name="connsiteX326" fmla="*/ 394725 w 1299792"/>
              <a:gd name="connsiteY326" fmla="*/ 566421 h 1075499"/>
              <a:gd name="connsiteX327" fmla="*/ 388435 w 1299792"/>
              <a:gd name="connsiteY327" fmla="*/ 562180 h 1075499"/>
              <a:gd name="connsiteX328" fmla="*/ 386439 w 1299792"/>
              <a:gd name="connsiteY328" fmla="*/ 559220 h 1075499"/>
              <a:gd name="connsiteX329" fmla="*/ 380151 w 1299792"/>
              <a:gd name="connsiteY329" fmla="*/ 554981 h 1075499"/>
              <a:gd name="connsiteX330" fmla="*/ 376806 w 1299792"/>
              <a:gd name="connsiteY330" fmla="*/ 550020 h 1075499"/>
              <a:gd name="connsiteX331" fmla="*/ 372218 w 1299792"/>
              <a:gd name="connsiteY331" fmla="*/ 546927 h 1075499"/>
              <a:gd name="connsiteX332" fmla="*/ 370221 w 1299792"/>
              <a:gd name="connsiteY332" fmla="*/ 543965 h 1075499"/>
              <a:gd name="connsiteX333" fmla="*/ 363934 w 1299792"/>
              <a:gd name="connsiteY333" fmla="*/ 539726 h 1075499"/>
              <a:gd name="connsiteX334" fmla="*/ 360176 w 1299792"/>
              <a:gd name="connsiteY334" fmla="*/ 534152 h 1075499"/>
              <a:gd name="connsiteX335" fmla="*/ 356500 w 1299792"/>
              <a:gd name="connsiteY335" fmla="*/ 531674 h 1075499"/>
              <a:gd name="connsiteX336" fmla="*/ 354503 w 1299792"/>
              <a:gd name="connsiteY336" fmla="*/ 528712 h 1075499"/>
              <a:gd name="connsiteX337" fmla="*/ 348215 w 1299792"/>
              <a:gd name="connsiteY337" fmla="*/ 524473 h 1075499"/>
              <a:gd name="connsiteX338" fmla="*/ 345600 w 1299792"/>
              <a:gd name="connsiteY338" fmla="*/ 520595 h 1075499"/>
              <a:gd name="connsiteX339" fmla="*/ 339931 w 1299792"/>
              <a:gd name="connsiteY339" fmla="*/ 516772 h 1075499"/>
              <a:gd name="connsiteX340" fmla="*/ 337205 w 1299792"/>
              <a:gd name="connsiteY340" fmla="*/ 512729 h 1075499"/>
              <a:gd name="connsiteX341" fmla="*/ 331998 w 1299792"/>
              <a:gd name="connsiteY341" fmla="*/ 509219 h 1075499"/>
              <a:gd name="connsiteX342" fmla="*/ 330002 w 1299792"/>
              <a:gd name="connsiteY342" fmla="*/ 506259 h 1075499"/>
              <a:gd name="connsiteX343" fmla="*/ 323713 w 1299792"/>
              <a:gd name="connsiteY343" fmla="*/ 502019 h 1075499"/>
              <a:gd name="connsiteX344" fmla="*/ 321100 w 1299792"/>
              <a:gd name="connsiteY344" fmla="*/ 498142 h 1075499"/>
              <a:gd name="connsiteX345" fmla="*/ 315428 w 1299792"/>
              <a:gd name="connsiteY345" fmla="*/ 494318 h 1075499"/>
              <a:gd name="connsiteX346" fmla="*/ 312702 w 1299792"/>
              <a:gd name="connsiteY346" fmla="*/ 490276 h 1075499"/>
              <a:gd name="connsiteX347" fmla="*/ 307496 w 1299792"/>
              <a:gd name="connsiteY347" fmla="*/ 486766 h 1075499"/>
              <a:gd name="connsiteX348" fmla="*/ 304467 w 1299792"/>
              <a:gd name="connsiteY348" fmla="*/ 482273 h 1075499"/>
              <a:gd name="connsiteX349" fmla="*/ 299710 w 1299792"/>
              <a:gd name="connsiteY349" fmla="*/ 479066 h 1075499"/>
              <a:gd name="connsiteX350" fmla="*/ 296981 w 1299792"/>
              <a:gd name="connsiteY350" fmla="*/ 475019 h 1075499"/>
              <a:gd name="connsiteX351" fmla="*/ 291779 w 1299792"/>
              <a:gd name="connsiteY351" fmla="*/ 471511 h 1075499"/>
              <a:gd name="connsiteX352" fmla="*/ 289785 w 1299792"/>
              <a:gd name="connsiteY352" fmla="*/ 468554 h 1075499"/>
              <a:gd name="connsiteX353" fmla="*/ 283494 w 1299792"/>
              <a:gd name="connsiteY353" fmla="*/ 464313 h 1075499"/>
              <a:gd name="connsiteX354" fmla="*/ 280881 w 1299792"/>
              <a:gd name="connsiteY354" fmla="*/ 460437 h 1075499"/>
              <a:gd name="connsiteX355" fmla="*/ 275208 w 1299792"/>
              <a:gd name="connsiteY355" fmla="*/ 456612 h 1075499"/>
              <a:gd name="connsiteX356" fmla="*/ 272481 w 1299792"/>
              <a:gd name="connsiteY356" fmla="*/ 452568 h 1075499"/>
              <a:gd name="connsiteX357" fmla="*/ 267275 w 1299792"/>
              <a:gd name="connsiteY357" fmla="*/ 449058 h 1075499"/>
              <a:gd name="connsiteX358" fmla="*/ 264659 w 1299792"/>
              <a:gd name="connsiteY358" fmla="*/ 445179 h 1075499"/>
              <a:gd name="connsiteX359" fmla="*/ 258992 w 1299792"/>
              <a:gd name="connsiteY359" fmla="*/ 441358 h 1075499"/>
              <a:gd name="connsiteX360" fmla="*/ 256266 w 1299792"/>
              <a:gd name="connsiteY360" fmla="*/ 437316 h 1075499"/>
              <a:gd name="connsiteX361" fmla="*/ 251059 w 1299792"/>
              <a:gd name="connsiteY361" fmla="*/ 433805 h 1075499"/>
              <a:gd name="connsiteX362" fmla="*/ 248645 w 1299792"/>
              <a:gd name="connsiteY362" fmla="*/ 430225 h 1075499"/>
              <a:gd name="connsiteX363" fmla="*/ 243274 w 1299792"/>
              <a:gd name="connsiteY363" fmla="*/ 426604 h 1075499"/>
              <a:gd name="connsiteX364" fmla="*/ 240660 w 1299792"/>
              <a:gd name="connsiteY364" fmla="*/ 422727 h 1075499"/>
              <a:gd name="connsiteX365" fmla="*/ 234989 w 1299792"/>
              <a:gd name="connsiteY365" fmla="*/ 418903 h 1075499"/>
              <a:gd name="connsiteX366" fmla="*/ 232265 w 1299792"/>
              <a:gd name="connsiteY366" fmla="*/ 414864 h 1075499"/>
              <a:gd name="connsiteX367" fmla="*/ 227055 w 1299792"/>
              <a:gd name="connsiteY367" fmla="*/ 411351 h 1075499"/>
              <a:gd name="connsiteX368" fmla="*/ 224439 w 1299792"/>
              <a:gd name="connsiteY368" fmla="*/ 407471 h 1075499"/>
              <a:gd name="connsiteX369" fmla="*/ 218771 w 1299792"/>
              <a:gd name="connsiteY369" fmla="*/ 403649 h 1075499"/>
              <a:gd name="connsiteX370" fmla="*/ 216778 w 1299792"/>
              <a:gd name="connsiteY370" fmla="*/ 400693 h 1075499"/>
              <a:gd name="connsiteX371" fmla="*/ 210485 w 1299792"/>
              <a:gd name="connsiteY371" fmla="*/ 396450 h 1075499"/>
              <a:gd name="connsiteX372" fmla="*/ 207139 w 1299792"/>
              <a:gd name="connsiteY372" fmla="*/ 391487 h 1075499"/>
              <a:gd name="connsiteX373" fmla="*/ 202554 w 1299792"/>
              <a:gd name="connsiteY373" fmla="*/ 388396 h 1075499"/>
              <a:gd name="connsiteX374" fmla="*/ 200559 w 1299792"/>
              <a:gd name="connsiteY374" fmla="*/ 385437 h 1075499"/>
              <a:gd name="connsiteX375" fmla="*/ 194269 w 1299792"/>
              <a:gd name="connsiteY375" fmla="*/ 381196 h 1075499"/>
              <a:gd name="connsiteX376" fmla="*/ 191543 w 1299792"/>
              <a:gd name="connsiteY376" fmla="*/ 377154 h 1075499"/>
              <a:gd name="connsiteX377" fmla="*/ 186335 w 1299792"/>
              <a:gd name="connsiteY377" fmla="*/ 373642 h 1075499"/>
              <a:gd name="connsiteX378" fmla="*/ 183305 w 1299792"/>
              <a:gd name="connsiteY378" fmla="*/ 369147 h 1075499"/>
              <a:gd name="connsiteX379" fmla="*/ 178551 w 1299792"/>
              <a:gd name="connsiteY379" fmla="*/ 365942 h 1075499"/>
              <a:gd name="connsiteX380" fmla="*/ 176556 w 1299792"/>
              <a:gd name="connsiteY380" fmla="*/ 362984 h 1075499"/>
              <a:gd name="connsiteX381" fmla="*/ 170266 w 1299792"/>
              <a:gd name="connsiteY381" fmla="*/ 358743 h 1075499"/>
              <a:gd name="connsiteX382" fmla="*/ 166921 w 1299792"/>
              <a:gd name="connsiteY382" fmla="*/ 353781 h 1075499"/>
              <a:gd name="connsiteX383" fmla="*/ 162335 w 1299792"/>
              <a:gd name="connsiteY383" fmla="*/ 350689 h 1075499"/>
              <a:gd name="connsiteX384" fmla="*/ 160340 w 1299792"/>
              <a:gd name="connsiteY384" fmla="*/ 347730 h 1075499"/>
              <a:gd name="connsiteX385" fmla="*/ 154049 w 1299792"/>
              <a:gd name="connsiteY385" fmla="*/ 343489 h 1075499"/>
              <a:gd name="connsiteX386" fmla="*/ 152052 w 1299792"/>
              <a:gd name="connsiteY386" fmla="*/ 340527 h 1075499"/>
              <a:gd name="connsiteX387" fmla="*/ 145764 w 1299792"/>
              <a:gd name="connsiteY387" fmla="*/ 336288 h 1075499"/>
              <a:gd name="connsiteX388" fmla="*/ 142420 w 1299792"/>
              <a:gd name="connsiteY388" fmla="*/ 331329 h 1075499"/>
              <a:gd name="connsiteX389" fmla="*/ 137831 w 1299792"/>
              <a:gd name="connsiteY389" fmla="*/ 328235 h 1075499"/>
              <a:gd name="connsiteX390" fmla="*/ 135837 w 1299792"/>
              <a:gd name="connsiteY390" fmla="*/ 325277 h 1075499"/>
              <a:gd name="connsiteX391" fmla="*/ 129546 w 1299792"/>
              <a:gd name="connsiteY391" fmla="*/ 321036 h 1075499"/>
              <a:gd name="connsiteX392" fmla="*/ 125782 w 1299792"/>
              <a:gd name="connsiteY392" fmla="*/ 315454 h 1075499"/>
              <a:gd name="connsiteX393" fmla="*/ 122115 w 1299792"/>
              <a:gd name="connsiteY393" fmla="*/ 312981 h 1075499"/>
              <a:gd name="connsiteX394" fmla="*/ 120122 w 1299792"/>
              <a:gd name="connsiteY394" fmla="*/ 310024 h 1075499"/>
              <a:gd name="connsiteX395" fmla="*/ 113830 w 1299792"/>
              <a:gd name="connsiteY395" fmla="*/ 305782 h 1075499"/>
              <a:gd name="connsiteX396" fmla="*/ 111216 w 1299792"/>
              <a:gd name="connsiteY396" fmla="*/ 301906 h 1075499"/>
              <a:gd name="connsiteX397" fmla="*/ 105544 w 1299792"/>
              <a:gd name="connsiteY397" fmla="*/ 298082 h 1075499"/>
              <a:gd name="connsiteX398" fmla="*/ 102817 w 1299792"/>
              <a:gd name="connsiteY398" fmla="*/ 294038 h 1075499"/>
              <a:gd name="connsiteX399" fmla="*/ 97612 w 1299792"/>
              <a:gd name="connsiteY399" fmla="*/ 290529 h 1075499"/>
              <a:gd name="connsiteX400" fmla="*/ 95615 w 1299792"/>
              <a:gd name="connsiteY400" fmla="*/ 287567 h 1075499"/>
              <a:gd name="connsiteX401" fmla="*/ 89326 w 1299792"/>
              <a:gd name="connsiteY401" fmla="*/ 283327 h 1075499"/>
              <a:gd name="connsiteX402" fmla="*/ 86713 w 1299792"/>
              <a:gd name="connsiteY402" fmla="*/ 279451 h 1075499"/>
              <a:gd name="connsiteX403" fmla="*/ 81041 w 1299792"/>
              <a:gd name="connsiteY403" fmla="*/ 275627 h 1075499"/>
              <a:gd name="connsiteX404" fmla="*/ 78315 w 1299792"/>
              <a:gd name="connsiteY404" fmla="*/ 271584 h 1075499"/>
              <a:gd name="connsiteX405" fmla="*/ 73110 w 1299792"/>
              <a:gd name="connsiteY405" fmla="*/ 268075 h 1075499"/>
              <a:gd name="connsiteX406" fmla="*/ 70080 w 1299792"/>
              <a:gd name="connsiteY406" fmla="*/ 263580 h 1075499"/>
              <a:gd name="connsiteX407" fmla="*/ 65323 w 1299792"/>
              <a:gd name="connsiteY407" fmla="*/ 260373 h 1075499"/>
              <a:gd name="connsiteX408" fmla="*/ 62597 w 1299792"/>
              <a:gd name="connsiteY408" fmla="*/ 256330 h 1075499"/>
              <a:gd name="connsiteX409" fmla="*/ 57392 w 1299792"/>
              <a:gd name="connsiteY409" fmla="*/ 252821 h 1075499"/>
              <a:gd name="connsiteX410" fmla="*/ 55397 w 1299792"/>
              <a:gd name="connsiteY410" fmla="*/ 249861 h 1075499"/>
              <a:gd name="connsiteX411" fmla="*/ 49107 w 1299792"/>
              <a:gd name="connsiteY411" fmla="*/ 245620 h 1075499"/>
              <a:gd name="connsiteX412" fmla="*/ 46495 w 1299792"/>
              <a:gd name="connsiteY412" fmla="*/ 241746 h 1075499"/>
              <a:gd name="connsiteX413" fmla="*/ 40821 w 1299792"/>
              <a:gd name="connsiteY413" fmla="*/ 237921 h 1075499"/>
              <a:gd name="connsiteX414" fmla="*/ 0 w 1299792"/>
              <a:gd name="connsiteY414" fmla="*/ 139371 h 1075499"/>
              <a:gd name="connsiteX415" fmla="*/ 139371 w 1299792"/>
              <a:gd name="connsiteY415" fmla="*/ 0 h 1075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</a:cxnLst>
            <a:rect l="l" t="t" r="r" b="b"/>
            <a:pathLst>
              <a:path w="2047" h="1594">
                <a:moveTo>
                  <a:pt x="219" y="0"/>
                </a:moveTo>
                <a:cubicBezTo>
                  <a:pt x="250" y="0"/>
                  <a:pt x="279" y="6"/>
                  <a:pt x="305" y="17"/>
                </a:cubicBezTo>
                <a:lnTo>
                  <a:pt x="319" y="27"/>
                </a:lnTo>
                <a:lnTo>
                  <a:pt x="320" y="27"/>
                </a:lnTo>
                <a:lnTo>
                  <a:pt x="334" y="35"/>
                </a:lnTo>
                <a:lnTo>
                  <a:pt x="334" y="36"/>
                </a:lnTo>
                <a:lnTo>
                  <a:pt x="337" y="37"/>
                </a:lnTo>
                <a:lnTo>
                  <a:pt x="346" y="43"/>
                </a:lnTo>
                <a:lnTo>
                  <a:pt x="350" y="44"/>
                </a:lnTo>
                <a:lnTo>
                  <a:pt x="369" y="56"/>
                </a:lnTo>
                <a:lnTo>
                  <a:pt x="374" y="60"/>
                </a:lnTo>
                <a:lnTo>
                  <a:pt x="375" y="60"/>
                </a:lnTo>
                <a:lnTo>
                  <a:pt x="379" y="61"/>
                </a:lnTo>
                <a:lnTo>
                  <a:pt x="422" y="87"/>
                </a:lnTo>
                <a:lnTo>
                  <a:pt x="423" y="88"/>
                </a:lnTo>
                <a:lnTo>
                  <a:pt x="433" y="94"/>
                </a:lnTo>
                <a:lnTo>
                  <a:pt x="435" y="96"/>
                </a:lnTo>
                <a:lnTo>
                  <a:pt x="435" y="96"/>
                </a:lnTo>
                <a:lnTo>
                  <a:pt x="437" y="97"/>
                </a:lnTo>
                <a:lnTo>
                  <a:pt x="438" y="97"/>
                </a:lnTo>
                <a:lnTo>
                  <a:pt x="452" y="106"/>
                </a:lnTo>
                <a:lnTo>
                  <a:pt x="453" y="106"/>
                </a:lnTo>
                <a:lnTo>
                  <a:pt x="456" y="108"/>
                </a:lnTo>
                <a:lnTo>
                  <a:pt x="467" y="115"/>
                </a:lnTo>
                <a:lnTo>
                  <a:pt x="467" y="115"/>
                </a:lnTo>
                <a:lnTo>
                  <a:pt x="467" y="115"/>
                </a:lnTo>
                <a:lnTo>
                  <a:pt x="481" y="124"/>
                </a:lnTo>
                <a:lnTo>
                  <a:pt x="482" y="124"/>
                </a:lnTo>
                <a:lnTo>
                  <a:pt x="485" y="126"/>
                </a:lnTo>
                <a:lnTo>
                  <a:pt x="496" y="132"/>
                </a:lnTo>
                <a:lnTo>
                  <a:pt x="497" y="132"/>
                </a:lnTo>
                <a:lnTo>
                  <a:pt x="511" y="141"/>
                </a:lnTo>
                <a:lnTo>
                  <a:pt x="512" y="141"/>
                </a:lnTo>
                <a:lnTo>
                  <a:pt x="514" y="143"/>
                </a:lnTo>
                <a:lnTo>
                  <a:pt x="526" y="150"/>
                </a:lnTo>
                <a:lnTo>
                  <a:pt x="526" y="150"/>
                </a:lnTo>
                <a:lnTo>
                  <a:pt x="532" y="154"/>
                </a:lnTo>
                <a:lnTo>
                  <a:pt x="540" y="159"/>
                </a:lnTo>
                <a:lnTo>
                  <a:pt x="542" y="159"/>
                </a:lnTo>
                <a:lnTo>
                  <a:pt x="552" y="166"/>
                </a:lnTo>
                <a:lnTo>
                  <a:pt x="554" y="167"/>
                </a:lnTo>
                <a:lnTo>
                  <a:pt x="556" y="168"/>
                </a:lnTo>
                <a:lnTo>
                  <a:pt x="585" y="185"/>
                </a:lnTo>
                <a:lnTo>
                  <a:pt x="585" y="185"/>
                </a:lnTo>
                <a:lnTo>
                  <a:pt x="586" y="185"/>
                </a:lnTo>
                <a:lnTo>
                  <a:pt x="600" y="194"/>
                </a:lnTo>
                <a:lnTo>
                  <a:pt x="600" y="194"/>
                </a:lnTo>
                <a:lnTo>
                  <a:pt x="603" y="196"/>
                </a:lnTo>
                <a:lnTo>
                  <a:pt x="614" y="203"/>
                </a:lnTo>
                <a:lnTo>
                  <a:pt x="615" y="203"/>
                </a:lnTo>
                <a:lnTo>
                  <a:pt x="630" y="212"/>
                </a:lnTo>
                <a:lnTo>
                  <a:pt x="630" y="212"/>
                </a:lnTo>
                <a:lnTo>
                  <a:pt x="633" y="214"/>
                </a:lnTo>
                <a:lnTo>
                  <a:pt x="658" y="229"/>
                </a:lnTo>
                <a:lnTo>
                  <a:pt x="660" y="229"/>
                </a:lnTo>
                <a:lnTo>
                  <a:pt x="670" y="236"/>
                </a:lnTo>
                <a:lnTo>
                  <a:pt x="674" y="239"/>
                </a:lnTo>
                <a:lnTo>
                  <a:pt x="675" y="239"/>
                </a:lnTo>
                <a:lnTo>
                  <a:pt x="676" y="240"/>
                </a:lnTo>
                <a:lnTo>
                  <a:pt x="679" y="242"/>
                </a:lnTo>
                <a:lnTo>
                  <a:pt x="680" y="242"/>
                </a:lnTo>
                <a:lnTo>
                  <a:pt x="687" y="247"/>
                </a:lnTo>
                <a:lnTo>
                  <a:pt x="689" y="248"/>
                </a:lnTo>
                <a:lnTo>
                  <a:pt x="701" y="255"/>
                </a:lnTo>
                <a:lnTo>
                  <a:pt x="704" y="256"/>
                </a:lnTo>
                <a:lnTo>
                  <a:pt x="718" y="265"/>
                </a:lnTo>
                <a:lnTo>
                  <a:pt x="718" y="265"/>
                </a:lnTo>
                <a:lnTo>
                  <a:pt x="726" y="270"/>
                </a:lnTo>
                <a:lnTo>
                  <a:pt x="730" y="272"/>
                </a:lnTo>
                <a:lnTo>
                  <a:pt x="734" y="273"/>
                </a:lnTo>
                <a:lnTo>
                  <a:pt x="776" y="299"/>
                </a:lnTo>
                <a:lnTo>
                  <a:pt x="778" y="300"/>
                </a:lnTo>
                <a:lnTo>
                  <a:pt x="788" y="306"/>
                </a:lnTo>
                <a:lnTo>
                  <a:pt x="801" y="314"/>
                </a:lnTo>
                <a:lnTo>
                  <a:pt x="803" y="316"/>
                </a:lnTo>
                <a:lnTo>
                  <a:pt x="807" y="317"/>
                </a:lnTo>
                <a:lnTo>
                  <a:pt x="850" y="343"/>
                </a:lnTo>
                <a:lnTo>
                  <a:pt x="852" y="344"/>
                </a:lnTo>
                <a:lnTo>
                  <a:pt x="862" y="350"/>
                </a:lnTo>
                <a:lnTo>
                  <a:pt x="866" y="353"/>
                </a:lnTo>
                <a:lnTo>
                  <a:pt x="867" y="353"/>
                </a:lnTo>
                <a:lnTo>
                  <a:pt x="868" y="354"/>
                </a:lnTo>
                <a:lnTo>
                  <a:pt x="877" y="360"/>
                </a:lnTo>
                <a:lnTo>
                  <a:pt x="878" y="361"/>
                </a:lnTo>
                <a:lnTo>
                  <a:pt x="881" y="362"/>
                </a:lnTo>
                <a:lnTo>
                  <a:pt x="910" y="380"/>
                </a:lnTo>
                <a:lnTo>
                  <a:pt x="910" y="380"/>
                </a:lnTo>
                <a:lnTo>
                  <a:pt x="911" y="380"/>
                </a:lnTo>
                <a:lnTo>
                  <a:pt x="924" y="388"/>
                </a:lnTo>
                <a:lnTo>
                  <a:pt x="926" y="388"/>
                </a:lnTo>
                <a:lnTo>
                  <a:pt x="930" y="392"/>
                </a:lnTo>
                <a:lnTo>
                  <a:pt x="939" y="397"/>
                </a:lnTo>
                <a:lnTo>
                  <a:pt x="940" y="397"/>
                </a:lnTo>
                <a:lnTo>
                  <a:pt x="948" y="402"/>
                </a:lnTo>
                <a:lnTo>
                  <a:pt x="953" y="405"/>
                </a:lnTo>
                <a:lnTo>
                  <a:pt x="955" y="406"/>
                </a:lnTo>
                <a:lnTo>
                  <a:pt x="969" y="415"/>
                </a:lnTo>
                <a:lnTo>
                  <a:pt x="970" y="415"/>
                </a:lnTo>
                <a:lnTo>
                  <a:pt x="975" y="418"/>
                </a:lnTo>
                <a:lnTo>
                  <a:pt x="983" y="423"/>
                </a:lnTo>
                <a:lnTo>
                  <a:pt x="985" y="424"/>
                </a:lnTo>
                <a:lnTo>
                  <a:pt x="992" y="429"/>
                </a:lnTo>
                <a:lnTo>
                  <a:pt x="1012" y="441"/>
                </a:lnTo>
                <a:lnTo>
                  <a:pt x="1014" y="441"/>
                </a:lnTo>
                <a:lnTo>
                  <a:pt x="1022" y="446"/>
                </a:lnTo>
                <a:lnTo>
                  <a:pt x="1026" y="449"/>
                </a:lnTo>
                <a:lnTo>
                  <a:pt x="1029" y="450"/>
                </a:lnTo>
                <a:lnTo>
                  <a:pt x="1043" y="459"/>
                </a:lnTo>
                <a:lnTo>
                  <a:pt x="1044" y="459"/>
                </a:lnTo>
                <a:lnTo>
                  <a:pt x="1048" y="462"/>
                </a:lnTo>
                <a:lnTo>
                  <a:pt x="1057" y="467"/>
                </a:lnTo>
                <a:lnTo>
                  <a:pt x="1059" y="468"/>
                </a:lnTo>
                <a:lnTo>
                  <a:pt x="1066" y="473"/>
                </a:lnTo>
                <a:lnTo>
                  <a:pt x="1085" y="484"/>
                </a:lnTo>
                <a:lnTo>
                  <a:pt x="1088" y="485"/>
                </a:lnTo>
                <a:lnTo>
                  <a:pt x="1103" y="495"/>
                </a:lnTo>
                <a:lnTo>
                  <a:pt x="1105" y="497"/>
                </a:lnTo>
                <a:lnTo>
                  <a:pt x="1106" y="497"/>
                </a:lnTo>
                <a:lnTo>
                  <a:pt x="1114" y="503"/>
                </a:lnTo>
                <a:lnTo>
                  <a:pt x="1117" y="504"/>
                </a:lnTo>
                <a:lnTo>
                  <a:pt x="1129" y="510"/>
                </a:lnTo>
                <a:lnTo>
                  <a:pt x="1132" y="512"/>
                </a:lnTo>
                <a:lnTo>
                  <a:pt x="1146" y="521"/>
                </a:lnTo>
                <a:lnTo>
                  <a:pt x="1147" y="521"/>
                </a:lnTo>
                <a:lnTo>
                  <a:pt x="1154" y="526"/>
                </a:lnTo>
                <a:lnTo>
                  <a:pt x="1157" y="528"/>
                </a:lnTo>
                <a:lnTo>
                  <a:pt x="1162" y="529"/>
                </a:lnTo>
                <a:lnTo>
                  <a:pt x="1176" y="538"/>
                </a:lnTo>
                <a:lnTo>
                  <a:pt x="1177" y="539"/>
                </a:lnTo>
                <a:lnTo>
                  <a:pt x="1188" y="547"/>
                </a:lnTo>
                <a:lnTo>
                  <a:pt x="1192" y="548"/>
                </a:lnTo>
                <a:lnTo>
                  <a:pt x="1204" y="555"/>
                </a:lnTo>
                <a:lnTo>
                  <a:pt x="1206" y="556"/>
                </a:lnTo>
                <a:lnTo>
                  <a:pt x="1215" y="562"/>
                </a:lnTo>
                <a:lnTo>
                  <a:pt x="1221" y="565"/>
                </a:lnTo>
                <a:lnTo>
                  <a:pt x="1221" y="565"/>
                </a:lnTo>
                <a:lnTo>
                  <a:pt x="1221" y="565"/>
                </a:lnTo>
                <a:lnTo>
                  <a:pt x="1235" y="574"/>
                </a:lnTo>
                <a:lnTo>
                  <a:pt x="1236" y="574"/>
                </a:lnTo>
                <a:lnTo>
                  <a:pt x="1239" y="576"/>
                </a:lnTo>
                <a:lnTo>
                  <a:pt x="1249" y="582"/>
                </a:lnTo>
                <a:lnTo>
                  <a:pt x="1251" y="583"/>
                </a:lnTo>
                <a:lnTo>
                  <a:pt x="1258" y="588"/>
                </a:lnTo>
                <a:lnTo>
                  <a:pt x="1263" y="591"/>
                </a:lnTo>
                <a:lnTo>
                  <a:pt x="1265" y="592"/>
                </a:lnTo>
                <a:lnTo>
                  <a:pt x="1279" y="600"/>
                </a:lnTo>
                <a:lnTo>
                  <a:pt x="1280" y="600"/>
                </a:lnTo>
                <a:lnTo>
                  <a:pt x="1285" y="604"/>
                </a:lnTo>
                <a:lnTo>
                  <a:pt x="1294" y="609"/>
                </a:lnTo>
                <a:lnTo>
                  <a:pt x="1295" y="609"/>
                </a:lnTo>
                <a:lnTo>
                  <a:pt x="1303" y="614"/>
                </a:lnTo>
                <a:lnTo>
                  <a:pt x="1309" y="618"/>
                </a:lnTo>
                <a:lnTo>
                  <a:pt x="1309" y="618"/>
                </a:lnTo>
                <a:lnTo>
                  <a:pt x="1312" y="620"/>
                </a:lnTo>
                <a:lnTo>
                  <a:pt x="1323" y="626"/>
                </a:lnTo>
                <a:lnTo>
                  <a:pt x="1324" y="627"/>
                </a:lnTo>
                <a:lnTo>
                  <a:pt x="1338" y="635"/>
                </a:lnTo>
                <a:lnTo>
                  <a:pt x="1339" y="636"/>
                </a:lnTo>
                <a:lnTo>
                  <a:pt x="1363" y="650"/>
                </a:lnTo>
                <a:lnTo>
                  <a:pt x="1368" y="653"/>
                </a:lnTo>
                <a:lnTo>
                  <a:pt x="1369" y="653"/>
                </a:lnTo>
                <a:lnTo>
                  <a:pt x="1383" y="662"/>
                </a:lnTo>
                <a:lnTo>
                  <a:pt x="1384" y="662"/>
                </a:lnTo>
                <a:lnTo>
                  <a:pt x="1398" y="671"/>
                </a:lnTo>
                <a:lnTo>
                  <a:pt x="1399" y="671"/>
                </a:lnTo>
                <a:lnTo>
                  <a:pt x="1413" y="679"/>
                </a:lnTo>
                <a:lnTo>
                  <a:pt x="1414" y="680"/>
                </a:lnTo>
                <a:lnTo>
                  <a:pt x="1443" y="697"/>
                </a:lnTo>
                <a:lnTo>
                  <a:pt x="1443" y="697"/>
                </a:lnTo>
                <a:lnTo>
                  <a:pt x="1457" y="706"/>
                </a:lnTo>
                <a:lnTo>
                  <a:pt x="1457" y="706"/>
                </a:lnTo>
                <a:lnTo>
                  <a:pt x="1482" y="721"/>
                </a:lnTo>
                <a:lnTo>
                  <a:pt x="1487" y="723"/>
                </a:lnTo>
                <a:lnTo>
                  <a:pt x="1487" y="724"/>
                </a:lnTo>
                <a:lnTo>
                  <a:pt x="1511" y="738"/>
                </a:lnTo>
                <a:lnTo>
                  <a:pt x="1517" y="741"/>
                </a:lnTo>
                <a:lnTo>
                  <a:pt x="1517" y="741"/>
                </a:lnTo>
                <a:lnTo>
                  <a:pt x="1548" y="760"/>
                </a:lnTo>
                <a:lnTo>
                  <a:pt x="1595" y="785"/>
                </a:lnTo>
                <a:lnTo>
                  <a:pt x="1597" y="787"/>
                </a:lnTo>
                <a:lnTo>
                  <a:pt x="1625" y="803"/>
                </a:lnTo>
                <a:lnTo>
                  <a:pt x="1630" y="807"/>
                </a:lnTo>
                <a:lnTo>
                  <a:pt x="1640" y="812"/>
                </a:lnTo>
                <a:lnTo>
                  <a:pt x="1643" y="814"/>
                </a:lnTo>
                <a:lnTo>
                  <a:pt x="1655" y="821"/>
                </a:lnTo>
                <a:lnTo>
                  <a:pt x="1657" y="823"/>
                </a:lnTo>
                <a:lnTo>
                  <a:pt x="1671" y="830"/>
                </a:lnTo>
                <a:lnTo>
                  <a:pt x="1673" y="832"/>
                </a:lnTo>
                <a:lnTo>
                  <a:pt x="1686" y="839"/>
                </a:lnTo>
                <a:lnTo>
                  <a:pt x="1687" y="840"/>
                </a:lnTo>
                <a:lnTo>
                  <a:pt x="1700" y="847"/>
                </a:lnTo>
                <a:lnTo>
                  <a:pt x="1705" y="852"/>
                </a:lnTo>
                <a:lnTo>
                  <a:pt x="1716" y="857"/>
                </a:lnTo>
                <a:lnTo>
                  <a:pt x="1718" y="859"/>
                </a:lnTo>
                <a:lnTo>
                  <a:pt x="1731" y="866"/>
                </a:lnTo>
                <a:lnTo>
                  <a:pt x="1733" y="868"/>
                </a:lnTo>
                <a:lnTo>
                  <a:pt x="1746" y="875"/>
                </a:lnTo>
                <a:lnTo>
                  <a:pt x="1748" y="877"/>
                </a:lnTo>
                <a:lnTo>
                  <a:pt x="1761" y="884"/>
                </a:lnTo>
                <a:lnTo>
                  <a:pt x="1765" y="888"/>
                </a:lnTo>
                <a:lnTo>
                  <a:pt x="1792" y="902"/>
                </a:lnTo>
                <a:lnTo>
                  <a:pt x="1795" y="905"/>
                </a:lnTo>
                <a:lnTo>
                  <a:pt x="1806" y="911"/>
                </a:lnTo>
                <a:lnTo>
                  <a:pt x="1808" y="913"/>
                </a:lnTo>
                <a:lnTo>
                  <a:pt x="1821" y="920"/>
                </a:lnTo>
                <a:lnTo>
                  <a:pt x="1824" y="922"/>
                </a:lnTo>
                <a:lnTo>
                  <a:pt x="1836" y="929"/>
                </a:lnTo>
                <a:lnTo>
                  <a:pt x="1841" y="933"/>
                </a:lnTo>
                <a:lnTo>
                  <a:pt x="1867" y="947"/>
                </a:lnTo>
                <a:cubicBezTo>
                  <a:pt x="1976" y="1020"/>
                  <a:pt x="2047" y="1144"/>
                  <a:pt x="2047" y="1285"/>
                </a:cubicBezTo>
                <a:cubicBezTo>
                  <a:pt x="2047" y="1405"/>
                  <a:pt x="1995" y="1513"/>
                  <a:pt x="1913" y="1588"/>
                </a:cubicBezTo>
                <a:lnTo>
                  <a:pt x="1906" y="1594"/>
                </a:lnTo>
                <a:lnTo>
                  <a:pt x="1372" y="1594"/>
                </a:lnTo>
                <a:lnTo>
                  <a:pt x="1364" y="1588"/>
                </a:lnTo>
                <a:cubicBezTo>
                  <a:pt x="1359" y="1583"/>
                  <a:pt x="1355" y="1579"/>
                  <a:pt x="1350" y="1574"/>
                </a:cubicBezTo>
                <a:lnTo>
                  <a:pt x="1348" y="1571"/>
                </a:lnTo>
                <a:lnTo>
                  <a:pt x="1337" y="1562"/>
                </a:lnTo>
                <a:lnTo>
                  <a:pt x="1335" y="1559"/>
                </a:lnTo>
                <a:lnTo>
                  <a:pt x="1324" y="1550"/>
                </a:lnTo>
                <a:lnTo>
                  <a:pt x="1324" y="1549"/>
                </a:lnTo>
                <a:lnTo>
                  <a:pt x="1311" y="1539"/>
                </a:lnTo>
                <a:lnTo>
                  <a:pt x="1308" y="1533"/>
                </a:lnTo>
                <a:lnTo>
                  <a:pt x="1299" y="1526"/>
                </a:lnTo>
                <a:lnTo>
                  <a:pt x="1297" y="1523"/>
                </a:lnTo>
                <a:lnTo>
                  <a:pt x="1287" y="1515"/>
                </a:lnTo>
                <a:lnTo>
                  <a:pt x="1284" y="1511"/>
                </a:lnTo>
                <a:lnTo>
                  <a:pt x="1274" y="1503"/>
                </a:lnTo>
                <a:lnTo>
                  <a:pt x="1272" y="1500"/>
                </a:lnTo>
                <a:lnTo>
                  <a:pt x="1261" y="1491"/>
                </a:lnTo>
                <a:lnTo>
                  <a:pt x="1260" y="1489"/>
                </a:lnTo>
                <a:lnTo>
                  <a:pt x="1248" y="1479"/>
                </a:lnTo>
                <a:lnTo>
                  <a:pt x="1244" y="1474"/>
                </a:lnTo>
                <a:lnTo>
                  <a:pt x="1236" y="1467"/>
                </a:lnTo>
                <a:lnTo>
                  <a:pt x="1235" y="1465"/>
                </a:lnTo>
                <a:lnTo>
                  <a:pt x="1222" y="1455"/>
                </a:lnTo>
                <a:lnTo>
                  <a:pt x="1220" y="1452"/>
                </a:lnTo>
                <a:lnTo>
                  <a:pt x="1209" y="1443"/>
                </a:lnTo>
                <a:lnTo>
                  <a:pt x="1206" y="1438"/>
                </a:lnTo>
                <a:lnTo>
                  <a:pt x="1198" y="1431"/>
                </a:lnTo>
                <a:lnTo>
                  <a:pt x="1197" y="1430"/>
                </a:lnTo>
                <a:lnTo>
                  <a:pt x="1185" y="1420"/>
                </a:lnTo>
                <a:lnTo>
                  <a:pt x="1181" y="1415"/>
                </a:lnTo>
                <a:lnTo>
                  <a:pt x="1172" y="1407"/>
                </a:lnTo>
                <a:lnTo>
                  <a:pt x="1171" y="1406"/>
                </a:lnTo>
                <a:lnTo>
                  <a:pt x="1159" y="1396"/>
                </a:lnTo>
                <a:lnTo>
                  <a:pt x="1157" y="1393"/>
                </a:lnTo>
                <a:lnTo>
                  <a:pt x="1146" y="1384"/>
                </a:lnTo>
                <a:lnTo>
                  <a:pt x="1144" y="1380"/>
                </a:lnTo>
                <a:lnTo>
                  <a:pt x="1134" y="1372"/>
                </a:lnTo>
                <a:lnTo>
                  <a:pt x="1133" y="1371"/>
                </a:lnTo>
                <a:lnTo>
                  <a:pt x="1121" y="1361"/>
                </a:lnTo>
                <a:lnTo>
                  <a:pt x="1117" y="1356"/>
                </a:lnTo>
                <a:lnTo>
                  <a:pt x="1108" y="1348"/>
                </a:lnTo>
                <a:lnTo>
                  <a:pt x="1106" y="1345"/>
                </a:lnTo>
                <a:lnTo>
                  <a:pt x="1096" y="1337"/>
                </a:lnTo>
                <a:lnTo>
                  <a:pt x="1094" y="1334"/>
                </a:lnTo>
                <a:lnTo>
                  <a:pt x="1083" y="1324"/>
                </a:lnTo>
                <a:lnTo>
                  <a:pt x="1080" y="1321"/>
                </a:lnTo>
                <a:lnTo>
                  <a:pt x="1070" y="1313"/>
                </a:lnTo>
                <a:lnTo>
                  <a:pt x="1068" y="1309"/>
                </a:lnTo>
                <a:lnTo>
                  <a:pt x="1057" y="1300"/>
                </a:lnTo>
                <a:lnTo>
                  <a:pt x="1056" y="1299"/>
                </a:lnTo>
                <a:lnTo>
                  <a:pt x="1044" y="1289"/>
                </a:lnTo>
                <a:lnTo>
                  <a:pt x="1042" y="1286"/>
                </a:lnTo>
                <a:lnTo>
                  <a:pt x="1032" y="1277"/>
                </a:lnTo>
                <a:lnTo>
                  <a:pt x="1029" y="1273"/>
                </a:lnTo>
                <a:lnTo>
                  <a:pt x="1019" y="1265"/>
                </a:lnTo>
                <a:lnTo>
                  <a:pt x="1019" y="1264"/>
                </a:lnTo>
                <a:lnTo>
                  <a:pt x="1006" y="1254"/>
                </a:lnTo>
                <a:lnTo>
                  <a:pt x="1003" y="1248"/>
                </a:lnTo>
                <a:lnTo>
                  <a:pt x="994" y="1241"/>
                </a:lnTo>
                <a:lnTo>
                  <a:pt x="993" y="1240"/>
                </a:lnTo>
                <a:lnTo>
                  <a:pt x="981" y="1230"/>
                </a:lnTo>
                <a:lnTo>
                  <a:pt x="978" y="1226"/>
                </a:lnTo>
                <a:lnTo>
                  <a:pt x="968" y="1218"/>
                </a:lnTo>
                <a:lnTo>
                  <a:pt x="966" y="1215"/>
                </a:lnTo>
                <a:lnTo>
                  <a:pt x="955" y="1206"/>
                </a:lnTo>
                <a:lnTo>
                  <a:pt x="954" y="1204"/>
                </a:lnTo>
                <a:lnTo>
                  <a:pt x="942" y="1194"/>
                </a:lnTo>
                <a:lnTo>
                  <a:pt x="937" y="1187"/>
                </a:lnTo>
                <a:lnTo>
                  <a:pt x="930" y="1182"/>
                </a:lnTo>
                <a:lnTo>
                  <a:pt x="926" y="1176"/>
                </a:lnTo>
                <a:lnTo>
                  <a:pt x="917" y="1170"/>
                </a:lnTo>
                <a:lnTo>
                  <a:pt x="914" y="1166"/>
                </a:lnTo>
                <a:lnTo>
                  <a:pt x="904" y="1159"/>
                </a:lnTo>
                <a:lnTo>
                  <a:pt x="899" y="1151"/>
                </a:lnTo>
                <a:lnTo>
                  <a:pt x="892" y="1146"/>
                </a:lnTo>
                <a:lnTo>
                  <a:pt x="889" y="1142"/>
                </a:lnTo>
                <a:lnTo>
                  <a:pt x="879" y="1135"/>
                </a:lnTo>
                <a:lnTo>
                  <a:pt x="874" y="1127"/>
                </a:lnTo>
                <a:lnTo>
                  <a:pt x="866" y="1122"/>
                </a:lnTo>
                <a:lnTo>
                  <a:pt x="863" y="1118"/>
                </a:lnTo>
                <a:lnTo>
                  <a:pt x="853" y="1111"/>
                </a:lnTo>
                <a:lnTo>
                  <a:pt x="849" y="1105"/>
                </a:lnTo>
                <a:lnTo>
                  <a:pt x="840" y="1099"/>
                </a:lnTo>
                <a:lnTo>
                  <a:pt x="835" y="1091"/>
                </a:lnTo>
                <a:lnTo>
                  <a:pt x="829" y="1087"/>
                </a:lnTo>
                <a:lnTo>
                  <a:pt x="825" y="1082"/>
                </a:lnTo>
                <a:lnTo>
                  <a:pt x="816" y="1076"/>
                </a:lnTo>
                <a:lnTo>
                  <a:pt x="811" y="1069"/>
                </a:lnTo>
                <a:lnTo>
                  <a:pt x="803" y="1063"/>
                </a:lnTo>
                <a:lnTo>
                  <a:pt x="798" y="1057"/>
                </a:lnTo>
                <a:lnTo>
                  <a:pt x="790" y="1052"/>
                </a:lnTo>
                <a:lnTo>
                  <a:pt x="786" y="1045"/>
                </a:lnTo>
                <a:lnTo>
                  <a:pt x="777" y="1039"/>
                </a:lnTo>
                <a:lnTo>
                  <a:pt x="773" y="1033"/>
                </a:lnTo>
                <a:lnTo>
                  <a:pt x="764" y="1028"/>
                </a:lnTo>
                <a:lnTo>
                  <a:pt x="761" y="1023"/>
                </a:lnTo>
                <a:lnTo>
                  <a:pt x="751" y="1016"/>
                </a:lnTo>
                <a:lnTo>
                  <a:pt x="747" y="1009"/>
                </a:lnTo>
                <a:lnTo>
                  <a:pt x="739" y="1004"/>
                </a:lnTo>
                <a:lnTo>
                  <a:pt x="735" y="998"/>
                </a:lnTo>
                <a:lnTo>
                  <a:pt x="727" y="992"/>
                </a:lnTo>
                <a:lnTo>
                  <a:pt x="723" y="986"/>
                </a:lnTo>
                <a:lnTo>
                  <a:pt x="714" y="980"/>
                </a:lnTo>
                <a:lnTo>
                  <a:pt x="710" y="975"/>
                </a:lnTo>
                <a:lnTo>
                  <a:pt x="701" y="969"/>
                </a:lnTo>
                <a:lnTo>
                  <a:pt x="695" y="961"/>
                </a:lnTo>
                <a:lnTo>
                  <a:pt x="688" y="956"/>
                </a:lnTo>
                <a:lnTo>
                  <a:pt x="685" y="951"/>
                </a:lnTo>
                <a:lnTo>
                  <a:pt x="675" y="945"/>
                </a:lnTo>
                <a:lnTo>
                  <a:pt x="671" y="938"/>
                </a:lnTo>
                <a:lnTo>
                  <a:pt x="663" y="933"/>
                </a:lnTo>
                <a:lnTo>
                  <a:pt x="658" y="926"/>
                </a:lnTo>
                <a:lnTo>
                  <a:pt x="650" y="921"/>
                </a:lnTo>
                <a:lnTo>
                  <a:pt x="647" y="916"/>
                </a:lnTo>
                <a:lnTo>
                  <a:pt x="637" y="909"/>
                </a:lnTo>
                <a:lnTo>
                  <a:pt x="632" y="902"/>
                </a:lnTo>
                <a:lnTo>
                  <a:pt x="625" y="897"/>
                </a:lnTo>
                <a:lnTo>
                  <a:pt x="622" y="892"/>
                </a:lnTo>
                <a:lnTo>
                  <a:pt x="612" y="885"/>
                </a:lnTo>
                <a:lnTo>
                  <a:pt x="609" y="881"/>
                </a:lnTo>
                <a:lnTo>
                  <a:pt x="599" y="874"/>
                </a:lnTo>
                <a:lnTo>
                  <a:pt x="593" y="866"/>
                </a:lnTo>
                <a:lnTo>
                  <a:pt x="586" y="861"/>
                </a:lnTo>
                <a:lnTo>
                  <a:pt x="583" y="857"/>
                </a:lnTo>
                <a:lnTo>
                  <a:pt x="573" y="850"/>
                </a:lnTo>
                <a:lnTo>
                  <a:pt x="567" y="841"/>
                </a:lnTo>
                <a:lnTo>
                  <a:pt x="561" y="837"/>
                </a:lnTo>
                <a:lnTo>
                  <a:pt x="558" y="833"/>
                </a:lnTo>
                <a:lnTo>
                  <a:pt x="548" y="826"/>
                </a:lnTo>
                <a:lnTo>
                  <a:pt x="544" y="820"/>
                </a:lnTo>
                <a:lnTo>
                  <a:pt x="535" y="814"/>
                </a:lnTo>
                <a:lnTo>
                  <a:pt x="531" y="807"/>
                </a:lnTo>
                <a:lnTo>
                  <a:pt x="523" y="802"/>
                </a:lnTo>
                <a:lnTo>
                  <a:pt x="520" y="797"/>
                </a:lnTo>
                <a:lnTo>
                  <a:pt x="510" y="791"/>
                </a:lnTo>
                <a:lnTo>
                  <a:pt x="506" y="784"/>
                </a:lnTo>
                <a:lnTo>
                  <a:pt x="497" y="778"/>
                </a:lnTo>
                <a:lnTo>
                  <a:pt x="492" y="772"/>
                </a:lnTo>
                <a:lnTo>
                  <a:pt x="484" y="767"/>
                </a:lnTo>
                <a:lnTo>
                  <a:pt x="479" y="759"/>
                </a:lnTo>
                <a:lnTo>
                  <a:pt x="472" y="754"/>
                </a:lnTo>
                <a:lnTo>
                  <a:pt x="468" y="748"/>
                </a:lnTo>
                <a:lnTo>
                  <a:pt x="459" y="743"/>
                </a:lnTo>
                <a:lnTo>
                  <a:pt x="456" y="738"/>
                </a:lnTo>
                <a:lnTo>
                  <a:pt x="446" y="731"/>
                </a:lnTo>
                <a:lnTo>
                  <a:pt x="442" y="725"/>
                </a:lnTo>
                <a:lnTo>
                  <a:pt x="433" y="719"/>
                </a:lnTo>
                <a:lnTo>
                  <a:pt x="429" y="713"/>
                </a:lnTo>
                <a:lnTo>
                  <a:pt x="421" y="707"/>
                </a:lnTo>
                <a:lnTo>
                  <a:pt x="417" y="701"/>
                </a:lnTo>
                <a:lnTo>
                  <a:pt x="408" y="695"/>
                </a:lnTo>
                <a:lnTo>
                  <a:pt x="404" y="689"/>
                </a:lnTo>
                <a:lnTo>
                  <a:pt x="395" y="683"/>
                </a:lnTo>
                <a:lnTo>
                  <a:pt x="392" y="678"/>
                </a:lnTo>
                <a:lnTo>
                  <a:pt x="383" y="672"/>
                </a:lnTo>
                <a:lnTo>
                  <a:pt x="379" y="666"/>
                </a:lnTo>
                <a:lnTo>
                  <a:pt x="370" y="660"/>
                </a:lnTo>
                <a:lnTo>
                  <a:pt x="366" y="653"/>
                </a:lnTo>
                <a:lnTo>
                  <a:pt x="358" y="648"/>
                </a:lnTo>
                <a:lnTo>
                  <a:pt x="353" y="642"/>
                </a:lnTo>
                <a:lnTo>
                  <a:pt x="345" y="636"/>
                </a:lnTo>
                <a:lnTo>
                  <a:pt x="341" y="631"/>
                </a:lnTo>
                <a:lnTo>
                  <a:pt x="331" y="624"/>
                </a:lnTo>
                <a:lnTo>
                  <a:pt x="326" y="617"/>
                </a:lnTo>
                <a:lnTo>
                  <a:pt x="319" y="612"/>
                </a:lnTo>
                <a:lnTo>
                  <a:pt x="316" y="607"/>
                </a:lnTo>
                <a:lnTo>
                  <a:pt x="306" y="600"/>
                </a:lnTo>
                <a:lnTo>
                  <a:pt x="302" y="594"/>
                </a:lnTo>
                <a:lnTo>
                  <a:pt x="293" y="588"/>
                </a:lnTo>
                <a:lnTo>
                  <a:pt x="289" y="581"/>
                </a:lnTo>
                <a:lnTo>
                  <a:pt x="281" y="576"/>
                </a:lnTo>
                <a:lnTo>
                  <a:pt x="278" y="572"/>
                </a:lnTo>
                <a:lnTo>
                  <a:pt x="268" y="565"/>
                </a:lnTo>
                <a:lnTo>
                  <a:pt x="263" y="557"/>
                </a:lnTo>
                <a:lnTo>
                  <a:pt x="256" y="552"/>
                </a:lnTo>
                <a:lnTo>
                  <a:pt x="253" y="548"/>
                </a:lnTo>
                <a:lnTo>
                  <a:pt x="243" y="541"/>
                </a:lnTo>
                <a:lnTo>
                  <a:pt x="239" y="536"/>
                </a:lnTo>
                <a:lnTo>
                  <a:pt x="230" y="530"/>
                </a:lnTo>
                <a:lnTo>
                  <a:pt x="224" y="522"/>
                </a:lnTo>
                <a:lnTo>
                  <a:pt x="217" y="517"/>
                </a:lnTo>
                <a:lnTo>
                  <a:pt x="214" y="512"/>
                </a:lnTo>
                <a:lnTo>
                  <a:pt x="204" y="506"/>
                </a:lnTo>
                <a:lnTo>
                  <a:pt x="198" y="497"/>
                </a:lnTo>
                <a:lnTo>
                  <a:pt x="192" y="493"/>
                </a:lnTo>
                <a:lnTo>
                  <a:pt x="189" y="488"/>
                </a:lnTo>
                <a:lnTo>
                  <a:pt x="179" y="482"/>
                </a:lnTo>
                <a:lnTo>
                  <a:pt x="175" y="475"/>
                </a:lnTo>
                <a:lnTo>
                  <a:pt x="166" y="469"/>
                </a:lnTo>
                <a:lnTo>
                  <a:pt x="162" y="463"/>
                </a:lnTo>
                <a:lnTo>
                  <a:pt x="154" y="458"/>
                </a:lnTo>
                <a:lnTo>
                  <a:pt x="151" y="453"/>
                </a:lnTo>
                <a:lnTo>
                  <a:pt x="141" y="446"/>
                </a:lnTo>
                <a:lnTo>
                  <a:pt x="137" y="440"/>
                </a:lnTo>
                <a:lnTo>
                  <a:pt x="128" y="434"/>
                </a:lnTo>
                <a:lnTo>
                  <a:pt x="123" y="428"/>
                </a:lnTo>
                <a:lnTo>
                  <a:pt x="115" y="422"/>
                </a:lnTo>
                <a:lnTo>
                  <a:pt x="110" y="415"/>
                </a:lnTo>
                <a:lnTo>
                  <a:pt x="103" y="410"/>
                </a:lnTo>
                <a:lnTo>
                  <a:pt x="99" y="404"/>
                </a:lnTo>
                <a:lnTo>
                  <a:pt x="90" y="398"/>
                </a:lnTo>
                <a:lnTo>
                  <a:pt x="87" y="393"/>
                </a:lnTo>
                <a:lnTo>
                  <a:pt x="77" y="387"/>
                </a:lnTo>
                <a:lnTo>
                  <a:pt x="73" y="381"/>
                </a:lnTo>
                <a:lnTo>
                  <a:pt x="64" y="375"/>
                </a:lnTo>
                <a:cubicBezTo>
                  <a:pt x="25" y="335"/>
                  <a:pt x="0" y="280"/>
                  <a:pt x="0" y="219"/>
                </a:cubicBezTo>
                <a:cubicBezTo>
                  <a:pt x="0" y="98"/>
                  <a:pt x="98" y="0"/>
                  <a:pt x="21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10464000" scaled="1"/>
          </a:gradFill>
          <a:ln w="701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711" name="任意多边形: 形状 710"/>
          <p:cNvSpPr/>
          <p:nvPr userDrawn="1">
            <p:custDataLst>
              <p:tags r:id="rId8"/>
            </p:custDataLst>
          </p:nvPr>
        </p:nvSpPr>
        <p:spPr>
          <a:xfrm>
            <a:off x="7289453" y="607933"/>
            <a:ext cx="645630" cy="310445"/>
          </a:xfrm>
          <a:custGeom>
            <a:avLst/>
            <a:gdLst>
              <a:gd name="connsiteX0" fmla="*/ 1280827 w 1537554"/>
              <a:gd name="connsiteY0" fmla="*/ 0 h 739317"/>
              <a:gd name="connsiteX1" fmla="*/ 1537554 w 1537554"/>
              <a:gd name="connsiteY1" fmla="*/ 256727 h 739317"/>
              <a:gd name="connsiteX2" fmla="*/ 1332566 w 1537554"/>
              <a:gd name="connsiteY2" fmla="*/ 508237 h 739317"/>
              <a:gd name="connsiteX3" fmla="*/ 1324396 w 1537554"/>
              <a:gd name="connsiteY3" fmla="*/ 509061 h 739317"/>
              <a:gd name="connsiteX4" fmla="*/ 1321060 w 1537554"/>
              <a:gd name="connsiteY4" fmla="*/ 510371 h 739317"/>
              <a:gd name="connsiteX5" fmla="*/ 1312890 w 1537554"/>
              <a:gd name="connsiteY5" fmla="*/ 511194 h 739317"/>
              <a:gd name="connsiteX6" fmla="*/ 1309556 w 1537554"/>
              <a:gd name="connsiteY6" fmla="*/ 512503 h 739317"/>
              <a:gd name="connsiteX7" fmla="*/ 1300437 w 1537554"/>
              <a:gd name="connsiteY7" fmla="*/ 513423 h 739317"/>
              <a:gd name="connsiteX8" fmla="*/ 1297347 w 1537554"/>
              <a:gd name="connsiteY8" fmla="*/ 514636 h 739317"/>
              <a:gd name="connsiteX9" fmla="*/ 1291721 w 1537554"/>
              <a:gd name="connsiteY9" fmla="*/ 515203 h 739317"/>
              <a:gd name="connsiteX10" fmla="*/ 1285982 w 1537554"/>
              <a:gd name="connsiteY10" fmla="*/ 517456 h 739317"/>
              <a:gd name="connsiteX11" fmla="*/ 1277811 w 1537554"/>
              <a:gd name="connsiteY11" fmla="*/ 518280 h 739317"/>
              <a:gd name="connsiteX12" fmla="*/ 1274477 w 1537554"/>
              <a:gd name="connsiteY12" fmla="*/ 519589 h 739317"/>
              <a:gd name="connsiteX13" fmla="*/ 1266308 w 1537554"/>
              <a:gd name="connsiteY13" fmla="*/ 520412 h 739317"/>
              <a:gd name="connsiteX14" fmla="*/ 1262971 w 1537554"/>
              <a:gd name="connsiteY14" fmla="*/ 521722 h 739317"/>
              <a:gd name="connsiteX15" fmla="*/ 1253855 w 1537554"/>
              <a:gd name="connsiteY15" fmla="*/ 522641 h 739317"/>
              <a:gd name="connsiteX16" fmla="*/ 1250764 w 1537554"/>
              <a:gd name="connsiteY16" fmla="*/ 523855 h 739317"/>
              <a:gd name="connsiteX17" fmla="*/ 1245139 w 1537554"/>
              <a:gd name="connsiteY17" fmla="*/ 524422 h 739317"/>
              <a:gd name="connsiteX18" fmla="*/ 1239400 w 1537554"/>
              <a:gd name="connsiteY18" fmla="*/ 526675 h 739317"/>
              <a:gd name="connsiteX19" fmla="*/ 1231227 w 1537554"/>
              <a:gd name="connsiteY19" fmla="*/ 527499 h 739317"/>
              <a:gd name="connsiteX20" fmla="*/ 1227894 w 1537554"/>
              <a:gd name="connsiteY20" fmla="*/ 528807 h 739317"/>
              <a:gd name="connsiteX21" fmla="*/ 1219726 w 1537554"/>
              <a:gd name="connsiteY21" fmla="*/ 529631 h 739317"/>
              <a:gd name="connsiteX22" fmla="*/ 1216389 w 1537554"/>
              <a:gd name="connsiteY22" fmla="*/ 530941 h 739317"/>
              <a:gd name="connsiteX23" fmla="*/ 1207272 w 1537554"/>
              <a:gd name="connsiteY23" fmla="*/ 531860 h 739317"/>
              <a:gd name="connsiteX24" fmla="*/ 1204181 w 1537554"/>
              <a:gd name="connsiteY24" fmla="*/ 533073 h 739317"/>
              <a:gd name="connsiteX25" fmla="*/ 1193606 w 1537554"/>
              <a:gd name="connsiteY25" fmla="*/ 534139 h 739317"/>
              <a:gd name="connsiteX26" fmla="*/ 1192675 w 1537554"/>
              <a:gd name="connsiteY26" fmla="*/ 534505 h 739317"/>
              <a:gd name="connsiteX27" fmla="*/ 1187045 w 1537554"/>
              <a:gd name="connsiteY27" fmla="*/ 535072 h 739317"/>
              <a:gd name="connsiteX28" fmla="*/ 1181310 w 1537554"/>
              <a:gd name="connsiteY28" fmla="*/ 537324 h 739317"/>
              <a:gd name="connsiteX29" fmla="*/ 1173138 w 1537554"/>
              <a:gd name="connsiteY29" fmla="*/ 538148 h 739317"/>
              <a:gd name="connsiteX30" fmla="*/ 1169805 w 1537554"/>
              <a:gd name="connsiteY30" fmla="*/ 539457 h 739317"/>
              <a:gd name="connsiteX31" fmla="*/ 1161640 w 1537554"/>
              <a:gd name="connsiteY31" fmla="*/ 540280 h 739317"/>
              <a:gd name="connsiteX32" fmla="*/ 1158300 w 1537554"/>
              <a:gd name="connsiteY32" fmla="*/ 541591 h 739317"/>
              <a:gd name="connsiteX33" fmla="*/ 1149184 w 1537554"/>
              <a:gd name="connsiteY33" fmla="*/ 542510 h 739317"/>
              <a:gd name="connsiteX34" fmla="*/ 1146093 w 1537554"/>
              <a:gd name="connsiteY34" fmla="*/ 543724 h 739317"/>
              <a:gd name="connsiteX35" fmla="*/ 1140463 w 1537554"/>
              <a:gd name="connsiteY35" fmla="*/ 544291 h 739317"/>
              <a:gd name="connsiteX36" fmla="*/ 1134728 w 1537554"/>
              <a:gd name="connsiteY36" fmla="*/ 546543 h 739317"/>
              <a:gd name="connsiteX37" fmla="*/ 1126555 w 1537554"/>
              <a:gd name="connsiteY37" fmla="*/ 547367 h 739317"/>
              <a:gd name="connsiteX38" fmla="*/ 1123222 w 1537554"/>
              <a:gd name="connsiteY38" fmla="*/ 548675 h 739317"/>
              <a:gd name="connsiteX39" fmla="*/ 1115051 w 1537554"/>
              <a:gd name="connsiteY39" fmla="*/ 549499 h 739317"/>
              <a:gd name="connsiteX40" fmla="*/ 1111717 w 1537554"/>
              <a:gd name="connsiteY40" fmla="*/ 550808 h 739317"/>
              <a:gd name="connsiteX41" fmla="*/ 1102603 w 1537554"/>
              <a:gd name="connsiteY41" fmla="*/ 551727 h 739317"/>
              <a:gd name="connsiteX42" fmla="*/ 1099509 w 1537554"/>
              <a:gd name="connsiteY42" fmla="*/ 552941 h 739317"/>
              <a:gd name="connsiteX43" fmla="*/ 1091339 w 1537554"/>
              <a:gd name="connsiteY43" fmla="*/ 553765 h 739317"/>
              <a:gd name="connsiteX44" fmla="*/ 1088003 w 1537554"/>
              <a:gd name="connsiteY44" fmla="*/ 555075 h 739317"/>
              <a:gd name="connsiteX45" fmla="*/ 1082374 w 1537554"/>
              <a:gd name="connsiteY45" fmla="*/ 555642 h 739317"/>
              <a:gd name="connsiteX46" fmla="*/ 1076639 w 1537554"/>
              <a:gd name="connsiteY46" fmla="*/ 557894 h 739317"/>
              <a:gd name="connsiteX47" fmla="*/ 1068466 w 1537554"/>
              <a:gd name="connsiteY47" fmla="*/ 558718 h 739317"/>
              <a:gd name="connsiteX48" fmla="*/ 1065133 w 1537554"/>
              <a:gd name="connsiteY48" fmla="*/ 560027 h 739317"/>
              <a:gd name="connsiteX49" fmla="*/ 1056020 w 1537554"/>
              <a:gd name="connsiteY49" fmla="*/ 560945 h 739317"/>
              <a:gd name="connsiteX50" fmla="*/ 1052926 w 1537554"/>
              <a:gd name="connsiteY50" fmla="*/ 562160 h 739317"/>
              <a:gd name="connsiteX51" fmla="*/ 1044753 w 1537554"/>
              <a:gd name="connsiteY51" fmla="*/ 562984 h 739317"/>
              <a:gd name="connsiteX52" fmla="*/ 1041420 w 1537554"/>
              <a:gd name="connsiteY52" fmla="*/ 564293 h 739317"/>
              <a:gd name="connsiteX53" fmla="*/ 1033247 w 1537554"/>
              <a:gd name="connsiteY53" fmla="*/ 565116 h 739317"/>
              <a:gd name="connsiteX54" fmla="*/ 1029914 w 1537554"/>
              <a:gd name="connsiteY54" fmla="*/ 566425 h 739317"/>
              <a:gd name="connsiteX55" fmla="*/ 1024290 w 1537554"/>
              <a:gd name="connsiteY55" fmla="*/ 566992 h 739317"/>
              <a:gd name="connsiteX56" fmla="*/ 1018551 w 1537554"/>
              <a:gd name="connsiteY56" fmla="*/ 569245 h 739317"/>
              <a:gd name="connsiteX57" fmla="*/ 1009434 w 1537554"/>
              <a:gd name="connsiteY57" fmla="*/ 570164 h 739317"/>
              <a:gd name="connsiteX58" fmla="*/ 1006343 w 1537554"/>
              <a:gd name="connsiteY58" fmla="*/ 571378 h 739317"/>
              <a:gd name="connsiteX59" fmla="*/ 998175 w 1537554"/>
              <a:gd name="connsiteY59" fmla="*/ 572201 h 739317"/>
              <a:gd name="connsiteX60" fmla="*/ 994838 w 1537554"/>
              <a:gd name="connsiteY60" fmla="*/ 573511 h 739317"/>
              <a:gd name="connsiteX61" fmla="*/ 986665 w 1537554"/>
              <a:gd name="connsiteY61" fmla="*/ 574335 h 739317"/>
              <a:gd name="connsiteX62" fmla="*/ 983332 w 1537554"/>
              <a:gd name="connsiteY62" fmla="*/ 575644 h 739317"/>
              <a:gd name="connsiteX63" fmla="*/ 977706 w 1537554"/>
              <a:gd name="connsiteY63" fmla="*/ 576211 h 739317"/>
              <a:gd name="connsiteX64" fmla="*/ 971967 w 1537554"/>
              <a:gd name="connsiteY64" fmla="*/ 578464 h 739317"/>
              <a:gd name="connsiteX65" fmla="*/ 963795 w 1537554"/>
              <a:gd name="connsiteY65" fmla="*/ 579288 h 739317"/>
              <a:gd name="connsiteX66" fmla="*/ 960462 w 1537554"/>
              <a:gd name="connsiteY66" fmla="*/ 580597 h 739317"/>
              <a:gd name="connsiteX67" fmla="*/ 951349 w 1537554"/>
              <a:gd name="connsiteY67" fmla="*/ 581515 h 739317"/>
              <a:gd name="connsiteX68" fmla="*/ 948255 w 1537554"/>
              <a:gd name="connsiteY68" fmla="*/ 582730 h 739317"/>
              <a:gd name="connsiteX69" fmla="*/ 940081 w 1537554"/>
              <a:gd name="connsiteY69" fmla="*/ 583554 h 739317"/>
              <a:gd name="connsiteX70" fmla="*/ 936748 w 1537554"/>
              <a:gd name="connsiteY70" fmla="*/ 584863 h 739317"/>
              <a:gd name="connsiteX71" fmla="*/ 928576 w 1537554"/>
              <a:gd name="connsiteY71" fmla="*/ 585686 h 739317"/>
              <a:gd name="connsiteX72" fmla="*/ 925243 w 1537554"/>
              <a:gd name="connsiteY72" fmla="*/ 586995 h 739317"/>
              <a:gd name="connsiteX73" fmla="*/ 919618 w 1537554"/>
              <a:gd name="connsiteY73" fmla="*/ 587562 h 739317"/>
              <a:gd name="connsiteX74" fmla="*/ 913879 w 1537554"/>
              <a:gd name="connsiteY74" fmla="*/ 589815 h 739317"/>
              <a:gd name="connsiteX75" fmla="*/ 904762 w 1537554"/>
              <a:gd name="connsiteY75" fmla="*/ 590734 h 739317"/>
              <a:gd name="connsiteX76" fmla="*/ 901671 w 1537554"/>
              <a:gd name="connsiteY76" fmla="*/ 591948 h 739317"/>
              <a:gd name="connsiteX77" fmla="*/ 893502 w 1537554"/>
              <a:gd name="connsiteY77" fmla="*/ 592771 h 739317"/>
              <a:gd name="connsiteX78" fmla="*/ 890165 w 1537554"/>
              <a:gd name="connsiteY78" fmla="*/ 594081 h 739317"/>
              <a:gd name="connsiteX79" fmla="*/ 881993 w 1537554"/>
              <a:gd name="connsiteY79" fmla="*/ 594905 h 739317"/>
              <a:gd name="connsiteX80" fmla="*/ 878660 w 1537554"/>
              <a:gd name="connsiteY80" fmla="*/ 596214 h 739317"/>
              <a:gd name="connsiteX81" fmla="*/ 873034 w 1537554"/>
              <a:gd name="connsiteY81" fmla="*/ 596781 h 739317"/>
              <a:gd name="connsiteX82" fmla="*/ 867295 w 1537554"/>
              <a:gd name="connsiteY82" fmla="*/ 599034 h 739317"/>
              <a:gd name="connsiteX83" fmla="*/ 858179 w 1537554"/>
              <a:gd name="connsiteY83" fmla="*/ 599953 h 739317"/>
              <a:gd name="connsiteX84" fmla="*/ 855088 w 1537554"/>
              <a:gd name="connsiteY84" fmla="*/ 601167 h 739317"/>
              <a:gd name="connsiteX85" fmla="*/ 846918 w 1537554"/>
              <a:gd name="connsiteY85" fmla="*/ 601990 h 739317"/>
              <a:gd name="connsiteX86" fmla="*/ 843582 w 1537554"/>
              <a:gd name="connsiteY86" fmla="*/ 603300 h 739317"/>
              <a:gd name="connsiteX87" fmla="*/ 835409 w 1537554"/>
              <a:gd name="connsiteY87" fmla="*/ 604124 h 739317"/>
              <a:gd name="connsiteX88" fmla="*/ 832076 w 1537554"/>
              <a:gd name="connsiteY88" fmla="*/ 605433 h 739317"/>
              <a:gd name="connsiteX89" fmla="*/ 823904 w 1537554"/>
              <a:gd name="connsiteY89" fmla="*/ 606256 h 739317"/>
              <a:gd name="connsiteX90" fmla="*/ 820571 w 1537554"/>
              <a:gd name="connsiteY90" fmla="*/ 607565 h 739317"/>
              <a:gd name="connsiteX91" fmla="*/ 814002 w 1537554"/>
              <a:gd name="connsiteY91" fmla="*/ 608227 h 739317"/>
              <a:gd name="connsiteX92" fmla="*/ 808505 w 1537554"/>
              <a:gd name="connsiteY92" fmla="*/ 610385 h 739317"/>
              <a:gd name="connsiteX93" fmla="*/ 797927 w 1537554"/>
              <a:gd name="connsiteY93" fmla="*/ 611452 h 739317"/>
              <a:gd name="connsiteX94" fmla="*/ 796999 w 1537554"/>
              <a:gd name="connsiteY94" fmla="*/ 611816 h 739317"/>
              <a:gd name="connsiteX95" fmla="*/ 788829 w 1537554"/>
              <a:gd name="connsiteY95" fmla="*/ 612640 h 739317"/>
              <a:gd name="connsiteX96" fmla="*/ 785493 w 1537554"/>
              <a:gd name="connsiteY96" fmla="*/ 613949 h 739317"/>
              <a:gd name="connsiteX97" fmla="*/ 777321 w 1537554"/>
              <a:gd name="connsiteY97" fmla="*/ 614773 h 739317"/>
              <a:gd name="connsiteX98" fmla="*/ 773988 w 1537554"/>
              <a:gd name="connsiteY98" fmla="*/ 616082 h 739317"/>
              <a:gd name="connsiteX99" fmla="*/ 764874 w 1537554"/>
              <a:gd name="connsiteY99" fmla="*/ 617001 h 739317"/>
              <a:gd name="connsiteX100" fmla="*/ 761780 w 1537554"/>
              <a:gd name="connsiteY100" fmla="*/ 618215 h 739317"/>
              <a:gd name="connsiteX101" fmla="*/ 756153 w 1537554"/>
              <a:gd name="connsiteY101" fmla="*/ 618783 h 739317"/>
              <a:gd name="connsiteX102" fmla="*/ 750417 w 1537554"/>
              <a:gd name="connsiteY102" fmla="*/ 621035 h 739317"/>
              <a:gd name="connsiteX103" fmla="*/ 742243 w 1537554"/>
              <a:gd name="connsiteY103" fmla="*/ 621859 h 739317"/>
              <a:gd name="connsiteX104" fmla="*/ 738910 w 1537554"/>
              <a:gd name="connsiteY104" fmla="*/ 623167 h 739317"/>
              <a:gd name="connsiteX105" fmla="*/ 730740 w 1537554"/>
              <a:gd name="connsiteY105" fmla="*/ 623991 h 739317"/>
              <a:gd name="connsiteX106" fmla="*/ 727404 w 1537554"/>
              <a:gd name="connsiteY106" fmla="*/ 625301 h 739317"/>
              <a:gd name="connsiteX107" fmla="*/ 719232 w 1537554"/>
              <a:gd name="connsiteY107" fmla="*/ 626124 h 739317"/>
              <a:gd name="connsiteX108" fmla="*/ 715899 w 1537554"/>
              <a:gd name="connsiteY108" fmla="*/ 627433 h 739317"/>
              <a:gd name="connsiteX109" fmla="*/ 709329 w 1537554"/>
              <a:gd name="connsiteY109" fmla="*/ 628095 h 739317"/>
              <a:gd name="connsiteX110" fmla="*/ 703833 w 1537554"/>
              <a:gd name="connsiteY110" fmla="*/ 630253 h 739317"/>
              <a:gd name="connsiteX111" fmla="*/ 695661 w 1537554"/>
              <a:gd name="connsiteY111" fmla="*/ 631077 h 739317"/>
              <a:gd name="connsiteX112" fmla="*/ 692328 w 1537554"/>
              <a:gd name="connsiteY112" fmla="*/ 632386 h 739317"/>
              <a:gd name="connsiteX113" fmla="*/ 684158 w 1537554"/>
              <a:gd name="connsiteY113" fmla="*/ 633209 h 739317"/>
              <a:gd name="connsiteX114" fmla="*/ 680822 w 1537554"/>
              <a:gd name="connsiteY114" fmla="*/ 634519 h 739317"/>
              <a:gd name="connsiteX115" fmla="*/ 672648 w 1537554"/>
              <a:gd name="connsiteY115" fmla="*/ 635343 h 739317"/>
              <a:gd name="connsiteX116" fmla="*/ 669315 w 1537554"/>
              <a:gd name="connsiteY116" fmla="*/ 636652 h 739317"/>
              <a:gd name="connsiteX117" fmla="*/ 654573 w 1537554"/>
              <a:gd name="connsiteY117" fmla="*/ 638138 h 739317"/>
              <a:gd name="connsiteX118" fmla="*/ 645744 w 1537554"/>
              <a:gd name="connsiteY118" fmla="*/ 641605 h 739317"/>
              <a:gd name="connsiteX119" fmla="*/ 639870 w 1537554"/>
              <a:gd name="connsiteY119" fmla="*/ 642197 h 739317"/>
              <a:gd name="connsiteX120" fmla="*/ 639000 w 1537554"/>
              <a:gd name="connsiteY120" fmla="*/ 642463 h 739317"/>
              <a:gd name="connsiteX121" fmla="*/ 637458 w 1537554"/>
              <a:gd name="connsiteY121" fmla="*/ 642473 h 739317"/>
              <a:gd name="connsiteX122" fmla="*/ 634238 w 1537554"/>
              <a:gd name="connsiteY122" fmla="*/ 643737 h 739317"/>
              <a:gd name="connsiteX123" fmla="*/ 626069 w 1537554"/>
              <a:gd name="connsiteY123" fmla="*/ 644561 h 739317"/>
              <a:gd name="connsiteX124" fmla="*/ 622733 w 1537554"/>
              <a:gd name="connsiteY124" fmla="*/ 645871 h 739317"/>
              <a:gd name="connsiteX125" fmla="*/ 613617 w 1537554"/>
              <a:gd name="connsiteY125" fmla="*/ 646790 h 739317"/>
              <a:gd name="connsiteX126" fmla="*/ 610526 w 1537554"/>
              <a:gd name="connsiteY126" fmla="*/ 648003 h 739317"/>
              <a:gd name="connsiteX127" fmla="*/ 579822 w 1537554"/>
              <a:gd name="connsiteY127" fmla="*/ 651098 h 739317"/>
              <a:gd name="connsiteX128" fmla="*/ 563255 w 1537554"/>
              <a:gd name="connsiteY128" fmla="*/ 654443 h 739317"/>
              <a:gd name="connsiteX129" fmla="*/ 562854 w 1537554"/>
              <a:gd name="connsiteY129" fmla="*/ 654362 h 739317"/>
              <a:gd name="connsiteX130" fmla="*/ 552032 w 1537554"/>
              <a:gd name="connsiteY130" fmla="*/ 656547 h 739317"/>
              <a:gd name="connsiteX131" fmla="*/ 551819 w 1537554"/>
              <a:gd name="connsiteY131" fmla="*/ 656504 h 739317"/>
              <a:gd name="connsiteX132" fmla="*/ 506438 w 1537554"/>
              <a:gd name="connsiteY132" fmla="*/ 665666 h 739317"/>
              <a:gd name="connsiteX133" fmla="*/ 506037 w 1537554"/>
              <a:gd name="connsiteY133" fmla="*/ 665585 h 739317"/>
              <a:gd name="connsiteX134" fmla="*/ 497979 w 1537554"/>
              <a:gd name="connsiteY134" fmla="*/ 667212 h 739317"/>
              <a:gd name="connsiteX135" fmla="*/ 478128 w 1537554"/>
              <a:gd name="connsiteY135" fmla="*/ 673327 h 739317"/>
              <a:gd name="connsiteX136" fmla="*/ 474685 w 1537554"/>
              <a:gd name="connsiteY136" fmla="*/ 672999 h 739317"/>
              <a:gd name="connsiteX137" fmla="*/ 466390 w 1537554"/>
              <a:gd name="connsiteY137" fmla="*/ 675541 h 739317"/>
              <a:gd name="connsiteX138" fmla="*/ 459301 w 1537554"/>
              <a:gd name="connsiteY138" fmla="*/ 674848 h 739317"/>
              <a:gd name="connsiteX139" fmla="*/ 404027 w 1537554"/>
              <a:gd name="connsiteY139" fmla="*/ 686007 h 739317"/>
              <a:gd name="connsiteX140" fmla="*/ 403629 w 1537554"/>
              <a:gd name="connsiteY140" fmla="*/ 685927 h 739317"/>
              <a:gd name="connsiteX141" fmla="*/ 392805 w 1537554"/>
              <a:gd name="connsiteY141" fmla="*/ 688112 h 739317"/>
              <a:gd name="connsiteX142" fmla="*/ 392056 w 1537554"/>
              <a:gd name="connsiteY142" fmla="*/ 687961 h 739317"/>
              <a:gd name="connsiteX143" fmla="*/ 380881 w 1537554"/>
              <a:gd name="connsiteY143" fmla="*/ 690217 h 739317"/>
              <a:gd name="connsiteX144" fmla="*/ 380279 w 1537554"/>
              <a:gd name="connsiteY144" fmla="*/ 690096 h 739317"/>
              <a:gd name="connsiteX145" fmla="*/ 363224 w 1537554"/>
              <a:gd name="connsiteY145" fmla="*/ 695313 h 739317"/>
              <a:gd name="connsiteX146" fmla="*/ 356146 w 1537554"/>
              <a:gd name="connsiteY146" fmla="*/ 694639 h 739317"/>
              <a:gd name="connsiteX147" fmla="*/ 352828 w 1537554"/>
              <a:gd name="connsiteY147" fmla="*/ 695309 h 739317"/>
              <a:gd name="connsiteX148" fmla="*/ 328700 w 1537554"/>
              <a:gd name="connsiteY148" fmla="*/ 702766 h 739317"/>
              <a:gd name="connsiteX149" fmla="*/ 319939 w 1537554"/>
              <a:gd name="connsiteY149" fmla="*/ 701949 h 739317"/>
              <a:gd name="connsiteX150" fmla="*/ 312499 w 1537554"/>
              <a:gd name="connsiteY150" fmla="*/ 703451 h 739317"/>
              <a:gd name="connsiteX151" fmla="*/ 293781 w 1537554"/>
              <a:gd name="connsiteY151" fmla="*/ 709220 h 739317"/>
              <a:gd name="connsiteX152" fmla="*/ 285299 w 1537554"/>
              <a:gd name="connsiteY152" fmla="*/ 708392 h 739317"/>
              <a:gd name="connsiteX153" fmla="*/ 276361 w 1537554"/>
              <a:gd name="connsiteY153" fmla="*/ 710196 h 739317"/>
              <a:gd name="connsiteX154" fmla="*/ 258962 w 1537554"/>
              <a:gd name="connsiteY154" fmla="*/ 715479 h 739317"/>
              <a:gd name="connsiteX155" fmla="*/ 255545 w 1537554"/>
              <a:gd name="connsiteY155" fmla="*/ 715138 h 739317"/>
              <a:gd name="connsiteX156" fmla="*/ 235880 w 1537554"/>
              <a:gd name="connsiteY156" fmla="*/ 720115 h 739317"/>
              <a:gd name="connsiteX157" fmla="*/ 234154 w 1537554"/>
              <a:gd name="connsiteY157" fmla="*/ 719949 h 739317"/>
              <a:gd name="connsiteX158" fmla="*/ 224437 w 1537554"/>
              <a:gd name="connsiteY158" fmla="*/ 722932 h 739317"/>
              <a:gd name="connsiteX159" fmla="*/ 216640 w 1537554"/>
              <a:gd name="connsiteY159" fmla="*/ 722167 h 739317"/>
              <a:gd name="connsiteX160" fmla="*/ 198412 w 1537554"/>
              <a:gd name="connsiteY160" fmla="*/ 725848 h 739317"/>
              <a:gd name="connsiteX161" fmla="*/ 167533 w 1537554"/>
              <a:gd name="connsiteY161" fmla="*/ 733728 h 739317"/>
              <a:gd name="connsiteX162" fmla="*/ 165548 w 1537554"/>
              <a:gd name="connsiteY162" fmla="*/ 733541 h 739317"/>
              <a:gd name="connsiteX163" fmla="*/ 155796 w 1537554"/>
              <a:gd name="connsiteY163" fmla="*/ 736544 h 739317"/>
              <a:gd name="connsiteX164" fmla="*/ 147915 w 1537554"/>
              <a:gd name="connsiteY164" fmla="*/ 735795 h 739317"/>
              <a:gd name="connsiteX165" fmla="*/ 130467 w 1537554"/>
              <a:gd name="connsiteY165" fmla="*/ 739317 h 739317"/>
              <a:gd name="connsiteX166" fmla="*/ 0 w 1537554"/>
              <a:gd name="connsiteY166" fmla="*/ 608850 h 739317"/>
              <a:gd name="connsiteX167" fmla="*/ 79683 w 1537554"/>
              <a:gd name="connsiteY167" fmla="*/ 488635 h 739317"/>
              <a:gd name="connsiteX168" fmla="*/ 88586 w 1537554"/>
              <a:gd name="connsiteY168" fmla="*/ 486837 h 739317"/>
              <a:gd name="connsiteX169" fmla="*/ 91011 w 1537554"/>
              <a:gd name="connsiteY169" fmla="*/ 484870 h 739317"/>
              <a:gd name="connsiteX170" fmla="*/ 103596 w 1537554"/>
              <a:gd name="connsiteY170" fmla="*/ 481012 h 739317"/>
              <a:gd name="connsiteX171" fmla="*/ 112688 w 1537554"/>
              <a:gd name="connsiteY171" fmla="*/ 474881 h 739317"/>
              <a:gd name="connsiteX172" fmla="*/ 117765 w 1537554"/>
              <a:gd name="connsiteY172" fmla="*/ 473856 h 739317"/>
              <a:gd name="connsiteX173" fmla="*/ 123364 w 1537554"/>
              <a:gd name="connsiteY173" fmla="*/ 470082 h 739317"/>
              <a:gd name="connsiteX174" fmla="*/ 128445 w 1537554"/>
              <a:gd name="connsiteY174" fmla="*/ 469056 h 739317"/>
              <a:gd name="connsiteX175" fmla="*/ 134043 w 1537554"/>
              <a:gd name="connsiteY175" fmla="*/ 465282 h 739317"/>
              <a:gd name="connsiteX176" fmla="*/ 141879 w 1537554"/>
              <a:gd name="connsiteY176" fmla="*/ 463700 h 739317"/>
              <a:gd name="connsiteX177" fmla="*/ 145694 w 1537554"/>
              <a:gd name="connsiteY177" fmla="*/ 461128 h 739317"/>
              <a:gd name="connsiteX178" fmla="*/ 150670 w 1537554"/>
              <a:gd name="connsiteY178" fmla="*/ 460123 h 739317"/>
              <a:gd name="connsiteX179" fmla="*/ 155193 w 1537554"/>
              <a:gd name="connsiteY179" fmla="*/ 456461 h 739317"/>
              <a:gd name="connsiteX180" fmla="*/ 169959 w 1537554"/>
              <a:gd name="connsiteY180" fmla="*/ 451964 h 739317"/>
              <a:gd name="connsiteX181" fmla="*/ 177725 w 1537554"/>
              <a:gd name="connsiteY181" fmla="*/ 446729 h 739317"/>
              <a:gd name="connsiteX182" fmla="*/ 182644 w 1537554"/>
              <a:gd name="connsiteY182" fmla="*/ 445736 h 739317"/>
              <a:gd name="connsiteX183" fmla="*/ 192835 w 1537554"/>
              <a:gd name="connsiteY183" fmla="*/ 442641 h 739317"/>
              <a:gd name="connsiteX184" fmla="*/ 200052 w 1537554"/>
              <a:gd name="connsiteY184" fmla="*/ 437775 h 739317"/>
              <a:gd name="connsiteX185" fmla="*/ 205132 w 1537554"/>
              <a:gd name="connsiteY185" fmla="*/ 436749 h 739317"/>
              <a:gd name="connsiteX186" fmla="*/ 210730 w 1537554"/>
              <a:gd name="connsiteY186" fmla="*/ 432975 h 739317"/>
              <a:gd name="connsiteX187" fmla="*/ 215196 w 1537554"/>
              <a:gd name="connsiteY187" fmla="*/ 432074 h 739317"/>
              <a:gd name="connsiteX188" fmla="*/ 222542 w 1537554"/>
              <a:gd name="connsiteY188" fmla="*/ 429810 h 739317"/>
              <a:gd name="connsiteX189" fmla="*/ 232084 w 1537554"/>
              <a:gd name="connsiteY189" fmla="*/ 423376 h 739317"/>
              <a:gd name="connsiteX190" fmla="*/ 238163 w 1537554"/>
              <a:gd name="connsiteY190" fmla="*/ 422148 h 739317"/>
              <a:gd name="connsiteX191" fmla="*/ 243461 w 1537554"/>
              <a:gd name="connsiteY191" fmla="*/ 418576 h 739317"/>
              <a:gd name="connsiteX192" fmla="*/ 255378 w 1537554"/>
              <a:gd name="connsiteY192" fmla="*/ 416170 h 739317"/>
              <a:gd name="connsiteX193" fmla="*/ 265089 w 1537554"/>
              <a:gd name="connsiteY193" fmla="*/ 409622 h 739317"/>
              <a:gd name="connsiteX194" fmla="*/ 270167 w 1537554"/>
              <a:gd name="connsiteY194" fmla="*/ 408597 h 739317"/>
              <a:gd name="connsiteX195" fmla="*/ 275766 w 1537554"/>
              <a:gd name="connsiteY195" fmla="*/ 404823 h 739317"/>
              <a:gd name="connsiteX196" fmla="*/ 287761 w 1537554"/>
              <a:gd name="connsiteY196" fmla="*/ 402401 h 739317"/>
              <a:gd name="connsiteX197" fmla="*/ 288942 w 1537554"/>
              <a:gd name="connsiteY197" fmla="*/ 402040 h 739317"/>
              <a:gd name="connsiteX198" fmla="*/ 298095 w 1537554"/>
              <a:gd name="connsiteY198" fmla="*/ 395869 h 739317"/>
              <a:gd name="connsiteX199" fmla="*/ 303171 w 1537554"/>
              <a:gd name="connsiteY199" fmla="*/ 394844 h 739317"/>
              <a:gd name="connsiteX200" fmla="*/ 308770 w 1537554"/>
              <a:gd name="connsiteY200" fmla="*/ 391069 h 739317"/>
              <a:gd name="connsiteX201" fmla="*/ 315337 w 1537554"/>
              <a:gd name="connsiteY201" fmla="*/ 389743 h 739317"/>
              <a:gd name="connsiteX202" fmla="*/ 319449 w 1537554"/>
              <a:gd name="connsiteY202" fmla="*/ 386972 h 739317"/>
              <a:gd name="connsiteX203" fmla="*/ 325528 w 1537554"/>
              <a:gd name="connsiteY203" fmla="*/ 385744 h 739317"/>
              <a:gd name="connsiteX204" fmla="*/ 330827 w 1537554"/>
              <a:gd name="connsiteY204" fmla="*/ 382172 h 739317"/>
              <a:gd name="connsiteX205" fmla="*/ 335902 w 1537554"/>
              <a:gd name="connsiteY205" fmla="*/ 381147 h 739317"/>
              <a:gd name="connsiteX206" fmla="*/ 341503 w 1537554"/>
              <a:gd name="connsiteY206" fmla="*/ 377371 h 739317"/>
              <a:gd name="connsiteX207" fmla="*/ 348342 w 1537554"/>
              <a:gd name="connsiteY207" fmla="*/ 375990 h 739317"/>
              <a:gd name="connsiteX208" fmla="*/ 352454 w 1537554"/>
              <a:gd name="connsiteY208" fmla="*/ 373218 h 739317"/>
              <a:gd name="connsiteX209" fmla="*/ 357533 w 1537554"/>
              <a:gd name="connsiteY209" fmla="*/ 372193 h 739317"/>
              <a:gd name="connsiteX210" fmla="*/ 363131 w 1537554"/>
              <a:gd name="connsiteY210" fmla="*/ 368418 h 739317"/>
              <a:gd name="connsiteX211" fmla="*/ 368799 w 1537554"/>
              <a:gd name="connsiteY211" fmla="*/ 367274 h 739317"/>
              <a:gd name="connsiteX212" fmla="*/ 371586 w 1537554"/>
              <a:gd name="connsiteY212" fmla="*/ 365011 h 739317"/>
              <a:gd name="connsiteX213" fmla="*/ 373158 w 1537554"/>
              <a:gd name="connsiteY213" fmla="*/ 364530 h 739317"/>
              <a:gd name="connsiteX214" fmla="*/ 374509 w 1537554"/>
              <a:gd name="connsiteY214" fmla="*/ 363619 h 739317"/>
              <a:gd name="connsiteX215" fmla="*/ 379266 w 1537554"/>
              <a:gd name="connsiteY215" fmla="*/ 362658 h 739317"/>
              <a:gd name="connsiteX216" fmla="*/ 381557 w 1537554"/>
              <a:gd name="connsiteY216" fmla="*/ 361956 h 739317"/>
              <a:gd name="connsiteX217" fmla="*/ 382546 w 1537554"/>
              <a:gd name="connsiteY217" fmla="*/ 361154 h 739317"/>
              <a:gd name="connsiteX218" fmla="*/ 396401 w 1537554"/>
              <a:gd name="connsiteY218" fmla="*/ 356885 h 739317"/>
              <a:gd name="connsiteX219" fmla="*/ 406813 w 1537554"/>
              <a:gd name="connsiteY219" fmla="*/ 349865 h 739317"/>
              <a:gd name="connsiteX220" fmla="*/ 411892 w 1537554"/>
              <a:gd name="connsiteY220" fmla="*/ 348840 h 739317"/>
              <a:gd name="connsiteX221" fmla="*/ 417490 w 1537554"/>
              <a:gd name="connsiteY221" fmla="*/ 345066 h 739317"/>
              <a:gd name="connsiteX222" fmla="*/ 423568 w 1537554"/>
              <a:gd name="connsiteY222" fmla="*/ 343838 h 739317"/>
              <a:gd name="connsiteX223" fmla="*/ 428867 w 1537554"/>
              <a:gd name="connsiteY223" fmla="*/ 340266 h 739317"/>
              <a:gd name="connsiteX224" fmla="*/ 433947 w 1537554"/>
              <a:gd name="connsiteY224" fmla="*/ 339240 h 739317"/>
              <a:gd name="connsiteX225" fmla="*/ 439545 w 1537554"/>
              <a:gd name="connsiteY225" fmla="*/ 335466 h 739317"/>
              <a:gd name="connsiteX226" fmla="*/ 446381 w 1537554"/>
              <a:gd name="connsiteY226" fmla="*/ 334086 h 739317"/>
              <a:gd name="connsiteX227" fmla="*/ 450495 w 1537554"/>
              <a:gd name="connsiteY227" fmla="*/ 331312 h 739317"/>
              <a:gd name="connsiteX228" fmla="*/ 455574 w 1537554"/>
              <a:gd name="connsiteY228" fmla="*/ 330287 h 739317"/>
              <a:gd name="connsiteX229" fmla="*/ 461172 w 1537554"/>
              <a:gd name="connsiteY229" fmla="*/ 326512 h 739317"/>
              <a:gd name="connsiteX230" fmla="*/ 467253 w 1537554"/>
              <a:gd name="connsiteY230" fmla="*/ 325285 h 739317"/>
              <a:gd name="connsiteX231" fmla="*/ 472551 w 1537554"/>
              <a:gd name="connsiteY231" fmla="*/ 321713 h 739317"/>
              <a:gd name="connsiteX232" fmla="*/ 477630 w 1537554"/>
              <a:gd name="connsiteY232" fmla="*/ 320687 h 739317"/>
              <a:gd name="connsiteX233" fmla="*/ 483228 w 1537554"/>
              <a:gd name="connsiteY233" fmla="*/ 316913 h 739317"/>
              <a:gd name="connsiteX234" fmla="*/ 488306 w 1537554"/>
              <a:gd name="connsiteY234" fmla="*/ 315888 h 739317"/>
              <a:gd name="connsiteX235" fmla="*/ 493904 w 1537554"/>
              <a:gd name="connsiteY235" fmla="*/ 312113 h 739317"/>
              <a:gd name="connsiteX236" fmla="*/ 500741 w 1537554"/>
              <a:gd name="connsiteY236" fmla="*/ 310733 h 739317"/>
              <a:gd name="connsiteX237" fmla="*/ 504855 w 1537554"/>
              <a:gd name="connsiteY237" fmla="*/ 307959 h 739317"/>
              <a:gd name="connsiteX238" fmla="*/ 512748 w 1537554"/>
              <a:gd name="connsiteY238" fmla="*/ 305509 h 739317"/>
              <a:gd name="connsiteX239" fmla="*/ 516233 w 1537554"/>
              <a:gd name="connsiteY239" fmla="*/ 303160 h 739317"/>
              <a:gd name="connsiteX240" fmla="*/ 522826 w 1537554"/>
              <a:gd name="connsiteY240" fmla="*/ 301113 h 739317"/>
              <a:gd name="connsiteX241" fmla="*/ 526910 w 1537554"/>
              <a:gd name="connsiteY241" fmla="*/ 298360 h 739317"/>
              <a:gd name="connsiteX242" fmla="*/ 532678 w 1537554"/>
              <a:gd name="connsiteY242" fmla="*/ 296569 h 739317"/>
              <a:gd name="connsiteX243" fmla="*/ 532830 w 1537554"/>
              <a:gd name="connsiteY243" fmla="*/ 296446 h 739317"/>
              <a:gd name="connsiteX244" fmla="*/ 533704 w 1537554"/>
              <a:gd name="connsiteY244" fmla="*/ 296178 h 739317"/>
              <a:gd name="connsiteX245" fmla="*/ 537587 w 1537554"/>
              <a:gd name="connsiteY245" fmla="*/ 293560 h 739317"/>
              <a:gd name="connsiteX246" fmla="*/ 554355 w 1537554"/>
              <a:gd name="connsiteY246" fmla="*/ 288355 h 739317"/>
              <a:gd name="connsiteX247" fmla="*/ 559915 w 1537554"/>
              <a:gd name="connsiteY247" fmla="*/ 284606 h 739317"/>
              <a:gd name="connsiteX248" fmla="*/ 566510 w 1537554"/>
              <a:gd name="connsiteY248" fmla="*/ 282559 h 739317"/>
              <a:gd name="connsiteX249" fmla="*/ 570592 w 1537554"/>
              <a:gd name="connsiteY249" fmla="*/ 279807 h 739317"/>
              <a:gd name="connsiteX250" fmla="*/ 577186 w 1537554"/>
              <a:gd name="connsiteY250" fmla="*/ 277760 h 739317"/>
              <a:gd name="connsiteX251" fmla="*/ 581269 w 1537554"/>
              <a:gd name="connsiteY251" fmla="*/ 275007 h 739317"/>
              <a:gd name="connsiteX252" fmla="*/ 587862 w 1537554"/>
              <a:gd name="connsiteY252" fmla="*/ 272960 h 739317"/>
              <a:gd name="connsiteX253" fmla="*/ 591946 w 1537554"/>
              <a:gd name="connsiteY253" fmla="*/ 270207 h 739317"/>
              <a:gd name="connsiteX254" fmla="*/ 602122 w 1537554"/>
              <a:gd name="connsiteY254" fmla="*/ 267048 h 739317"/>
              <a:gd name="connsiteX255" fmla="*/ 603598 w 1537554"/>
              <a:gd name="connsiteY255" fmla="*/ 266053 h 739317"/>
              <a:gd name="connsiteX256" fmla="*/ 610188 w 1537554"/>
              <a:gd name="connsiteY256" fmla="*/ 264007 h 739317"/>
              <a:gd name="connsiteX257" fmla="*/ 614273 w 1537554"/>
              <a:gd name="connsiteY257" fmla="*/ 261253 h 739317"/>
              <a:gd name="connsiteX258" fmla="*/ 620869 w 1537554"/>
              <a:gd name="connsiteY258" fmla="*/ 259206 h 739317"/>
              <a:gd name="connsiteX259" fmla="*/ 624951 w 1537554"/>
              <a:gd name="connsiteY259" fmla="*/ 256454 h 739317"/>
              <a:gd name="connsiteX260" fmla="*/ 631548 w 1537554"/>
              <a:gd name="connsiteY260" fmla="*/ 254406 h 739317"/>
              <a:gd name="connsiteX261" fmla="*/ 635630 w 1537554"/>
              <a:gd name="connsiteY261" fmla="*/ 251654 h 739317"/>
              <a:gd name="connsiteX262" fmla="*/ 644504 w 1537554"/>
              <a:gd name="connsiteY262" fmla="*/ 248899 h 739317"/>
              <a:gd name="connsiteX263" fmla="*/ 646578 w 1537554"/>
              <a:gd name="connsiteY263" fmla="*/ 247501 h 739317"/>
              <a:gd name="connsiteX264" fmla="*/ 654471 w 1537554"/>
              <a:gd name="connsiteY264" fmla="*/ 245051 h 739317"/>
              <a:gd name="connsiteX265" fmla="*/ 657957 w 1537554"/>
              <a:gd name="connsiteY265" fmla="*/ 242700 h 739317"/>
              <a:gd name="connsiteX266" fmla="*/ 664551 w 1537554"/>
              <a:gd name="connsiteY266" fmla="*/ 240653 h 739317"/>
              <a:gd name="connsiteX267" fmla="*/ 668634 w 1537554"/>
              <a:gd name="connsiteY267" fmla="*/ 237901 h 739317"/>
              <a:gd name="connsiteX268" fmla="*/ 675227 w 1537554"/>
              <a:gd name="connsiteY268" fmla="*/ 235854 h 739317"/>
              <a:gd name="connsiteX269" fmla="*/ 679310 w 1537554"/>
              <a:gd name="connsiteY269" fmla="*/ 233101 h 739317"/>
              <a:gd name="connsiteX270" fmla="*/ 687836 w 1537554"/>
              <a:gd name="connsiteY270" fmla="*/ 230454 h 739317"/>
              <a:gd name="connsiteX271" fmla="*/ 689988 w 1537554"/>
              <a:gd name="connsiteY271" fmla="*/ 229003 h 739317"/>
              <a:gd name="connsiteX272" fmla="*/ 700163 w 1537554"/>
              <a:gd name="connsiteY272" fmla="*/ 225845 h 739317"/>
              <a:gd name="connsiteX273" fmla="*/ 701640 w 1537554"/>
              <a:gd name="connsiteY273" fmla="*/ 224849 h 739317"/>
              <a:gd name="connsiteX274" fmla="*/ 708232 w 1537554"/>
              <a:gd name="connsiteY274" fmla="*/ 222803 h 739317"/>
              <a:gd name="connsiteX275" fmla="*/ 712316 w 1537554"/>
              <a:gd name="connsiteY275" fmla="*/ 220049 h 739317"/>
              <a:gd name="connsiteX276" fmla="*/ 718909 w 1537554"/>
              <a:gd name="connsiteY276" fmla="*/ 218003 h 739317"/>
              <a:gd name="connsiteX277" fmla="*/ 722993 w 1537554"/>
              <a:gd name="connsiteY277" fmla="*/ 215250 h 739317"/>
              <a:gd name="connsiteX278" fmla="*/ 729586 w 1537554"/>
              <a:gd name="connsiteY278" fmla="*/ 213203 h 739317"/>
              <a:gd name="connsiteX279" fmla="*/ 733669 w 1537554"/>
              <a:gd name="connsiteY279" fmla="*/ 210450 h 739317"/>
              <a:gd name="connsiteX280" fmla="*/ 741565 w 1537554"/>
              <a:gd name="connsiteY280" fmla="*/ 207999 h 739317"/>
              <a:gd name="connsiteX281" fmla="*/ 745049 w 1537554"/>
              <a:gd name="connsiteY281" fmla="*/ 205650 h 739317"/>
              <a:gd name="connsiteX282" fmla="*/ 753923 w 1537554"/>
              <a:gd name="connsiteY282" fmla="*/ 202895 h 739317"/>
              <a:gd name="connsiteX283" fmla="*/ 755998 w 1537554"/>
              <a:gd name="connsiteY283" fmla="*/ 201496 h 739317"/>
              <a:gd name="connsiteX284" fmla="*/ 762592 w 1537554"/>
              <a:gd name="connsiteY284" fmla="*/ 199449 h 739317"/>
              <a:gd name="connsiteX285" fmla="*/ 766675 w 1537554"/>
              <a:gd name="connsiteY285" fmla="*/ 196696 h 739317"/>
              <a:gd name="connsiteX286" fmla="*/ 773268 w 1537554"/>
              <a:gd name="connsiteY286" fmla="*/ 194650 h 739317"/>
              <a:gd name="connsiteX287" fmla="*/ 777352 w 1537554"/>
              <a:gd name="connsiteY287" fmla="*/ 191897 h 739317"/>
              <a:gd name="connsiteX288" fmla="*/ 785248 w 1537554"/>
              <a:gd name="connsiteY288" fmla="*/ 189446 h 739317"/>
              <a:gd name="connsiteX289" fmla="*/ 788732 w 1537554"/>
              <a:gd name="connsiteY289" fmla="*/ 187097 h 739317"/>
              <a:gd name="connsiteX290" fmla="*/ 797604 w 1537554"/>
              <a:gd name="connsiteY290" fmla="*/ 184343 h 739317"/>
              <a:gd name="connsiteX291" fmla="*/ 799680 w 1537554"/>
              <a:gd name="connsiteY291" fmla="*/ 182943 h 739317"/>
              <a:gd name="connsiteX292" fmla="*/ 806274 w 1537554"/>
              <a:gd name="connsiteY292" fmla="*/ 180896 h 739317"/>
              <a:gd name="connsiteX293" fmla="*/ 810357 w 1537554"/>
              <a:gd name="connsiteY293" fmla="*/ 178143 h 739317"/>
              <a:gd name="connsiteX294" fmla="*/ 816954 w 1537554"/>
              <a:gd name="connsiteY294" fmla="*/ 176095 h 739317"/>
              <a:gd name="connsiteX295" fmla="*/ 821036 w 1537554"/>
              <a:gd name="connsiteY295" fmla="*/ 173344 h 739317"/>
              <a:gd name="connsiteX296" fmla="*/ 828927 w 1537554"/>
              <a:gd name="connsiteY296" fmla="*/ 170894 h 739317"/>
              <a:gd name="connsiteX297" fmla="*/ 832413 w 1537554"/>
              <a:gd name="connsiteY297" fmla="*/ 168544 h 739317"/>
              <a:gd name="connsiteX298" fmla="*/ 839007 w 1537554"/>
              <a:gd name="connsiteY298" fmla="*/ 166497 h 739317"/>
              <a:gd name="connsiteX299" fmla="*/ 843090 w 1537554"/>
              <a:gd name="connsiteY299" fmla="*/ 163744 h 739317"/>
              <a:gd name="connsiteX300" fmla="*/ 851967 w 1537554"/>
              <a:gd name="connsiteY300" fmla="*/ 160988 h 739317"/>
              <a:gd name="connsiteX301" fmla="*/ 854041 w 1537554"/>
              <a:gd name="connsiteY301" fmla="*/ 159590 h 739317"/>
              <a:gd name="connsiteX302" fmla="*/ 860632 w 1537554"/>
              <a:gd name="connsiteY302" fmla="*/ 157544 h 739317"/>
              <a:gd name="connsiteX303" fmla="*/ 864716 w 1537554"/>
              <a:gd name="connsiteY303" fmla="*/ 154790 h 739317"/>
              <a:gd name="connsiteX304" fmla="*/ 869003 w 1537554"/>
              <a:gd name="connsiteY304" fmla="*/ 153460 h 739317"/>
              <a:gd name="connsiteX305" fmla="*/ 875394 w 1537554"/>
              <a:gd name="connsiteY305" fmla="*/ 149991 h 739317"/>
              <a:gd name="connsiteX306" fmla="*/ 881317 w 1537554"/>
              <a:gd name="connsiteY306" fmla="*/ 148152 h 739317"/>
              <a:gd name="connsiteX307" fmla="*/ 886773 w 1537554"/>
              <a:gd name="connsiteY307" fmla="*/ 145191 h 739317"/>
              <a:gd name="connsiteX308" fmla="*/ 894471 w 1537554"/>
              <a:gd name="connsiteY308" fmla="*/ 142801 h 739317"/>
              <a:gd name="connsiteX309" fmla="*/ 897722 w 1537554"/>
              <a:gd name="connsiteY309" fmla="*/ 141037 h 739317"/>
              <a:gd name="connsiteX310" fmla="*/ 902007 w 1537554"/>
              <a:gd name="connsiteY310" fmla="*/ 139707 h 739317"/>
              <a:gd name="connsiteX311" fmla="*/ 908399 w 1537554"/>
              <a:gd name="connsiteY311" fmla="*/ 136237 h 739317"/>
              <a:gd name="connsiteX312" fmla="*/ 912684 w 1537554"/>
              <a:gd name="connsiteY312" fmla="*/ 134907 h 739317"/>
              <a:gd name="connsiteX313" fmla="*/ 919076 w 1537554"/>
              <a:gd name="connsiteY313" fmla="*/ 131438 h 739317"/>
              <a:gd name="connsiteX314" fmla="*/ 924999 w 1537554"/>
              <a:gd name="connsiteY314" fmla="*/ 129599 h 739317"/>
              <a:gd name="connsiteX315" fmla="*/ 930455 w 1537554"/>
              <a:gd name="connsiteY315" fmla="*/ 126638 h 739317"/>
              <a:gd name="connsiteX316" fmla="*/ 934740 w 1537554"/>
              <a:gd name="connsiteY316" fmla="*/ 125308 h 739317"/>
              <a:gd name="connsiteX317" fmla="*/ 941132 w 1537554"/>
              <a:gd name="connsiteY317" fmla="*/ 121838 h 739317"/>
              <a:gd name="connsiteX318" fmla="*/ 948836 w 1537554"/>
              <a:gd name="connsiteY318" fmla="*/ 119447 h 739317"/>
              <a:gd name="connsiteX319" fmla="*/ 952081 w 1537554"/>
              <a:gd name="connsiteY319" fmla="*/ 117685 h 739317"/>
              <a:gd name="connsiteX320" fmla="*/ 956363 w 1537554"/>
              <a:gd name="connsiteY320" fmla="*/ 116356 h 739317"/>
              <a:gd name="connsiteX321" fmla="*/ 962759 w 1537554"/>
              <a:gd name="connsiteY321" fmla="*/ 112884 h 739317"/>
              <a:gd name="connsiteX322" fmla="*/ 968682 w 1537554"/>
              <a:gd name="connsiteY322" fmla="*/ 111046 h 739317"/>
              <a:gd name="connsiteX323" fmla="*/ 974137 w 1537554"/>
              <a:gd name="connsiteY323" fmla="*/ 108085 h 739317"/>
              <a:gd name="connsiteX324" fmla="*/ 978421 w 1537554"/>
              <a:gd name="connsiteY324" fmla="*/ 106755 h 739317"/>
              <a:gd name="connsiteX325" fmla="*/ 984814 w 1537554"/>
              <a:gd name="connsiteY325" fmla="*/ 103285 h 739317"/>
              <a:gd name="connsiteX326" fmla="*/ 989099 w 1537554"/>
              <a:gd name="connsiteY326" fmla="*/ 101955 h 739317"/>
              <a:gd name="connsiteX327" fmla="*/ 995492 w 1537554"/>
              <a:gd name="connsiteY327" fmla="*/ 98485 h 739317"/>
              <a:gd name="connsiteX328" fmla="*/ 1003198 w 1537554"/>
              <a:gd name="connsiteY328" fmla="*/ 96093 h 739317"/>
              <a:gd name="connsiteX329" fmla="*/ 1006442 w 1537554"/>
              <a:gd name="connsiteY329" fmla="*/ 94332 h 739317"/>
              <a:gd name="connsiteX330" fmla="*/ 1012362 w 1537554"/>
              <a:gd name="connsiteY330" fmla="*/ 92495 h 739317"/>
              <a:gd name="connsiteX331" fmla="*/ 1017819 w 1537554"/>
              <a:gd name="connsiteY331" fmla="*/ 89532 h 739317"/>
              <a:gd name="connsiteX332" fmla="*/ 1022099 w 1537554"/>
              <a:gd name="connsiteY332" fmla="*/ 88204 h 739317"/>
              <a:gd name="connsiteX333" fmla="*/ 1028496 w 1537554"/>
              <a:gd name="connsiteY333" fmla="*/ 84732 h 739317"/>
              <a:gd name="connsiteX334" fmla="*/ 1032778 w 1537554"/>
              <a:gd name="connsiteY334" fmla="*/ 83402 h 739317"/>
              <a:gd name="connsiteX335" fmla="*/ 1039172 w 1537554"/>
              <a:gd name="connsiteY335" fmla="*/ 79932 h 739317"/>
              <a:gd name="connsiteX336" fmla="*/ 1046879 w 1537554"/>
              <a:gd name="connsiteY336" fmla="*/ 77539 h 739317"/>
              <a:gd name="connsiteX337" fmla="*/ 1050123 w 1537554"/>
              <a:gd name="connsiteY337" fmla="*/ 75779 h 739317"/>
              <a:gd name="connsiteX338" fmla="*/ 1057425 w 1537554"/>
              <a:gd name="connsiteY338" fmla="*/ 73512 h 739317"/>
              <a:gd name="connsiteX339" fmla="*/ 1060800 w 1537554"/>
              <a:gd name="connsiteY339" fmla="*/ 71680 h 739317"/>
              <a:gd name="connsiteX340" fmla="*/ 1066723 w 1537554"/>
              <a:gd name="connsiteY340" fmla="*/ 69842 h 739317"/>
              <a:gd name="connsiteX341" fmla="*/ 1072178 w 1537554"/>
              <a:gd name="connsiteY341" fmla="*/ 66881 h 739317"/>
              <a:gd name="connsiteX342" fmla="*/ 1076462 w 1537554"/>
              <a:gd name="connsiteY342" fmla="*/ 65551 h 739317"/>
              <a:gd name="connsiteX343" fmla="*/ 1082855 w 1537554"/>
              <a:gd name="connsiteY343" fmla="*/ 62081 h 739317"/>
              <a:gd name="connsiteX344" fmla="*/ 1087141 w 1537554"/>
              <a:gd name="connsiteY344" fmla="*/ 60751 h 739317"/>
              <a:gd name="connsiteX345" fmla="*/ 1093533 w 1537554"/>
              <a:gd name="connsiteY345" fmla="*/ 57281 h 739317"/>
              <a:gd name="connsiteX346" fmla="*/ 1101232 w 1537554"/>
              <a:gd name="connsiteY346" fmla="*/ 54891 h 739317"/>
              <a:gd name="connsiteX347" fmla="*/ 1104482 w 1537554"/>
              <a:gd name="connsiteY347" fmla="*/ 53127 h 739317"/>
              <a:gd name="connsiteX348" fmla="*/ 1110405 w 1537554"/>
              <a:gd name="connsiteY348" fmla="*/ 51288 h 739317"/>
              <a:gd name="connsiteX349" fmla="*/ 1115861 w 1537554"/>
              <a:gd name="connsiteY349" fmla="*/ 48327 h 739317"/>
              <a:gd name="connsiteX350" fmla="*/ 1120146 w 1537554"/>
              <a:gd name="connsiteY350" fmla="*/ 46997 h 739317"/>
              <a:gd name="connsiteX351" fmla="*/ 1126538 w 1537554"/>
              <a:gd name="connsiteY351" fmla="*/ 43528 h 739317"/>
              <a:gd name="connsiteX352" fmla="*/ 1130819 w 1537554"/>
              <a:gd name="connsiteY352" fmla="*/ 42199 h 739317"/>
              <a:gd name="connsiteX353" fmla="*/ 1137214 w 1537554"/>
              <a:gd name="connsiteY353" fmla="*/ 38728 h 739317"/>
              <a:gd name="connsiteX354" fmla="*/ 1144918 w 1537554"/>
              <a:gd name="connsiteY354" fmla="*/ 36337 h 739317"/>
              <a:gd name="connsiteX355" fmla="*/ 1148165 w 1537554"/>
              <a:gd name="connsiteY355" fmla="*/ 34574 h 739317"/>
              <a:gd name="connsiteX356" fmla="*/ 1154090 w 1537554"/>
              <a:gd name="connsiteY356" fmla="*/ 32735 h 739317"/>
              <a:gd name="connsiteX357" fmla="*/ 1159544 w 1537554"/>
              <a:gd name="connsiteY357" fmla="*/ 29774 h 739317"/>
              <a:gd name="connsiteX358" fmla="*/ 1163825 w 1537554"/>
              <a:gd name="connsiteY358" fmla="*/ 28446 h 739317"/>
              <a:gd name="connsiteX359" fmla="*/ 1170220 w 1537554"/>
              <a:gd name="connsiteY359" fmla="*/ 24975 h 739317"/>
              <a:gd name="connsiteX360" fmla="*/ 1174505 w 1537554"/>
              <a:gd name="connsiteY360" fmla="*/ 23644 h 739317"/>
              <a:gd name="connsiteX361" fmla="*/ 1180898 w 1537554"/>
              <a:gd name="connsiteY361" fmla="*/ 20175 h 739317"/>
              <a:gd name="connsiteX362" fmla="*/ 1280827 w 1537554"/>
              <a:gd name="connsiteY362" fmla="*/ 0 h 739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</a:cxnLst>
            <a:rect l="l" t="t" r="r" b="b"/>
            <a:pathLst>
              <a:path w="1537554" h="739317">
                <a:moveTo>
                  <a:pt x="1280827" y="0"/>
                </a:moveTo>
                <a:cubicBezTo>
                  <a:pt x="1422613" y="0"/>
                  <a:pt x="1537554" y="114940"/>
                  <a:pt x="1537554" y="256727"/>
                </a:cubicBezTo>
                <a:cubicBezTo>
                  <a:pt x="1537554" y="380790"/>
                  <a:pt x="1449552" y="484299"/>
                  <a:pt x="1332566" y="508237"/>
                </a:cubicBezTo>
                <a:lnTo>
                  <a:pt x="1324396" y="509061"/>
                </a:lnTo>
                <a:lnTo>
                  <a:pt x="1321060" y="510371"/>
                </a:lnTo>
                <a:lnTo>
                  <a:pt x="1312890" y="511194"/>
                </a:lnTo>
                <a:lnTo>
                  <a:pt x="1309556" y="512503"/>
                </a:lnTo>
                <a:lnTo>
                  <a:pt x="1300437" y="513423"/>
                </a:lnTo>
                <a:lnTo>
                  <a:pt x="1297347" y="514636"/>
                </a:lnTo>
                <a:lnTo>
                  <a:pt x="1291721" y="515203"/>
                </a:lnTo>
                <a:lnTo>
                  <a:pt x="1285982" y="517456"/>
                </a:lnTo>
                <a:lnTo>
                  <a:pt x="1277811" y="518280"/>
                </a:lnTo>
                <a:lnTo>
                  <a:pt x="1274477" y="519589"/>
                </a:lnTo>
                <a:lnTo>
                  <a:pt x="1266308" y="520412"/>
                </a:lnTo>
                <a:lnTo>
                  <a:pt x="1262971" y="521722"/>
                </a:lnTo>
                <a:lnTo>
                  <a:pt x="1253855" y="522641"/>
                </a:lnTo>
                <a:lnTo>
                  <a:pt x="1250764" y="523855"/>
                </a:lnTo>
                <a:lnTo>
                  <a:pt x="1245139" y="524422"/>
                </a:lnTo>
                <a:lnTo>
                  <a:pt x="1239400" y="526675"/>
                </a:lnTo>
                <a:lnTo>
                  <a:pt x="1231227" y="527499"/>
                </a:lnTo>
                <a:lnTo>
                  <a:pt x="1227894" y="528807"/>
                </a:lnTo>
                <a:lnTo>
                  <a:pt x="1219726" y="529631"/>
                </a:lnTo>
                <a:lnTo>
                  <a:pt x="1216389" y="530941"/>
                </a:lnTo>
                <a:lnTo>
                  <a:pt x="1207272" y="531860"/>
                </a:lnTo>
                <a:lnTo>
                  <a:pt x="1204181" y="533073"/>
                </a:lnTo>
                <a:lnTo>
                  <a:pt x="1193606" y="534139"/>
                </a:lnTo>
                <a:lnTo>
                  <a:pt x="1192675" y="534505"/>
                </a:lnTo>
                <a:lnTo>
                  <a:pt x="1187045" y="535072"/>
                </a:lnTo>
                <a:lnTo>
                  <a:pt x="1181310" y="537324"/>
                </a:lnTo>
                <a:lnTo>
                  <a:pt x="1173138" y="538148"/>
                </a:lnTo>
                <a:lnTo>
                  <a:pt x="1169805" y="539457"/>
                </a:lnTo>
                <a:lnTo>
                  <a:pt x="1161640" y="540280"/>
                </a:lnTo>
                <a:lnTo>
                  <a:pt x="1158300" y="541591"/>
                </a:lnTo>
                <a:lnTo>
                  <a:pt x="1149184" y="542510"/>
                </a:lnTo>
                <a:lnTo>
                  <a:pt x="1146093" y="543724"/>
                </a:lnTo>
                <a:lnTo>
                  <a:pt x="1140463" y="544291"/>
                </a:lnTo>
                <a:lnTo>
                  <a:pt x="1134728" y="546543"/>
                </a:lnTo>
                <a:lnTo>
                  <a:pt x="1126555" y="547367"/>
                </a:lnTo>
                <a:lnTo>
                  <a:pt x="1123222" y="548675"/>
                </a:lnTo>
                <a:lnTo>
                  <a:pt x="1115051" y="549499"/>
                </a:lnTo>
                <a:lnTo>
                  <a:pt x="1111717" y="550808"/>
                </a:lnTo>
                <a:lnTo>
                  <a:pt x="1102603" y="551727"/>
                </a:lnTo>
                <a:lnTo>
                  <a:pt x="1099509" y="552941"/>
                </a:lnTo>
                <a:lnTo>
                  <a:pt x="1091339" y="553765"/>
                </a:lnTo>
                <a:lnTo>
                  <a:pt x="1088003" y="555075"/>
                </a:lnTo>
                <a:lnTo>
                  <a:pt x="1082374" y="555642"/>
                </a:lnTo>
                <a:lnTo>
                  <a:pt x="1076639" y="557894"/>
                </a:lnTo>
                <a:lnTo>
                  <a:pt x="1068466" y="558718"/>
                </a:lnTo>
                <a:lnTo>
                  <a:pt x="1065133" y="560027"/>
                </a:lnTo>
                <a:lnTo>
                  <a:pt x="1056020" y="560945"/>
                </a:lnTo>
                <a:lnTo>
                  <a:pt x="1052926" y="562160"/>
                </a:lnTo>
                <a:lnTo>
                  <a:pt x="1044753" y="562984"/>
                </a:lnTo>
                <a:lnTo>
                  <a:pt x="1041420" y="564293"/>
                </a:lnTo>
                <a:lnTo>
                  <a:pt x="1033247" y="565116"/>
                </a:lnTo>
                <a:lnTo>
                  <a:pt x="1029914" y="566425"/>
                </a:lnTo>
                <a:lnTo>
                  <a:pt x="1024290" y="566992"/>
                </a:lnTo>
                <a:lnTo>
                  <a:pt x="1018551" y="569245"/>
                </a:lnTo>
                <a:lnTo>
                  <a:pt x="1009434" y="570164"/>
                </a:lnTo>
                <a:lnTo>
                  <a:pt x="1006343" y="571378"/>
                </a:lnTo>
                <a:lnTo>
                  <a:pt x="998175" y="572201"/>
                </a:lnTo>
                <a:lnTo>
                  <a:pt x="994838" y="573511"/>
                </a:lnTo>
                <a:lnTo>
                  <a:pt x="986665" y="574335"/>
                </a:lnTo>
                <a:lnTo>
                  <a:pt x="983332" y="575644"/>
                </a:lnTo>
                <a:lnTo>
                  <a:pt x="977706" y="576211"/>
                </a:lnTo>
                <a:lnTo>
                  <a:pt x="971967" y="578464"/>
                </a:lnTo>
                <a:lnTo>
                  <a:pt x="963795" y="579288"/>
                </a:lnTo>
                <a:lnTo>
                  <a:pt x="960462" y="580597"/>
                </a:lnTo>
                <a:lnTo>
                  <a:pt x="951349" y="581515"/>
                </a:lnTo>
                <a:lnTo>
                  <a:pt x="948255" y="582730"/>
                </a:lnTo>
                <a:lnTo>
                  <a:pt x="940081" y="583554"/>
                </a:lnTo>
                <a:lnTo>
                  <a:pt x="936748" y="584863"/>
                </a:lnTo>
                <a:lnTo>
                  <a:pt x="928576" y="585686"/>
                </a:lnTo>
                <a:lnTo>
                  <a:pt x="925243" y="586995"/>
                </a:lnTo>
                <a:lnTo>
                  <a:pt x="919618" y="587562"/>
                </a:lnTo>
                <a:lnTo>
                  <a:pt x="913879" y="589815"/>
                </a:lnTo>
                <a:lnTo>
                  <a:pt x="904762" y="590734"/>
                </a:lnTo>
                <a:lnTo>
                  <a:pt x="901671" y="591948"/>
                </a:lnTo>
                <a:lnTo>
                  <a:pt x="893502" y="592771"/>
                </a:lnTo>
                <a:lnTo>
                  <a:pt x="890165" y="594081"/>
                </a:lnTo>
                <a:lnTo>
                  <a:pt x="881993" y="594905"/>
                </a:lnTo>
                <a:lnTo>
                  <a:pt x="878660" y="596214"/>
                </a:lnTo>
                <a:lnTo>
                  <a:pt x="873034" y="596781"/>
                </a:lnTo>
                <a:lnTo>
                  <a:pt x="867295" y="599034"/>
                </a:lnTo>
                <a:lnTo>
                  <a:pt x="858179" y="599953"/>
                </a:lnTo>
                <a:lnTo>
                  <a:pt x="855088" y="601167"/>
                </a:lnTo>
                <a:lnTo>
                  <a:pt x="846918" y="601990"/>
                </a:lnTo>
                <a:lnTo>
                  <a:pt x="843582" y="603300"/>
                </a:lnTo>
                <a:lnTo>
                  <a:pt x="835409" y="604124"/>
                </a:lnTo>
                <a:lnTo>
                  <a:pt x="832076" y="605433"/>
                </a:lnTo>
                <a:lnTo>
                  <a:pt x="823904" y="606256"/>
                </a:lnTo>
                <a:lnTo>
                  <a:pt x="820571" y="607565"/>
                </a:lnTo>
                <a:lnTo>
                  <a:pt x="814002" y="608227"/>
                </a:lnTo>
                <a:lnTo>
                  <a:pt x="808505" y="610385"/>
                </a:lnTo>
                <a:lnTo>
                  <a:pt x="797927" y="611452"/>
                </a:lnTo>
                <a:lnTo>
                  <a:pt x="796999" y="611816"/>
                </a:lnTo>
                <a:lnTo>
                  <a:pt x="788829" y="612640"/>
                </a:lnTo>
                <a:lnTo>
                  <a:pt x="785493" y="613949"/>
                </a:lnTo>
                <a:lnTo>
                  <a:pt x="777321" y="614773"/>
                </a:lnTo>
                <a:lnTo>
                  <a:pt x="773988" y="616082"/>
                </a:lnTo>
                <a:lnTo>
                  <a:pt x="764874" y="617001"/>
                </a:lnTo>
                <a:lnTo>
                  <a:pt x="761780" y="618215"/>
                </a:lnTo>
                <a:lnTo>
                  <a:pt x="756153" y="618783"/>
                </a:lnTo>
                <a:lnTo>
                  <a:pt x="750417" y="621035"/>
                </a:lnTo>
                <a:lnTo>
                  <a:pt x="742243" y="621859"/>
                </a:lnTo>
                <a:lnTo>
                  <a:pt x="738910" y="623167"/>
                </a:lnTo>
                <a:lnTo>
                  <a:pt x="730740" y="623991"/>
                </a:lnTo>
                <a:lnTo>
                  <a:pt x="727404" y="625301"/>
                </a:lnTo>
                <a:lnTo>
                  <a:pt x="719232" y="626124"/>
                </a:lnTo>
                <a:lnTo>
                  <a:pt x="715899" y="627433"/>
                </a:lnTo>
                <a:lnTo>
                  <a:pt x="709329" y="628095"/>
                </a:lnTo>
                <a:lnTo>
                  <a:pt x="703833" y="630253"/>
                </a:lnTo>
                <a:lnTo>
                  <a:pt x="695661" y="631077"/>
                </a:lnTo>
                <a:lnTo>
                  <a:pt x="692328" y="632386"/>
                </a:lnTo>
                <a:lnTo>
                  <a:pt x="684158" y="633209"/>
                </a:lnTo>
                <a:lnTo>
                  <a:pt x="680822" y="634519"/>
                </a:lnTo>
                <a:lnTo>
                  <a:pt x="672648" y="635343"/>
                </a:lnTo>
                <a:lnTo>
                  <a:pt x="669315" y="636652"/>
                </a:lnTo>
                <a:lnTo>
                  <a:pt x="654573" y="638138"/>
                </a:lnTo>
                <a:lnTo>
                  <a:pt x="645744" y="641605"/>
                </a:lnTo>
                <a:lnTo>
                  <a:pt x="639870" y="642197"/>
                </a:lnTo>
                <a:lnTo>
                  <a:pt x="639000" y="642463"/>
                </a:lnTo>
                <a:lnTo>
                  <a:pt x="637458" y="642473"/>
                </a:lnTo>
                <a:lnTo>
                  <a:pt x="634238" y="643737"/>
                </a:lnTo>
                <a:lnTo>
                  <a:pt x="626069" y="644561"/>
                </a:lnTo>
                <a:lnTo>
                  <a:pt x="622733" y="645871"/>
                </a:lnTo>
                <a:lnTo>
                  <a:pt x="613617" y="646790"/>
                </a:lnTo>
                <a:lnTo>
                  <a:pt x="610526" y="648003"/>
                </a:lnTo>
                <a:lnTo>
                  <a:pt x="579822" y="651098"/>
                </a:lnTo>
                <a:lnTo>
                  <a:pt x="563255" y="654443"/>
                </a:lnTo>
                <a:lnTo>
                  <a:pt x="562854" y="654362"/>
                </a:lnTo>
                <a:lnTo>
                  <a:pt x="552032" y="656547"/>
                </a:lnTo>
                <a:lnTo>
                  <a:pt x="551819" y="656504"/>
                </a:lnTo>
                <a:lnTo>
                  <a:pt x="506438" y="665666"/>
                </a:lnTo>
                <a:lnTo>
                  <a:pt x="506037" y="665585"/>
                </a:lnTo>
                <a:lnTo>
                  <a:pt x="497979" y="667212"/>
                </a:lnTo>
                <a:lnTo>
                  <a:pt x="478128" y="673327"/>
                </a:lnTo>
                <a:lnTo>
                  <a:pt x="474685" y="672999"/>
                </a:lnTo>
                <a:lnTo>
                  <a:pt x="466390" y="675541"/>
                </a:lnTo>
                <a:lnTo>
                  <a:pt x="459301" y="674848"/>
                </a:lnTo>
                <a:lnTo>
                  <a:pt x="404027" y="686007"/>
                </a:lnTo>
                <a:lnTo>
                  <a:pt x="403629" y="685927"/>
                </a:lnTo>
                <a:lnTo>
                  <a:pt x="392805" y="688112"/>
                </a:lnTo>
                <a:lnTo>
                  <a:pt x="392056" y="687961"/>
                </a:lnTo>
                <a:lnTo>
                  <a:pt x="380881" y="690217"/>
                </a:lnTo>
                <a:lnTo>
                  <a:pt x="380279" y="690096"/>
                </a:lnTo>
                <a:lnTo>
                  <a:pt x="363224" y="695313"/>
                </a:lnTo>
                <a:lnTo>
                  <a:pt x="356146" y="694639"/>
                </a:lnTo>
                <a:lnTo>
                  <a:pt x="352828" y="695309"/>
                </a:lnTo>
                <a:lnTo>
                  <a:pt x="328700" y="702766"/>
                </a:lnTo>
                <a:lnTo>
                  <a:pt x="319939" y="701949"/>
                </a:lnTo>
                <a:lnTo>
                  <a:pt x="312499" y="703451"/>
                </a:lnTo>
                <a:lnTo>
                  <a:pt x="293781" y="709220"/>
                </a:lnTo>
                <a:lnTo>
                  <a:pt x="285299" y="708392"/>
                </a:lnTo>
                <a:lnTo>
                  <a:pt x="276361" y="710196"/>
                </a:lnTo>
                <a:lnTo>
                  <a:pt x="258962" y="715479"/>
                </a:lnTo>
                <a:lnTo>
                  <a:pt x="255545" y="715138"/>
                </a:lnTo>
                <a:lnTo>
                  <a:pt x="235880" y="720115"/>
                </a:lnTo>
                <a:lnTo>
                  <a:pt x="234154" y="719949"/>
                </a:lnTo>
                <a:lnTo>
                  <a:pt x="224437" y="722932"/>
                </a:lnTo>
                <a:lnTo>
                  <a:pt x="216640" y="722167"/>
                </a:lnTo>
                <a:lnTo>
                  <a:pt x="198412" y="725848"/>
                </a:lnTo>
                <a:lnTo>
                  <a:pt x="167533" y="733728"/>
                </a:lnTo>
                <a:lnTo>
                  <a:pt x="165548" y="733541"/>
                </a:lnTo>
                <a:lnTo>
                  <a:pt x="155796" y="736544"/>
                </a:lnTo>
                <a:lnTo>
                  <a:pt x="147915" y="735795"/>
                </a:lnTo>
                <a:lnTo>
                  <a:pt x="130467" y="739317"/>
                </a:lnTo>
                <a:cubicBezTo>
                  <a:pt x="58412" y="739317"/>
                  <a:pt x="0" y="680905"/>
                  <a:pt x="0" y="608850"/>
                </a:cubicBezTo>
                <a:cubicBezTo>
                  <a:pt x="0" y="554808"/>
                  <a:pt x="32857" y="508441"/>
                  <a:pt x="79683" y="488635"/>
                </a:cubicBezTo>
                <a:lnTo>
                  <a:pt x="88586" y="486837"/>
                </a:lnTo>
                <a:lnTo>
                  <a:pt x="91011" y="484870"/>
                </a:lnTo>
                <a:lnTo>
                  <a:pt x="103596" y="481012"/>
                </a:lnTo>
                <a:lnTo>
                  <a:pt x="112688" y="474881"/>
                </a:lnTo>
                <a:lnTo>
                  <a:pt x="117765" y="473856"/>
                </a:lnTo>
                <a:lnTo>
                  <a:pt x="123364" y="470082"/>
                </a:lnTo>
                <a:lnTo>
                  <a:pt x="128445" y="469056"/>
                </a:lnTo>
                <a:lnTo>
                  <a:pt x="134043" y="465282"/>
                </a:lnTo>
                <a:lnTo>
                  <a:pt x="141879" y="463700"/>
                </a:lnTo>
                <a:lnTo>
                  <a:pt x="145694" y="461128"/>
                </a:lnTo>
                <a:lnTo>
                  <a:pt x="150670" y="460123"/>
                </a:lnTo>
                <a:lnTo>
                  <a:pt x="155193" y="456461"/>
                </a:lnTo>
                <a:lnTo>
                  <a:pt x="169959" y="451964"/>
                </a:lnTo>
                <a:lnTo>
                  <a:pt x="177725" y="446729"/>
                </a:lnTo>
                <a:lnTo>
                  <a:pt x="182644" y="445736"/>
                </a:lnTo>
                <a:lnTo>
                  <a:pt x="192835" y="442641"/>
                </a:lnTo>
                <a:lnTo>
                  <a:pt x="200052" y="437775"/>
                </a:lnTo>
                <a:lnTo>
                  <a:pt x="205132" y="436749"/>
                </a:lnTo>
                <a:lnTo>
                  <a:pt x="210730" y="432975"/>
                </a:lnTo>
                <a:lnTo>
                  <a:pt x="215196" y="432074"/>
                </a:lnTo>
                <a:lnTo>
                  <a:pt x="222542" y="429810"/>
                </a:lnTo>
                <a:lnTo>
                  <a:pt x="232084" y="423376"/>
                </a:lnTo>
                <a:lnTo>
                  <a:pt x="238163" y="422148"/>
                </a:lnTo>
                <a:lnTo>
                  <a:pt x="243461" y="418576"/>
                </a:lnTo>
                <a:lnTo>
                  <a:pt x="255378" y="416170"/>
                </a:lnTo>
                <a:lnTo>
                  <a:pt x="265089" y="409622"/>
                </a:lnTo>
                <a:lnTo>
                  <a:pt x="270167" y="408597"/>
                </a:lnTo>
                <a:lnTo>
                  <a:pt x="275766" y="404823"/>
                </a:lnTo>
                <a:lnTo>
                  <a:pt x="287761" y="402401"/>
                </a:lnTo>
                <a:lnTo>
                  <a:pt x="288942" y="402040"/>
                </a:lnTo>
                <a:lnTo>
                  <a:pt x="298095" y="395869"/>
                </a:lnTo>
                <a:lnTo>
                  <a:pt x="303171" y="394844"/>
                </a:lnTo>
                <a:lnTo>
                  <a:pt x="308770" y="391069"/>
                </a:lnTo>
                <a:lnTo>
                  <a:pt x="315337" y="389743"/>
                </a:lnTo>
                <a:lnTo>
                  <a:pt x="319449" y="386972"/>
                </a:lnTo>
                <a:lnTo>
                  <a:pt x="325528" y="385744"/>
                </a:lnTo>
                <a:lnTo>
                  <a:pt x="330827" y="382172"/>
                </a:lnTo>
                <a:lnTo>
                  <a:pt x="335902" y="381147"/>
                </a:lnTo>
                <a:lnTo>
                  <a:pt x="341503" y="377371"/>
                </a:lnTo>
                <a:lnTo>
                  <a:pt x="348342" y="375990"/>
                </a:lnTo>
                <a:lnTo>
                  <a:pt x="352454" y="373218"/>
                </a:lnTo>
                <a:lnTo>
                  <a:pt x="357533" y="372193"/>
                </a:lnTo>
                <a:lnTo>
                  <a:pt x="363131" y="368418"/>
                </a:lnTo>
                <a:lnTo>
                  <a:pt x="368799" y="367274"/>
                </a:lnTo>
                <a:lnTo>
                  <a:pt x="371586" y="365011"/>
                </a:lnTo>
                <a:lnTo>
                  <a:pt x="373158" y="364530"/>
                </a:lnTo>
                <a:lnTo>
                  <a:pt x="374509" y="363619"/>
                </a:lnTo>
                <a:lnTo>
                  <a:pt x="379266" y="362658"/>
                </a:lnTo>
                <a:lnTo>
                  <a:pt x="381557" y="361956"/>
                </a:lnTo>
                <a:lnTo>
                  <a:pt x="382546" y="361154"/>
                </a:lnTo>
                <a:lnTo>
                  <a:pt x="396401" y="356885"/>
                </a:lnTo>
                <a:lnTo>
                  <a:pt x="406813" y="349865"/>
                </a:lnTo>
                <a:lnTo>
                  <a:pt x="411892" y="348840"/>
                </a:lnTo>
                <a:lnTo>
                  <a:pt x="417490" y="345066"/>
                </a:lnTo>
                <a:lnTo>
                  <a:pt x="423568" y="343838"/>
                </a:lnTo>
                <a:lnTo>
                  <a:pt x="428867" y="340266"/>
                </a:lnTo>
                <a:lnTo>
                  <a:pt x="433947" y="339240"/>
                </a:lnTo>
                <a:lnTo>
                  <a:pt x="439545" y="335466"/>
                </a:lnTo>
                <a:lnTo>
                  <a:pt x="446381" y="334086"/>
                </a:lnTo>
                <a:lnTo>
                  <a:pt x="450495" y="331312"/>
                </a:lnTo>
                <a:lnTo>
                  <a:pt x="455574" y="330287"/>
                </a:lnTo>
                <a:lnTo>
                  <a:pt x="461172" y="326512"/>
                </a:lnTo>
                <a:lnTo>
                  <a:pt x="467253" y="325285"/>
                </a:lnTo>
                <a:lnTo>
                  <a:pt x="472551" y="321713"/>
                </a:lnTo>
                <a:lnTo>
                  <a:pt x="477630" y="320687"/>
                </a:lnTo>
                <a:lnTo>
                  <a:pt x="483228" y="316913"/>
                </a:lnTo>
                <a:lnTo>
                  <a:pt x="488306" y="315888"/>
                </a:lnTo>
                <a:lnTo>
                  <a:pt x="493904" y="312113"/>
                </a:lnTo>
                <a:lnTo>
                  <a:pt x="500741" y="310733"/>
                </a:lnTo>
                <a:lnTo>
                  <a:pt x="504855" y="307959"/>
                </a:lnTo>
                <a:lnTo>
                  <a:pt x="512748" y="305509"/>
                </a:lnTo>
                <a:lnTo>
                  <a:pt x="516233" y="303160"/>
                </a:lnTo>
                <a:lnTo>
                  <a:pt x="522826" y="301113"/>
                </a:lnTo>
                <a:lnTo>
                  <a:pt x="526910" y="298360"/>
                </a:lnTo>
                <a:lnTo>
                  <a:pt x="532678" y="296569"/>
                </a:lnTo>
                <a:lnTo>
                  <a:pt x="532830" y="296446"/>
                </a:lnTo>
                <a:lnTo>
                  <a:pt x="533704" y="296178"/>
                </a:lnTo>
                <a:lnTo>
                  <a:pt x="537587" y="293560"/>
                </a:lnTo>
                <a:lnTo>
                  <a:pt x="554355" y="288355"/>
                </a:lnTo>
                <a:lnTo>
                  <a:pt x="559915" y="284606"/>
                </a:lnTo>
                <a:lnTo>
                  <a:pt x="566510" y="282559"/>
                </a:lnTo>
                <a:lnTo>
                  <a:pt x="570592" y="279807"/>
                </a:lnTo>
                <a:lnTo>
                  <a:pt x="577186" y="277760"/>
                </a:lnTo>
                <a:lnTo>
                  <a:pt x="581269" y="275007"/>
                </a:lnTo>
                <a:lnTo>
                  <a:pt x="587862" y="272960"/>
                </a:lnTo>
                <a:lnTo>
                  <a:pt x="591946" y="270207"/>
                </a:lnTo>
                <a:lnTo>
                  <a:pt x="602122" y="267048"/>
                </a:lnTo>
                <a:lnTo>
                  <a:pt x="603598" y="266053"/>
                </a:lnTo>
                <a:lnTo>
                  <a:pt x="610188" y="264007"/>
                </a:lnTo>
                <a:lnTo>
                  <a:pt x="614273" y="261253"/>
                </a:lnTo>
                <a:lnTo>
                  <a:pt x="620869" y="259206"/>
                </a:lnTo>
                <a:lnTo>
                  <a:pt x="624951" y="256454"/>
                </a:lnTo>
                <a:lnTo>
                  <a:pt x="631548" y="254406"/>
                </a:lnTo>
                <a:lnTo>
                  <a:pt x="635630" y="251654"/>
                </a:lnTo>
                <a:lnTo>
                  <a:pt x="644504" y="248899"/>
                </a:lnTo>
                <a:lnTo>
                  <a:pt x="646578" y="247501"/>
                </a:lnTo>
                <a:lnTo>
                  <a:pt x="654471" y="245051"/>
                </a:lnTo>
                <a:lnTo>
                  <a:pt x="657957" y="242700"/>
                </a:lnTo>
                <a:lnTo>
                  <a:pt x="664551" y="240653"/>
                </a:lnTo>
                <a:lnTo>
                  <a:pt x="668634" y="237901"/>
                </a:lnTo>
                <a:lnTo>
                  <a:pt x="675227" y="235854"/>
                </a:lnTo>
                <a:lnTo>
                  <a:pt x="679310" y="233101"/>
                </a:lnTo>
                <a:lnTo>
                  <a:pt x="687836" y="230454"/>
                </a:lnTo>
                <a:lnTo>
                  <a:pt x="689988" y="229003"/>
                </a:lnTo>
                <a:lnTo>
                  <a:pt x="700163" y="225845"/>
                </a:lnTo>
                <a:lnTo>
                  <a:pt x="701640" y="224849"/>
                </a:lnTo>
                <a:lnTo>
                  <a:pt x="708232" y="222803"/>
                </a:lnTo>
                <a:lnTo>
                  <a:pt x="712316" y="220049"/>
                </a:lnTo>
                <a:lnTo>
                  <a:pt x="718909" y="218003"/>
                </a:lnTo>
                <a:lnTo>
                  <a:pt x="722993" y="215250"/>
                </a:lnTo>
                <a:lnTo>
                  <a:pt x="729586" y="213203"/>
                </a:lnTo>
                <a:lnTo>
                  <a:pt x="733669" y="210450"/>
                </a:lnTo>
                <a:lnTo>
                  <a:pt x="741565" y="207999"/>
                </a:lnTo>
                <a:lnTo>
                  <a:pt x="745049" y="205650"/>
                </a:lnTo>
                <a:lnTo>
                  <a:pt x="753923" y="202895"/>
                </a:lnTo>
                <a:lnTo>
                  <a:pt x="755998" y="201496"/>
                </a:lnTo>
                <a:lnTo>
                  <a:pt x="762592" y="199449"/>
                </a:lnTo>
                <a:lnTo>
                  <a:pt x="766675" y="196696"/>
                </a:lnTo>
                <a:lnTo>
                  <a:pt x="773268" y="194650"/>
                </a:lnTo>
                <a:lnTo>
                  <a:pt x="777352" y="191897"/>
                </a:lnTo>
                <a:lnTo>
                  <a:pt x="785248" y="189446"/>
                </a:lnTo>
                <a:lnTo>
                  <a:pt x="788732" y="187097"/>
                </a:lnTo>
                <a:lnTo>
                  <a:pt x="797604" y="184343"/>
                </a:lnTo>
                <a:lnTo>
                  <a:pt x="799680" y="182943"/>
                </a:lnTo>
                <a:lnTo>
                  <a:pt x="806274" y="180896"/>
                </a:lnTo>
                <a:lnTo>
                  <a:pt x="810357" y="178143"/>
                </a:lnTo>
                <a:lnTo>
                  <a:pt x="816954" y="176095"/>
                </a:lnTo>
                <a:lnTo>
                  <a:pt x="821036" y="173344"/>
                </a:lnTo>
                <a:lnTo>
                  <a:pt x="828927" y="170894"/>
                </a:lnTo>
                <a:lnTo>
                  <a:pt x="832413" y="168544"/>
                </a:lnTo>
                <a:lnTo>
                  <a:pt x="839007" y="166497"/>
                </a:lnTo>
                <a:lnTo>
                  <a:pt x="843090" y="163744"/>
                </a:lnTo>
                <a:lnTo>
                  <a:pt x="851967" y="160988"/>
                </a:lnTo>
                <a:lnTo>
                  <a:pt x="854041" y="159590"/>
                </a:lnTo>
                <a:lnTo>
                  <a:pt x="860632" y="157544"/>
                </a:lnTo>
                <a:lnTo>
                  <a:pt x="864716" y="154790"/>
                </a:lnTo>
                <a:lnTo>
                  <a:pt x="869003" y="153460"/>
                </a:lnTo>
                <a:lnTo>
                  <a:pt x="875394" y="149991"/>
                </a:lnTo>
                <a:lnTo>
                  <a:pt x="881317" y="148152"/>
                </a:lnTo>
                <a:lnTo>
                  <a:pt x="886773" y="145191"/>
                </a:lnTo>
                <a:lnTo>
                  <a:pt x="894471" y="142801"/>
                </a:lnTo>
                <a:lnTo>
                  <a:pt x="897722" y="141037"/>
                </a:lnTo>
                <a:lnTo>
                  <a:pt x="902007" y="139707"/>
                </a:lnTo>
                <a:lnTo>
                  <a:pt x="908399" y="136237"/>
                </a:lnTo>
                <a:lnTo>
                  <a:pt x="912684" y="134907"/>
                </a:lnTo>
                <a:lnTo>
                  <a:pt x="919076" y="131438"/>
                </a:lnTo>
                <a:lnTo>
                  <a:pt x="924999" y="129599"/>
                </a:lnTo>
                <a:lnTo>
                  <a:pt x="930455" y="126638"/>
                </a:lnTo>
                <a:lnTo>
                  <a:pt x="934740" y="125308"/>
                </a:lnTo>
                <a:lnTo>
                  <a:pt x="941132" y="121838"/>
                </a:lnTo>
                <a:lnTo>
                  <a:pt x="948836" y="119447"/>
                </a:lnTo>
                <a:lnTo>
                  <a:pt x="952081" y="117685"/>
                </a:lnTo>
                <a:lnTo>
                  <a:pt x="956363" y="116356"/>
                </a:lnTo>
                <a:lnTo>
                  <a:pt x="962759" y="112884"/>
                </a:lnTo>
                <a:lnTo>
                  <a:pt x="968682" y="111046"/>
                </a:lnTo>
                <a:lnTo>
                  <a:pt x="974137" y="108085"/>
                </a:lnTo>
                <a:lnTo>
                  <a:pt x="978421" y="106755"/>
                </a:lnTo>
                <a:lnTo>
                  <a:pt x="984814" y="103285"/>
                </a:lnTo>
                <a:lnTo>
                  <a:pt x="989099" y="101955"/>
                </a:lnTo>
                <a:lnTo>
                  <a:pt x="995492" y="98485"/>
                </a:lnTo>
                <a:lnTo>
                  <a:pt x="1003198" y="96093"/>
                </a:lnTo>
                <a:lnTo>
                  <a:pt x="1006442" y="94332"/>
                </a:lnTo>
                <a:lnTo>
                  <a:pt x="1012362" y="92495"/>
                </a:lnTo>
                <a:lnTo>
                  <a:pt x="1017819" y="89532"/>
                </a:lnTo>
                <a:lnTo>
                  <a:pt x="1022099" y="88204"/>
                </a:lnTo>
                <a:lnTo>
                  <a:pt x="1028496" y="84732"/>
                </a:lnTo>
                <a:lnTo>
                  <a:pt x="1032778" y="83402"/>
                </a:lnTo>
                <a:lnTo>
                  <a:pt x="1039172" y="79932"/>
                </a:lnTo>
                <a:lnTo>
                  <a:pt x="1046879" y="77539"/>
                </a:lnTo>
                <a:lnTo>
                  <a:pt x="1050123" y="75779"/>
                </a:lnTo>
                <a:lnTo>
                  <a:pt x="1057425" y="73512"/>
                </a:lnTo>
                <a:lnTo>
                  <a:pt x="1060800" y="71680"/>
                </a:lnTo>
                <a:lnTo>
                  <a:pt x="1066723" y="69842"/>
                </a:lnTo>
                <a:lnTo>
                  <a:pt x="1072178" y="66881"/>
                </a:lnTo>
                <a:lnTo>
                  <a:pt x="1076462" y="65551"/>
                </a:lnTo>
                <a:lnTo>
                  <a:pt x="1082855" y="62081"/>
                </a:lnTo>
                <a:lnTo>
                  <a:pt x="1087141" y="60751"/>
                </a:lnTo>
                <a:lnTo>
                  <a:pt x="1093533" y="57281"/>
                </a:lnTo>
                <a:lnTo>
                  <a:pt x="1101232" y="54891"/>
                </a:lnTo>
                <a:lnTo>
                  <a:pt x="1104482" y="53127"/>
                </a:lnTo>
                <a:lnTo>
                  <a:pt x="1110405" y="51288"/>
                </a:lnTo>
                <a:lnTo>
                  <a:pt x="1115861" y="48327"/>
                </a:lnTo>
                <a:lnTo>
                  <a:pt x="1120146" y="46997"/>
                </a:lnTo>
                <a:lnTo>
                  <a:pt x="1126538" y="43528"/>
                </a:lnTo>
                <a:lnTo>
                  <a:pt x="1130819" y="42199"/>
                </a:lnTo>
                <a:lnTo>
                  <a:pt x="1137214" y="38728"/>
                </a:lnTo>
                <a:lnTo>
                  <a:pt x="1144918" y="36337"/>
                </a:lnTo>
                <a:lnTo>
                  <a:pt x="1148165" y="34574"/>
                </a:lnTo>
                <a:lnTo>
                  <a:pt x="1154090" y="32735"/>
                </a:lnTo>
                <a:lnTo>
                  <a:pt x="1159544" y="29774"/>
                </a:lnTo>
                <a:lnTo>
                  <a:pt x="1163825" y="28446"/>
                </a:lnTo>
                <a:lnTo>
                  <a:pt x="1170220" y="24975"/>
                </a:lnTo>
                <a:lnTo>
                  <a:pt x="1174505" y="23644"/>
                </a:lnTo>
                <a:lnTo>
                  <a:pt x="1180898" y="20175"/>
                </a:lnTo>
                <a:cubicBezTo>
                  <a:pt x="1211612" y="7184"/>
                  <a:pt x="1245381" y="0"/>
                  <a:pt x="1280827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806400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714" name="任意多边形: 形状 713"/>
          <p:cNvSpPr/>
          <p:nvPr userDrawn="1">
            <p:custDataLst>
              <p:tags r:id="rId9"/>
            </p:custDataLst>
          </p:nvPr>
        </p:nvSpPr>
        <p:spPr>
          <a:xfrm>
            <a:off x="3492251" y="1629985"/>
            <a:ext cx="701298" cy="253304"/>
          </a:xfrm>
          <a:custGeom>
            <a:avLst/>
            <a:gdLst>
              <a:gd name="connsiteX0" fmla="*/ 301619 w 1670126"/>
              <a:gd name="connsiteY0" fmla="*/ 0 h 603238"/>
              <a:gd name="connsiteX1" fmla="*/ 311062 w 1670126"/>
              <a:gd name="connsiteY1" fmla="*/ 952 h 603238"/>
              <a:gd name="connsiteX2" fmla="*/ 313542 w 1670126"/>
              <a:gd name="connsiteY2" fmla="*/ 702 h 603238"/>
              <a:gd name="connsiteX3" fmla="*/ 319855 w 1670126"/>
              <a:gd name="connsiteY3" fmla="*/ 1338 h 603238"/>
              <a:gd name="connsiteX4" fmla="*/ 326168 w 1670126"/>
              <a:gd name="connsiteY4" fmla="*/ 702 h 603238"/>
              <a:gd name="connsiteX5" fmla="*/ 335958 w 1670126"/>
              <a:gd name="connsiteY5" fmla="*/ 1689 h 603238"/>
              <a:gd name="connsiteX6" fmla="*/ 338795 w 1670126"/>
              <a:gd name="connsiteY6" fmla="*/ 1403 h 603238"/>
              <a:gd name="connsiteX7" fmla="*/ 345108 w 1670126"/>
              <a:gd name="connsiteY7" fmla="*/ 2039 h 603238"/>
              <a:gd name="connsiteX8" fmla="*/ 351420 w 1670126"/>
              <a:gd name="connsiteY8" fmla="*/ 1403 h 603238"/>
              <a:gd name="connsiteX9" fmla="*/ 361215 w 1670126"/>
              <a:gd name="connsiteY9" fmla="*/ 2390 h 603238"/>
              <a:gd name="connsiteX10" fmla="*/ 364047 w 1670126"/>
              <a:gd name="connsiteY10" fmla="*/ 2105 h 603238"/>
              <a:gd name="connsiteX11" fmla="*/ 373836 w 1670126"/>
              <a:gd name="connsiteY11" fmla="*/ 3092 h 603238"/>
              <a:gd name="connsiteX12" fmla="*/ 376672 w 1670126"/>
              <a:gd name="connsiteY12" fmla="*/ 2806 h 603238"/>
              <a:gd name="connsiteX13" fmla="*/ 386116 w 1670126"/>
              <a:gd name="connsiteY13" fmla="*/ 3758 h 603238"/>
              <a:gd name="connsiteX14" fmla="*/ 388597 w 1670126"/>
              <a:gd name="connsiteY14" fmla="*/ 3508 h 603238"/>
              <a:gd name="connsiteX15" fmla="*/ 394909 w 1670126"/>
              <a:gd name="connsiteY15" fmla="*/ 4144 h 603238"/>
              <a:gd name="connsiteX16" fmla="*/ 401222 w 1670126"/>
              <a:gd name="connsiteY16" fmla="*/ 3508 h 603238"/>
              <a:gd name="connsiteX17" fmla="*/ 411012 w 1670126"/>
              <a:gd name="connsiteY17" fmla="*/ 4495 h 603238"/>
              <a:gd name="connsiteX18" fmla="*/ 413849 w 1670126"/>
              <a:gd name="connsiteY18" fmla="*/ 4209 h 603238"/>
              <a:gd name="connsiteX19" fmla="*/ 423643 w 1670126"/>
              <a:gd name="connsiteY19" fmla="*/ 5196 h 603238"/>
              <a:gd name="connsiteX20" fmla="*/ 426474 w 1670126"/>
              <a:gd name="connsiteY20" fmla="*/ 4911 h 603238"/>
              <a:gd name="connsiteX21" fmla="*/ 436264 w 1670126"/>
              <a:gd name="connsiteY21" fmla="*/ 5898 h 603238"/>
              <a:gd name="connsiteX22" fmla="*/ 439100 w 1670126"/>
              <a:gd name="connsiteY22" fmla="*/ 5612 h 603238"/>
              <a:gd name="connsiteX23" fmla="*/ 445413 w 1670126"/>
              <a:gd name="connsiteY23" fmla="*/ 6248 h 603238"/>
              <a:gd name="connsiteX24" fmla="*/ 451726 w 1670126"/>
              <a:gd name="connsiteY24" fmla="*/ 5612 h 603238"/>
              <a:gd name="connsiteX25" fmla="*/ 461165 w 1670126"/>
              <a:gd name="connsiteY25" fmla="*/ 6563 h 603238"/>
              <a:gd name="connsiteX26" fmla="*/ 463651 w 1670126"/>
              <a:gd name="connsiteY26" fmla="*/ 6313 h 603238"/>
              <a:gd name="connsiteX27" fmla="*/ 473446 w 1670126"/>
              <a:gd name="connsiteY27" fmla="*/ 7300 h 603238"/>
              <a:gd name="connsiteX28" fmla="*/ 476277 w 1670126"/>
              <a:gd name="connsiteY28" fmla="*/ 7015 h 603238"/>
              <a:gd name="connsiteX29" fmla="*/ 486066 w 1670126"/>
              <a:gd name="connsiteY29" fmla="*/ 8002 h 603238"/>
              <a:gd name="connsiteX30" fmla="*/ 488902 w 1670126"/>
              <a:gd name="connsiteY30" fmla="*/ 7716 h 603238"/>
              <a:gd name="connsiteX31" fmla="*/ 491738 w 1670126"/>
              <a:gd name="connsiteY31" fmla="*/ 8002 h 603238"/>
              <a:gd name="connsiteX32" fmla="*/ 501528 w 1670126"/>
              <a:gd name="connsiteY32" fmla="*/ 7015 h 603238"/>
              <a:gd name="connsiteX33" fmla="*/ 511318 w 1670126"/>
              <a:gd name="connsiteY33" fmla="*/ 8002 h 603238"/>
              <a:gd name="connsiteX34" fmla="*/ 514154 w 1670126"/>
              <a:gd name="connsiteY34" fmla="*/ 7716 h 603238"/>
              <a:gd name="connsiteX35" fmla="*/ 523598 w 1670126"/>
              <a:gd name="connsiteY35" fmla="*/ 8668 h 603238"/>
              <a:gd name="connsiteX36" fmla="*/ 526079 w 1670126"/>
              <a:gd name="connsiteY36" fmla="*/ 8418 h 603238"/>
              <a:gd name="connsiteX37" fmla="*/ 535869 w 1670126"/>
              <a:gd name="connsiteY37" fmla="*/ 9405 h 603238"/>
              <a:gd name="connsiteX38" fmla="*/ 538705 w 1670126"/>
              <a:gd name="connsiteY38" fmla="*/ 9119 h 603238"/>
              <a:gd name="connsiteX39" fmla="*/ 548499 w 1670126"/>
              <a:gd name="connsiteY39" fmla="*/ 10106 h 603238"/>
              <a:gd name="connsiteX40" fmla="*/ 551330 w 1670126"/>
              <a:gd name="connsiteY40" fmla="*/ 9821 h 603238"/>
              <a:gd name="connsiteX41" fmla="*/ 557643 w 1670126"/>
              <a:gd name="connsiteY41" fmla="*/ 10457 h 603238"/>
              <a:gd name="connsiteX42" fmla="*/ 563956 w 1670126"/>
              <a:gd name="connsiteY42" fmla="*/ 9821 h 603238"/>
              <a:gd name="connsiteX43" fmla="*/ 573746 w 1670126"/>
              <a:gd name="connsiteY43" fmla="*/ 10808 h 603238"/>
              <a:gd name="connsiteX44" fmla="*/ 576582 w 1670126"/>
              <a:gd name="connsiteY44" fmla="*/ 10522 h 603238"/>
              <a:gd name="connsiteX45" fmla="*/ 586372 w 1670126"/>
              <a:gd name="connsiteY45" fmla="*/ 11509 h 603238"/>
              <a:gd name="connsiteX46" fmla="*/ 589209 w 1670126"/>
              <a:gd name="connsiteY46" fmla="*/ 11223 h 603238"/>
              <a:gd name="connsiteX47" fmla="*/ 598652 w 1670126"/>
              <a:gd name="connsiteY47" fmla="*/ 12175 h 603238"/>
              <a:gd name="connsiteX48" fmla="*/ 601132 w 1670126"/>
              <a:gd name="connsiteY48" fmla="*/ 11925 h 603238"/>
              <a:gd name="connsiteX49" fmla="*/ 607445 w 1670126"/>
              <a:gd name="connsiteY49" fmla="*/ 12561 h 603238"/>
              <a:gd name="connsiteX50" fmla="*/ 613758 w 1670126"/>
              <a:gd name="connsiteY50" fmla="*/ 11925 h 603238"/>
              <a:gd name="connsiteX51" fmla="*/ 623548 w 1670126"/>
              <a:gd name="connsiteY51" fmla="*/ 12912 h 603238"/>
              <a:gd name="connsiteX52" fmla="*/ 626384 w 1670126"/>
              <a:gd name="connsiteY52" fmla="*/ 12626 h 603238"/>
              <a:gd name="connsiteX53" fmla="*/ 636179 w 1670126"/>
              <a:gd name="connsiteY53" fmla="*/ 13613 h 603238"/>
              <a:gd name="connsiteX54" fmla="*/ 639011 w 1670126"/>
              <a:gd name="connsiteY54" fmla="*/ 13328 h 603238"/>
              <a:gd name="connsiteX55" fmla="*/ 648801 w 1670126"/>
              <a:gd name="connsiteY55" fmla="*/ 14315 h 603238"/>
              <a:gd name="connsiteX56" fmla="*/ 651637 w 1670126"/>
              <a:gd name="connsiteY56" fmla="*/ 14029 h 603238"/>
              <a:gd name="connsiteX57" fmla="*/ 657950 w 1670126"/>
              <a:gd name="connsiteY57" fmla="*/ 14665 h 603238"/>
              <a:gd name="connsiteX58" fmla="*/ 664263 w 1670126"/>
              <a:gd name="connsiteY58" fmla="*/ 14029 h 603238"/>
              <a:gd name="connsiteX59" fmla="*/ 673706 w 1670126"/>
              <a:gd name="connsiteY59" fmla="*/ 14981 h 603238"/>
              <a:gd name="connsiteX60" fmla="*/ 676186 w 1670126"/>
              <a:gd name="connsiteY60" fmla="*/ 14731 h 603238"/>
              <a:gd name="connsiteX61" fmla="*/ 682499 w 1670126"/>
              <a:gd name="connsiteY61" fmla="*/ 15367 h 603238"/>
              <a:gd name="connsiteX62" fmla="*/ 688813 w 1670126"/>
              <a:gd name="connsiteY62" fmla="*/ 14731 h 603238"/>
              <a:gd name="connsiteX63" fmla="*/ 698603 w 1670126"/>
              <a:gd name="connsiteY63" fmla="*/ 15718 h 603238"/>
              <a:gd name="connsiteX64" fmla="*/ 701439 w 1670126"/>
              <a:gd name="connsiteY64" fmla="*/ 15432 h 603238"/>
              <a:gd name="connsiteX65" fmla="*/ 707752 w 1670126"/>
              <a:gd name="connsiteY65" fmla="*/ 16068 h 603238"/>
              <a:gd name="connsiteX66" fmla="*/ 714065 w 1670126"/>
              <a:gd name="connsiteY66" fmla="*/ 15432 h 603238"/>
              <a:gd name="connsiteX67" fmla="*/ 723859 w 1670126"/>
              <a:gd name="connsiteY67" fmla="*/ 16419 h 603238"/>
              <a:gd name="connsiteX68" fmla="*/ 726690 w 1670126"/>
              <a:gd name="connsiteY68" fmla="*/ 16134 h 603238"/>
              <a:gd name="connsiteX69" fmla="*/ 736129 w 1670126"/>
              <a:gd name="connsiteY69" fmla="*/ 17085 h 603238"/>
              <a:gd name="connsiteX70" fmla="*/ 738615 w 1670126"/>
              <a:gd name="connsiteY70" fmla="*/ 16835 h 603238"/>
              <a:gd name="connsiteX71" fmla="*/ 748405 w 1670126"/>
              <a:gd name="connsiteY71" fmla="*/ 17822 h 603238"/>
              <a:gd name="connsiteX72" fmla="*/ 751241 w 1670126"/>
              <a:gd name="connsiteY72" fmla="*/ 17536 h 603238"/>
              <a:gd name="connsiteX73" fmla="*/ 757554 w 1670126"/>
              <a:gd name="connsiteY73" fmla="*/ 18172 h 603238"/>
              <a:gd name="connsiteX74" fmla="*/ 763867 w 1670126"/>
              <a:gd name="connsiteY74" fmla="*/ 17536 h 603238"/>
              <a:gd name="connsiteX75" fmla="*/ 773662 w 1670126"/>
              <a:gd name="connsiteY75" fmla="*/ 18523 h 603238"/>
              <a:gd name="connsiteX76" fmla="*/ 776493 w 1670126"/>
              <a:gd name="connsiteY76" fmla="*/ 18238 h 603238"/>
              <a:gd name="connsiteX77" fmla="*/ 786282 w 1670126"/>
              <a:gd name="connsiteY77" fmla="*/ 19225 h 603238"/>
              <a:gd name="connsiteX78" fmla="*/ 789118 w 1670126"/>
              <a:gd name="connsiteY78" fmla="*/ 18939 h 603238"/>
              <a:gd name="connsiteX79" fmla="*/ 798913 w 1670126"/>
              <a:gd name="connsiteY79" fmla="*/ 19926 h 603238"/>
              <a:gd name="connsiteX80" fmla="*/ 801744 w 1670126"/>
              <a:gd name="connsiteY80" fmla="*/ 19641 h 603238"/>
              <a:gd name="connsiteX81" fmla="*/ 807706 w 1670126"/>
              <a:gd name="connsiteY81" fmla="*/ 20242 h 603238"/>
              <a:gd name="connsiteX82" fmla="*/ 813669 w 1670126"/>
              <a:gd name="connsiteY82" fmla="*/ 19641 h 603238"/>
              <a:gd name="connsiteX83" fmla="*/ 823459 w 1670126"/>
              <a:gd name="connsiteY83" fmla="*/ 20628 h 603238"/>
              <a:gd name="connsiteX84" fmla="*/ 826295 w 1670126"/>
              <a:gd name="connsiteY84" fmla="*/ 20342 h 603238"/>
              <a:gd name="connsiteX85" fmla="*/ 836090 w 1670126"/>
              <a:gd name="connsiteY85" fmla="*/ 21329 h 603238"/>
              <a:gd name="connsiteX86" fmla="*/ 838921 w 1670126"/>
              <a:gd name="connsiteY86" fmla="*/ 21044 h 603238"/>
              <a:gd name="connsiteX87" fmla="*/ 848710 w 1670126"/>
              <a:gd name="connsiteY87" fmla="*/ 22031 h 603238"/>
              <a:gd name="connsiteX88" fmla="*/ 851546 w 1670126"/>
              <a:gd name="connsiteY88" fmla="*/ 21745 h 603238"/>
              <a:gd name="connsiteX89" fmla="*/ 857859 w 1670126"/>
              <a:gd name="connsiteY89" fmla="*/ 22381 h 603238"/>
              <a:gd name="connsiteX90" fmla="*/ 864172 w 1670126"/>
              <a:gd name="connsiteY90" fmla="*/ 21745 h 603238"/>
              <a:gd name="connsiteX91" fmla="*/ 870134 w 1670126"/>
              <a:gd name="connsiteY91" fmla="*/ 22346 h 603238"/>
              <a:gd name="connsiteX92" fmla="*/ 876097 w 1670126"/>
              <a:gd name="connsiteY92" fmla="*/ 21745 h 603238"/>
              <a:gd name="connsiteX93" fmla="*/ 885892 w 1670126"/>
              <a:gd name="connsiteY93" fmla="*/ 22732 h 603238"/>
              <a:gd name="connsiteX94" fmla="*/ 888723 w 1670126"/>
              <a:gd name="connsiteY94" fmla="*/ 22447 h 603238"/>
              <a:gd name="connsiteX95" fmla="*/ 898512 w 1670126"/>
              <a:gd name="connsiteY95" fmla="*/ 23434 h 603238"/>
              <a:gd name="connsiteX96" fmla="*/ 901348 w 1670126"/>
              <a:gd name="connsiteY96" fmla="*/ 23148 h 603238"/>
              <a:gd name="connsiteX97" fmla="*/ 911138 w 1670126"/>
              <a:gd name="connsiteY97" fmla="*/ 24135 h 603238"/>
              <a:gd name="connsiteX98" fmla="*/ 913974 w 1670126"/>
              <a:gd name="connsiteY98" fmla="*/ 23849 h 603238"/>
              <a:gd name="connsiteX99" fmla="*/ 920287 w 1670126"/>
              <a:gd name="connsiteY99" fmla="*/ 24485 h 603238"/>
              <a:gd name="connsiteX100" fmla="*/ 926600 w 1670126"/>
              <a:gd name="connsiteY100" fmla="*/ 23849 h 603238"/>
              <a:gd name="connsiteX101" fmla="*/ 936395 w 1670126"/>
              <a:gd name="connsiteY101" fmla="*/ 24836 h 603238"/>
              <a:gd name="connsiteX102" fmla="*/ 939226 w 1670126"/>
              <a:gd name="connsiteY102" fmla="*/ 24551 h 603238"/>
              <a:gd name="connsiteX103" fmla="*/ 948665 w 1670126"/>
              <a:gd name="connsiteY103" fmla="*/ 25502 h 603238"/>
              <a:gd name="connsiteX104" fmla="*/ 951150 w 1670126"/>
              <a:gd name="connsiteY104" fmla="*/ 25252 h 603238"/>
              <a:gd name="connsiteX105" fmla="*/ 960945 w 1670126"/>
              <a:gd name="connsiteY105" fmla="*/ 26239 h 603238"/>
              <a:gd name="connsiteX106" fmla="*/ 963776 w 1670126"/>
              <a:gd name="connsiteY106" fmla="*/ 25954 h 603238"/>
              <a:gd name="connsiteX107" fmla="*/ 970089 w 1670126"/>
              <a:gd name="connsiteY107" fmla="*/ 26590 h 603238"/>
              <a:gd name="connsiteX108" fmla="*/ 976402 w 1670126"/>
              <a:gd name="connsiteY108" fmla="*/ 25954 h 603238"/>
              <a:gd name="connsiteX109" fmla="*/ 986192 w 1670126"/>
              <a:gd name="connsiteY109" fmla="*/ 26941 h 603238"/>
              <a:gd name="connsiteX110" fmla="*/ 989028 w 1670126"/>
              <a:gd name="connsiteY110" fmla="*/ 26655 h 603238"/>
              <a:gd name="connsiteX111" fmla="*/ 998823 w 1670126"/>
              <a:gd name="connsiteY111" fmla="*/ 27642 h 603238"/>
              <a:gd name="connsiteX112" fmla="*/ 1001655 w 1670126"/>
              <a:gd name="connsiteY112" fmla="*/ 27357 h 603238"/>
              <a:gd name="connsiteX113" fmla="*/ 1011444 w 1670126"/>
              <a:gd name="connsiteY113" fmla="*/ 28344 h 603238"/>
              <a:gd name="connsiteX114" fmla="*/ 1014280 w 1670126"/>
              <a:gd name="connsiteY114" fmla="*/ 28058 h 603238"/>
              <a:gd name="connsiteX115" fmla="*/ 1020242 w 1670126"/>
              <a:gd name="connsiteY115" fmla="*/ 28659 h 603238"/>
              <a:gd name="connsiteX116" fmla="*/ 1026205 w 1670126"/>
              <a:gd name="connsiteY116" fmla="*/ 28058 h 603238"/>
              <a:gd name="connsiteX117" fmla="*/ 1035994 w 1670126"/>
              <a:gd name="connsiteY117" fmla="*/ 29045 h 603238"/>
              <a:gd name="connsiteX118" fmla="*/ 1038830 w 1670126"/>
              <a:gd name="connsiteY118" fmla="*/ 28759 h 603238"/>
              <a:gd name="connsiteX119" fmla="*/ 1045143 w 1670126"/>
              <a:gd name="connsiteY119" fmla="*/ 29395 h 603238"/>
              <a:gd name="connsiteX120" fmla="*/ 1051457 w 1670126"/>
              <a:gd name="connsiteY120" fmla="*/ 28759 h 603238"/>
              <a:gd name="connsiteX121" fmla="*/ 1061252 w 1670126"/>
              <a:gd name="connsiteY121" fmla="*/ 29746 h 603238"/>
              <a:gd name="connsiteX122" fmla="*/ 1064083 w 1670126"/>
              <a:gd name="connsiteY122" fmla="*/ 29461 h 603238"/>
              <a:gd name="connsiteX123" fmla="*/ 1070396 w 1670126"/>
              <a:gd name="connsiteY123" fmla="*/ 30097 h 603238"/>
              <a:gd name="connsiteX124" fmla="*/ 1076709 w 1670126"/>
              <a:gd name="connsiteY124" fmla="*/ 29461 h 603238"/>
              <a:gd name="connsiteX125" fmla="*/ 1086147 w 1670126"/>
              <a:gd name="connsiteY125" fmla="*/ 30412 h 603238"/>
              <a:gd name="connsiteX126" fmla="*/ 1088632 w 1670126"/>
              <a:gd name="connsiteY126" fmla="*/ 30162 h 603238"/>
              <a:gd name="connsiteX127" fmla="*/ 1099373 w 1670126"/>
              <a:gd name="connsiteY127" fmla="*/ 31245 h 603238"/>
              <a:gd name="connsiteX128" fmla="*/ 1101259 w 1670126"/>
              <a:gd name="connsiteY128" fmla="*/ 30864 h 603238"/>
              <a:gd name="connsiteX129" fmla="*/ 1106907 w 1670126"/>
              <a:gd name="connsiteY129" fmla="*/ 32004 h 603238"/>
              <a:gd name="connsiteX130" fmla="*/ 1110110 w 1670126"/>
              <a:gd name="connsiteY130" fmla="*/ 32327 h 603238"/>
              <a:gd name="connsiteX131" fmla="*/ 1113885 w 1670126"/>
              <a:gd name="connsiteY131" fmla="*/ 31565 h 603238"/>
              <a:gd name="connsiteX132" fmla="*/ 1120198 w 1670126"/>
              <a:gd name="connsiteY132" fmla="*/ 32839 h 603238"/>
              <a:gd name="connsiteX133" fmla="*/ 1126511 w 1670126"/>
              <a:gd name="connsiteY133" fmla="*/ 31565 h 603238"/>
              <a:gd name="connsiteX134" fmla="*/ 1134563 w 1670126"/>
              <a:gd name="connsiteY134" fmla="*/ 33190 h 603238"/>
              <a:gd name="connsiteX135" fmla="*/ 1139137 w 1670126"/>
              <a:gd name="connsiteY135" fmla="*/ 32267 h 603238"/>
              <a:gd name="connsiteX136" fmla="*/ 1147186 w 1670126"/>
              <a:gd name="connsiteY136" fmla="*/ 33892 h 603238"/>
              <a:gd name="connsiteX137" fmla="*/ 1151762 w 1670126"/>
              <a:gd name="connsiteY137" fmla="*/ 32968 h 603238"/>
              <a:gd name="connsiteX138" fmla="*/ 1159463 w 1670126"/>
              <a:gd name="connsiteY138" fmla="*/ 34523 h 603238"/>
              <a:gd name="connsiteX139" fmla="*/ 1163687 w 1670126"/>
              <a:gd name="connsiteY139" fmla="*/ 33670 h 603238"/>
              <a:gd name="connsiteX140" fmla="*/ 1170000 w 1670126"/>
              <a:gd name="connsiteY140" fmla="*/ 34944 h 603238"/>
              <a:gd name="connsiteX141" fmla="*/ 1176313 w 1670126"/>
              <a:gd name="connsiteY141" fmla="*/ 33670 h 603238"/>
              <a:gd name="connsiteX142" fmla="*/ 1184362 w 1670126"/>
              <a:gd name="connsiteY142" fmla="*/ 35295 h 603238"/>
              <a:gd name="connsiteX143" fmla="*/ 1188939 w 1670126"/>
              <a:gd name="connsiteY143" fmla="*/ 34371 h 603238"/>
              <a:gd name="connsiteX144" fmla="*/ 1196987 w 1670126"/>
              <a:gd name="connsiteY144" fmla="*/ 35996 h 603238"/>
              <a:gd name="connsiteX145" fmla="*/ 1201564 w 1670126"/>
              <a:gd name="connsiteY145" fmla="*/ 35072 h 603238"/>
              <a:gd name="connsiteX146" fmla="*/ 1209616 w 1670126"/>
              <a:gd name="connsiteY146" fmla="*/ 36697 h 603238"/>
              <a:gd name="connsiteX147" fmla="*/ 1214190 w 1670126"/>
              <a:gd name="connsiteY147" fmla="*/ 35774 h 603238"/>
              <a:gd name="connsiteX148" fmla="*/ 1220152 w 1670126"/>
              <a:gd name="connsiteY148" fmla="*/ 36978 h 603238"/>
              <a:gd name="connsiteX149" fmla="*/ 1226115 w 1670126"/>
              <a:gd name="connsiteY149" fmla="*/ 35774 h 603238"/>
              <a:gd name="connsiteX150" fmla="*/ 1232428 w 1670126"/>
              <a:gd name="connsiteY150" fmla="*/ 37048 h 603238"/>
              <a:gd name="connsiteX151" fmla="*/ 1238741 w 1670126"/>
              <a:gd name="connsiteY151" fmla="*/ 35774 h 603238"/>
              <a:gd name="connsiteX152" fmla="*/ 1246790 w 1670126"/>
              <a:gd name="connsiteY152" fmla="*/ 37399 h 603238"/>
              <a:gd name="connsiteX153" fmla="*/ 1251367 w 1670126"/>
              <a:gd name="connsiteY153" fmla="*/ 36475 h 603238"/>
              <a:gd name="connsiteX154" fmla="*/ 1259418 w 1670126"/>
              <a:gd name="connsiteY154" fmla="*/ 38100 h 603238"/>
              <a:gd name="connsiteX155" fmla="*/ 1263992 w 1670126"/>
              <a:gd name="connsiteY155" fmla="*/ 37177 h 603238"/>
              <a:gd name="connsiteX156" fmla="*/ 1272042 w 1670126"/>
              <a:gd name="connsiteY156" fmla="*/ 38802 h 603238"/>
              <a:gd name="connsiteX157" fmla="*/ 1276619 w 1670126"/>
              <a:gd name="connsiteY157" fmla="*/ 37878 h 603238"/>
              <a:gd name="connsiteX158" fmla="*/ 1282931 w 1670126"/>
              <a:gd name="connsiteY158" fmla="*/ 39152 h 603238"/>
              <a:gd name="connsiteX159" fmla="*/ 1289244 w 1670126"/>
              <a:gd name="connsiteY159" fmla="*/ 37878 h 603238"/>
              <a:gd name="connsiteX160" fmla="*/ 1296945 w 1670126"/>
              <a:gd name="connsiteY160" fmla="*/ 39433 h 603238"/>
              <a:gd name="connsiteX161" fmla="*/ 1301169 w 1670126"/>
              <a:gd name="connsiteY161" fmla="*/ 38580 h 603238"/>
              <a:gd name="connsiteX162" fmla="*/ 1309218 w 1670126"/>
              <a:gd name="connsiteY162" fmla="*/ 40205 h 603238"/>
              <a:gd name="connsiteX163" fmla="*/ 1313794 w 1670126"/>
              <a:gd name="connsiteY163" fmla="*/ 39281 h 603238"/>
              <a:gd name="connsiteX164" fmla="*/ 1321844 w 1670126"/>
              <a:gd name="connsiteY164" fmla="*/ 40906 h 603238"/>
              <a:gd name="connsiteX165" fmla="*/ 1326421 w 1670126"/>
              <a:gd name="connsiteY165" fmla="*/ 39982 h 603238"/>
              <a:gd name="connsiteX166" fmla="*/ 1332733 w 1670126"/>
              <a:gd name="connsiteY166" fmla="*/ 41256 h 603238"/>
              <a:gd name="connsiteX167" fmla="*/ 1339046 w 1670126"/>
              <a:gd name="connsiteY167" fmla="*/ 39982 h 603238"/>
              <a:gd name="connsiteX168" fmla="*/ 1347098 w 1670126"/>
              <a:gd name="connsiteY168" fmla="*/ 41608 h 603238"/>
              <a:gd name="connsiteX169" fmla="*/ 1351673 w 1670126"/>
              <a:gd name="connsiteY169" fmla="*/ 40684 h 603238"/>
              <a:gd name="connsiteX170" fmla="*/ 1359722 w 1670126"/>
              <a:gd name="connsiteY170" fmla="*/ 42309 h 603238"/>
              <a:gd name="connsiteX171" fmla="*/ 1364299 w 1670126"/>
              <a:gd name="connsiteY171" fmla="*/ 41385 h 603238"/>
              <a:gd name="connsiteX172" fmla="*/ 1371999 w 1670126"/>
              <a:gd name="connsiteY172" fmla="*/ 42940 h 603238"/>
              <a:gd name="connsiteX173" fmla="*/ 1376223 w 1670126"/>
              <a:gd name="connsiteY173" fmla="*/ 42087 h 603238"/>
              <a:gd name="connsiteX174" fmla="*/ 1382536 w 1670126"/>
              <a:gd name="connsiteY174" fmla="*/ 43361 h 603238"/>
              <a:gd name="connsiteX175" fmla="*/ 1388848 w 1670126"/>
              <a:gd name="connsiteY175" fmla="*/ 42087 h 603238"/>
              <a:gd name="connsiteX176" fmla="*/ 1395161 w 1670126"/>
              <a:gd name="connsiteY176" fmla="*/ 43362 h 603238"/>
              <a:gd name="connsiteX177" fmla="*/ 1401475 w 1670126"/>
              <a:gd name="connsiteY177" fmla="*/ 42087 h 603238"/>
              <a:gd name="connsiteX178" fmla="*/ 1409524 w 1670126"/>
              <a:gd name="connsiteY178" fmla="*/ 43712 h 603238"/>
              <a:gd name="connsiteX179" fmla="*/ 1414101 w 1670126"/>
              <a:gd name="connsiteY179" fmla="*/ 42788 h 603238"/>
              <a:gd name="connsiteX180" fmla="*/ 1422152 w 1670126"/>
              <a:gd name="connsiteY180" fmla="*/ 44413 h 603238"/>
              <a:gd name="connsiteX181" fmla="*/ 1426726 w 1670126"/>
              <a:gd name="connsiteY181" fmla="*/ 43490 h 603238"/>
              <a:gd name="connsiteX182" fmla="*/ 1432688 w 1670126"/>
              <a:gd name="connsiteY182" fmla="*/ 44694 h 603238"/>
              <a:gd name="connsiteX183" fmla="*/ 1438651 w 1670126"/>
              <a:gd name="connsiteY183" fmla="*/ 43490 h 603238"/>
              <a:gd name="connsiteX184" fmla="*/ 1446700 w 1670126"/>
              <a:gd name="connsiteY184" fmla="*/ 45115 h 603238"/>
              <a:gd name="connsiteX185" fmla="*/ 1451277 w 1670126"/>
              <a:gd name="connsiteY185" fmla="*/ 44191 h 603238"/>
              <a:gd name="connsiteX186" fmla="*/ 1459329 w 1670126"/>
              <a:gd name="connsiteY186" fmla="*/ 45816 h 603238"/>
              <a:gd name="connsiteX187" fmla="*/ 1463903 w 1670126"/>
              <a:gd name="connsiteY187" fmla="*/ 44893 h 603238"/>
              <a:gd name="connsiteX188" fmla="*/ 1471952 w 1670126"/>
              <a:gd name="connsiteY188" fmla="*/ 46518 h 603238"/>
              <a:gd name="connsiteX189" fmla="*/ 1476529 w 1670126"/>
              <a:gd name="connsiteY189" fmla="*/ 45594 h 603238"/>
              <a:gd name="connsiteX190" fmla="*/ 1482842 w 1670126"/>
              <a:gd name="connsiteY190" fmla="*/ 46868 h 603238"/>
              <a:gd name="connsiteX191" fmla="*/ 1489155 w 1670126"/>
              <a:gd name="connsiteY191" fmla="*/ 45594 h 603238"/>
              <a:gd name="connsiteX192" fmla="*/ 1497204 w 1670126"/>
              <a:gd name="connsiteY192" fmla="*/ 47219 h 603238"/>
              <a:gd name="connsiteX193" fmla="*/ 1501780 w 1670126"/>
              <a:gd name="connsiteY193" fmla="*/ 46295 h 603238"/>
              <a:gd name="connsiteX194" fmla="*/ 1509481 w 1670126"/>
              <a:gd name="connsiteY194" fmla="*/ 47850 h 603238"/>
              <a:gd name="connsiteX195" fmla="*/ 1513705 w 1670126"/>
              <a:gd name="connsiteY195" fmla="*/ 46997 h 603238"/>
              <a:gd name="connsiteX196" fmla="*/ 1521754 w 1670126"/>
              <a:gd name="connsiteY196" fmla="*/ 48622 h 603238"/>
              <a:gd name="connsiteX197" fmla="*/ 1526331 w 1670126"/>
              <a:gd name="connsiteY197" fmla="*/ 47698 h 603238"/>
              <a:gd name="connsiteX198" fmla="*/ 1534382 w 1670126"/>
              <a:gd name="connsiteY198" fmla="*/ 49324 h 603238"/>
              <a:gd name="connsiteX199" fmla="*/ 1538956 w 1670126"/>
              <a:gd name="connsiteY199" fmla="*/ 48400 h 603238"/>
              <a:gd name="connsiteX200" fmla="*/ 1545270 w 1670126"/>
              <a:gd name="connsiteY200" fmla="*/ 49675 h 603238"/>
              <a:gd name="connsiteX201" fmla="*/ 1551583 w 1670126"/>
              <a:gd name="connsiteY201" fmla="*/ 48400 h 603238"/>
              <a:gd name="connsiteX202" fmla="*/ 1559632 w 1670126"/>
              <a:gd name="connsiteY202" fmla="*/ 50025 h 603238"/>
              <a:gd name="connsiteX203" fmla="*/ 1564208 w 1670126"/>
              <a:gd name="connsiteY203" fmla="*/ 49101 h 603238"/>
              <a:gd name="connsiteX204" fmla="*/ 1670126 w 1670126"/>
              <a:gd name="connsiteY204" fmla="*/ 155018 h 603238"/>
              <a:gd name="connsiteX205" fmla="*/ 1605436 w 1670126"/>
              <a:gd name="connsiteY205" fmla="*/ 252613 h 603238"/>
              <a:gd name="connsiteX206" fmla="*/ 1595658 w 1670126"/>
              <a:gd name="connsiteY206" fmla="*/ 254587 h 603238"/>
              <a:gd name="connsiteX207" fmla="*/ 1593630 w 1670126"/>
              <a:gd name="connsiteY207" fmla="*/ 255954 h 603238"/>
              <a:gd name="connsiteX208" fmla="*/ 1582093 w 1670126"/>
              <a:gd name="connsiteY208" fmla="*/ 258283 h 603238"/>
              <a:gd name="connsiteX209" fmla="*/ 1581549 w 1670126"/>
              <a:gd name="connsiteY209" fmla="*/ 258650 h 603238"/>
              <a:gd name="connsiteX210" fmla="*/ 1571771 w 1670126"/>
              <a:gd name="connsiteY210" fmla="*/ 260624 h 603238"/>
              <a:gd name="connsiteX211" fmla="*/ 1569743 w 1670126"/>
              <a:gd name="connsiteY211" fmla="*/ 261992 h 603238"/>
              <a:gd name="connsiteX212" fmla="*/ 1559965 w 1670126"/>
              <a:gd name="connsiteY212" fmla="*/ 263966 h 603238"/>
              <a:gd name="connsiteX213" fmla="*/ 1557936 w 1670126"/>
              <a:gd name="connsiteY213" fmla="*/ 265333 h 603238"/>
              <a:gd name="connsiteX214" fmla="*/ 1549158 w 1670126"/>
              <a:gd name="connsiteY214" fmla="*/ 267106 h 603238"/>
              <a:gd name="connsiteX215" fmla="*/ 1546831 w 1670126"/>
              <a:gd name="connsiteY215" fmla="*/ 268675 h 603238"/>
              <a:gd name="connsiteX216" fmla="*/ 1537053 w 1670126"/>
              <a:gd name="connsiteY216" fmla="*/ 270649 h 603238"/>
              <a:gd name="connsiteX217" fmla="*/ 1535024 w 1670126"/>
              <a:gd name="connsiteY217" fmla="*/ 272017 h 603238"/>
              <a:gd name="connsiteX218" fmla="*/ 1523488 w 1670126"/>
              <a:gd name="connsiteY218" fmla="*/ 274346 h 603238"/>
              <a:gd name="connsiteX219" fmla="*/ 1522944 w 1670126"/>
              <a:gd name="connsiteY219" fmla="*/ 274712 h 603238"/>
              <a:gd name="connsiteX220" fmla="*/ 1513168 w 1670126"/>
              <a:gd name="connsiteY220" fmla="*/ 276686 h 603238"/>
              <a:gd name="connsiteX221" fmla="*/ 1511138 w 1670126"/>
              <a:gd name="connsiteY221" fmla="*/ 278055 h 603238"/>
              <a:gd name="connsiteX222" fmla="*/ 1501359 w 1670126"/>
              <a:gd name="connsiteY222" fmla="*/ 280029 h 603238"/>
              <a:gd name="connsiteX223" fmla="*/ 1499331 w 1670126"/>
              <a:gd name="connsiteY223" fmla="*/ 281397 h 603238"/>
              <a:gd name="connsiteX224" fmla="*/ 1489551 w 1670126"/>
              <a:gd name="connsiteY224" fmla="*/ 283371 h 603238"/>
              <a:gd name="connsiteX225" fmla="*/ 1487523 w 1670126"/>
              <a:gd name="connsiteY225" fmla="*/ 284738 h 603238"/>
              <a:gd name="connsiteX226" fmla="*/ 1476989 w 1670126"/>
              <a:gd name="connsiteY226" fmla="*/ 286865 h 603238"/>
              <a:gd name="connsiteX227" fmla="*/ 1476145 w 1670126"/>
              <a:gd name="connsiteY227" fmla="*/ 287434 h 603238"/>
              <a:gd name="connsiteX228" fmla="*/ 1466367 w 1670126"/>
              <a:gd name="connsiteY228" fmla="*/ 289408 h 603238"/>
              <a:gd name="connsiteX229" fmla="*/ 1464339 w 1670126"/>
              <a:gd name="connsiteY229" fmla="*/ 290775 h 603238"/>
              <a:gd name="connsiteX230" fmla="*/ 1454561 w 1670126"/>
              <a:gd name="connsiteY230" fmla="*/ 292750 h 603238"/>
              <a:gd name="connsiteX231" fmla="*/ 1452532 w 1670126"/>
              <a:gd name="connsiteY231" fmla="*/ 294117 h 603238"/>
              <a:gd name="connsiteX232" fmla="*/ 1444238 w 1670126"/>
              <a:gd name="connsiteY232" fmla="*/ 295792 h 603238"/>
              <a:gd name="connsiteX233" fmla="*/ 1440724 w 1670126"/>
              <a:gd name="connsiteY233" fmla="*/ 298161 h 603238"/>
              <a:gd name="connsiteX234" fmla="*/ 1429189 w 1670126"/>
              <a:gd name="connsiteY234" fmla="*/ 300490 h 603238"/>
              <a:gd name="connsiteX235" fmla="*/ 1428645 w 1670126"/>
              <a:gd name="connsiteY235" fmla="*/ 300857 h 603238"/>
              <a:gd name="connsiteX236" fmla="*/ 1419866 w 1670126"/>
              <a:gd name="connsiteY236" fmla="*/ 302629 h 603238"/>
              <a:gd name="connsiteX237" fmla="*/ 1417540 w 1670126"/>
              <a:gd name="connsiteY237" fmla="*/ 304197 h 603238"/>
              <a:gd name="connsiteX238" fmla="*/ 1407763 w 1670126"/>
              <a:gd name="connsiteY238" fmla="*/ 306171 h 603238"/>
              <a:gd name="connsiteX239" fmla="*/ 1405733 w 1670126"/>
              <a:gd name="connsiteY239" fmla="*/ 307540 h 603238"/>
              <a:gd name="connsiteX240" fmla="*/ 1395953 w 1670126"/>
              <a:gd name="connsiteY240" fmla="*/ 309514 h 603238"/>
              <a:gd name="connsiteX241" fmla="*/ 1393926 w 1670126"/>
              <a:gd name="connsiteY241" fmla="*/ 310881 h 603238"/>
              <a:gd name="connsiteX242" fmla="*/ 1382389 w 1670126"/>
              <a:gd name="connsiteY242" fmla="*/ 313211 h 603238"/>
              <a:gd name="connsiteX243" fmla="*/ 1381846 w 1670126"/>
              <a:gd name="connsiteY243" fmla="*/ 313576 h 603238"/>
              <a:gd name="connsiteX244" fmla="*/ 1372069 w 1670126"/>
              <a:gd name="connsiteY244" fmla="*/ 315550 h 603238"/>
              <a:gd name="connsiteX245" fmla="*/ 1370039 w 1670126"/>
              <a:gd name="connsiteY245" fmla="*/ 316919 h 603238"/>
              <a:gd name="connsiteX246" fmla="*/ 1360262 w 1670126"/>
              <a:gd name="connsiteY246" fmla="*/ 318893 h 603238"/>
              <a:gd name="connsiteX247" fmla="*/ 1358232 w 1670126"/>
              <a:gd name="connsiteY247" fmla="*/ 320262 h 603238"/>
              <a:gd name="connsiteX248" fmla="*/ 1349453 w 1670126"/>
              <a:gd name="connsiteY248" fmla="*/ 322034 h 603238"/>
              <a:gd name="connsiteX249" fmla="*/ 1347127 w 1670126"/>
              <a:gd name="connsiteY249" fmla="*/ 323602 h 603238"/>
              <a:gd name="connsiteX250" fmla="*/ 1335592 w 1670126"/>
              <a:gd name="connsiteY250" fmla="*/ 325931 h 603238"/>
              <a:gd name="connsiteX251" fmla="*/ 1335048 w 1670126"/>
              <a:gd name="connsiteY251" fmla="*/ 326298 h 603238"/>
              <a:gd name="connsiteX252" fmla="*/ 1325270 w 1670126"/>
              <a:gd name="connsiteY252" fmla="*/ 328272 h 603238"/>
              <a:gd name="connsiteX253" fmla="*/ 1323240 w 1670126"/>
              <a:gd name="connsiteY253" fmla="*/ 329641 h 603238"/>
              <a:gd name="connsiteX254" fmla="*/ 1313460 w 1670126"/>
              <a:gd name="connsiteY254" fmla="*/ 331615 h 603238"/>
              <a:gd name="connsiteX255" fmla="*/ 1311434 w 1670126"/>
              <a:gd name="connsiteY255" fmla="*/ 332981 h 603238"/>
              <a:gd name="connsiteX256" fmla="*/ 1301658 w 1670126"/>
              <a:gd name="connsiteY256" fmla="*/ 334955 h 603238"/>
              <a:gd name="connsiteX257" fmla="*/ 1299627 w 1670126"/>
              <a:gd name="connsiteY257" fmla="*/ 336324 h 603238"/>
              <a:gd name="connsiteX258" fmla="*/ 1288089 w 1670126"/>
              <a:gd name="connsiteY258" fmla="*/ 338653 h 603238"/>
              <a:gd name="connsiteX259" fmla="*/ 1287547 w 1670126"/>
              <a:gd name="connsiteY259" fmla="*/ 339019 h 603238"/>
              <a:gd name="connsiteX260" fmla="*/ 1280255 w 1670126"/>
              <a:gd name="connsiteY260" fmla="*/ 340491 h 603238"/>
              <a:gd name="connsiteX261" fmla="*/ 1276441 w 1670126"/>
              <a:gd name="connsiteY261" fmla="*/ 343062 h 603238"/>
              <a:gd name="connsiteX262" fmla="*/ 1266662 w 1670126"/>
              <a:gd name="connsiteY262" fmla="*/ 345037 h 603238"/>
              <a:gd name="connsiteX263" fmla="*/ 1264634 w 1670126"/>
              <a:gd name="connsiteY263" fmla="*/ 346404 h 603238"/>
              <a:gd name="connsiteX264" fmla="*/ 1254859 w 1670126"/>
              <a:gd name="connsiteY264" fmla="*/ 348377 h 603238"/>
              <a:gd name="connsiteX265" fmla="*/ 1252828 w 1670126"/>
              <a:gd name="connsiteY265" fmla="*/ 349746 h 603238"/>
              <a:gd name="connsiteX266" fmla="*/ 1243050 w 1670126"/>
              <a:gd name="connsiteY266" fmla="*/ 351720 h 603238"/>
              <a:gd name="connsiteX267" fmla="*/ 1241021 w 1670126"/>
              <a:gd name="connsiteY267" fmla="*/ 353088 h 603238"/>
              <a:gd name="connsiteX268" fmla="*/ 1229485 w 1670126"/>
              <a:gd name="connsiteY268" fmla="*/ 355417 h 603238"/>
              <a:gd name="connsiteX269" fmla="*/ 1228941 w 1670126"/>
              <a:gd name="connsiteY269" fmla="*/ 355784 h 603238"/>
              <a:gd name="connsiteX270" fmla="*/ 1220162 w 1670126"/>
              <a:gd name="connsiteY270" fmla="*/ 357556 h 603238"/>
              <a:gd name="connsiteX271" fmla="*/ 1217836 w 1670126"/>
              <a:gd name="connsiteY271" fmla="*/ 359125 h 603238"/>
              <a:gd name="connsiteX272" fmla="*/ 1208060 w 1670126"/>
              <a:gd name="connsiteY272" fmla="*/ 361098 h 603238"/>
              <a:gd name="connsiteX273" fmla="*/ 1206029 w 1670126"/>
              <a:gd name="connsiteY273" fmla="*/ 362467 h 603238"/>
              <a:gd name="connsiteX274" fmla="*/ 1196251 w 1670126"/>
              <a:gd name="connsiteY274" fmla="*/ 364441 h 603238"/>
              <a:gd name="connsiteX275" fmla="*/ 1194223 w 1670126"/>
              <a:gd name="connsiteY275" fmla="*/ 365809 h 603238"/>
              <a:gd name="connsiteX276" fmla="*/ 1182686 w 1670126"/>
              <a:gd name="connsiteY276" fmla="*/ 368138 h 603238"/>
              <a:gd name="connsiteX277" fmla="*/ 1182143 w 1670126"/>
              <a:gd name="connsiteY277" fmla="*/ 368504 h 603238"/>
              <a:gd name="connsiteX278" fmla="*/ 1172365 w 1670126"/>
              <a:gd name="connsiteY278" fmla="*/ 370478 h 603238"/>
              <a:gd name="connsiteX279" fmla="*/ 1170336 w 1670126"/>
              <a:gd name="connsiteY279" fmla="*/ 371846 h 603238"/>
              <a:gd name="connsiteX280" fmla="*/ 1160556 w 1670126"/>
              <a:gd name="connsiteY280" fmla="*/ 373821 h 603238"/>
              <a:gd name="connsiteX281" fmla="*/ 1158528 w 1670126"/>
              <a:gd name="connsiteY281" fmla="*/ 375188 h 603238"/>
              <a:gd name="connsiteX282" fmla="*/ 1124821 w 1670126"/>
              <a:gd name="connsiteY282" fmla="*/ 385651 h 603238"/>
              <a:gd name="connsiteX283" fmla="*/ 1124319 w 1670126"/>
              <a:gd name="connsiteY283" fmla="*/ 385702 h 603238"/>
              <a:gd name="connsiteX284" fmla="*/ 1113322 w 1670126"/>
              <a:gd name="connsiteY284" fmla="*/ 389115 h 603238"/>
              <a:gd name="connsiteX285" fmla="*/ 1108554 w 1670126"/>
              <a:gd name="connsiteY285" fmla="*/ 389596 h 603238"/>
              <a:gd name="connsiteX286" fmla="*/ 1076574 w 1670126"/>
              <a:gd name="connsiteY286" fmla="*/ 399523 h 603238"/>
              <a:gd name="connsiteX287" fmla="*/ 1075033 w 1670126"/>
              <a:gd name="connsiteY287" fmla="*/ 399679 h 603238"/>
              <a:gd name="connsiteX288" fmla="*/ 1064373 w 1670126"/>
              <a:gd name="connsiteY288" fmla="*/ 402988 h 603238"/>
              <a:gd name="connsiteX289" fmla="*/ 1060382 w 1670126"/>
              <a:gd name="connsiteY289" fmla="*/ 403390 h 603238"/>
              <a:gd name="connsiteX290" fmla="*/ 1052731 w 1670126"/>
              <a:gd name="connsiteY290" fmla="*/ 405765 h 603238"/>
              <a:gd name="connsiteX291" fmla="*/ 1051188 w 1670126"/>
              <a:gd name="connsiteY291" fmla="*/ 405921 h 603238"/>
              <a:gd name="connsiteX292" fmla="*/ 1040530 w 1670126"/>
              <a:gd name="connsiteY292" fmla="*/ 409229 h 603238"/>
              <a:gd name="connsiteX293" fmla="*/ 1038986 w 1670126"/>
              <a:gd name="connsiteY293" fmla="*/ 409385 h 603238"/>
              <a:gd name="connsiteX294" fmla="*/ 1028327 w 1670126"/>
              <a:gd name="connsiteY294" fmla="*/ 412694 h 603238"/>
              <a:gd name="connsiteX295" fmla="*/ 1026788 w 1670126"/>
              <a:gd name="connsiteY295" fmla="*/ 412849 h 603238"/>
              <a:gd name="connsiteX296" fmla="*/ 1016125 w 1670126"/>
              <a:gd name="connsiteY296" fmla="*/ 416159 h 603238"/>
              <a:gd name="connsiteX297" fmla="*/ 1011092 w 1670126"/>
              <a:gd name="connsiteY297" fmla="*/ 416666 h 603238"/>
              <a:gd name="connsiteX298" fmla="*/ 1003782 w 1670126"/>
              <a:gd name="connsiteY298" fmla="*/ 418935 h 603238"/>
              <a:gd name="connsiteX299" fmla="*/ 1002239 w 1670126"/>
              <a:gd name="connsiteY299" fmla="*/ 419091 h 603238"/>
              <a:gd name="connsiteX300" fmla="*/ 991580 w 1670126"/>
              <a:gd name="connsiteY300" fmla="*/ 422400 h 603238"/>
              <a:gd name="connsiteX301" fmla="*/ 991080 w 1670126"/>
              <a:gd name="connsiteY301" fmla="*/ 422450 h 603238"/>
              <a:gd name="connsiteX302" fmla="*/ 980080 w 1670126"/>
              <a:gd name="connsiteY302" fmla="*/ 425865 h 603238"/>
              <a:gd name="connsiteX303" fmla="*/ 978533 w 1670126"/>
              <a:gd name="connsiteY303" fmla="*/ 426021 h 603238"/>
              <a:gd name="connsiteX304" fmla="*/ 967878 w 1670126"/>
              <a:gd name="connsiteY304" fmla="*/ 429328 h 603238"/>
              <a:gd name="connsiteX305" fmla="*/ 962849 w 1670126"/>
              <a:gd name="connsiteY305" fmla="*/ 429835 h 603238"/>
              <a:gd name="connsiteX306" fmla="*/ 955535 w 1670126"/>
              <a:gd name="connsiteY306" fmla="*/ 432106 h 603238"/>
              <a:gd name="connsiteX307" fmla="*/ 953996 w 1670126"/>
              <a:gd name="connsiteY307" fmla="*/ 432261 h 603238"/>
              <a:gd name="connsiteX308" fmla="*/ 943333 w 1670126"/>
              <a:gd name="connsiteY308" fmla="*/ 435571 h 603238"/>
              <a:gd name="connsiteX309" fmla="*/ 941796 w 1670126"/>
              <a:gd name="connsiteY309" fmla="*/ 435726 h 603238"/>
              <a:gd name="connsiteX310" fmla="*/ 931132 w 1670126"/>
              <a:gd name="connsiteY310" fmla="*/ 439036 h 603238"/>
              <a:gd name="connsiteX311" fmla="*/ 929583 w 1670126"/>
              <a:gd name="connsiteY311" fmla="*/ 439192 h 603238"/>
              <a:gd name="connsiteX312" fmla="*/ 918930 w 1670126"/>
              <a:gd name="connsiteY312" fmla="*/ 442499 h 603238"/>
              <a:gd name="connsiteX313" fmla="*/ 916745 w 1670126"/>
              <a:gd name="connsiteY313" fmla="*/ 442720 h 603238"/>
              <a:gd name="connsiteX314" fmla="*/ 895086 w 1670126"/>
              <a:gd name="connsiteY314" fmla="*/ 449443 h 603238"/>
              <a:gd name="connsiteX315" fmla="*/ 893545 w 1670126"/>
              <a:gd name="connsiteY315" fmla="*/ 449598 h 603238"/>
              <a:gd name="connsiteX316" fmla="*/ 882885 w 1670126"/>
              <a:gd name="connsiteY316" fmla="*/ 452907 h 603238"/>
              <a:gd name="connsiteX317" fmla="*/ 881343 w 1670126"/>
              <a:gd name="connsiteY317" fmla="*/ 453063 h 603238"/>
              <a:gd name="connsiteX318" fmla="*/ 870683 w 1670126"/>
              <a:gd name="connsiteY318" fmla="*/ 456372 h 603238"/>
              <a:gd name="connsiteX319" fmla="*/ 869139 w 1670126"/>
              <a:gd name="connsiteY319" fmla="*/ 456527 h 603238"/>
              <a:gd name="connsiteX320" fmla="*/ 858481 w 1670126"/>
              <a:gd name="connsiteY320" fmla="*/ 459836 h 603238"/>
              <a:gd name="connsiteX321" fmla="*/ 854491 w 1670126"/>
              <a:gd name="connsiteY321" fmla="*/ 460238 h 603238"/>
              <a:gd name="connsiteX322" fmla="*/ 846839 w 1670126"/>
              <a:gd name="connsiteY322" fmla="*/ 462613 h 603238"/>
              <a:gd name="connsiteX323" fmla="*/ 845296 w 1670126"/>
              <a:gd name="connsiteY323" fmla="*/ 462769 h 603238"/>
              <a:gd name="connsiteX324" fmla="*/ 834637 w 1670126"/>
              <a:gd name="connsiteY324" fmla="*/ 466077 h 603238"/>
              <a:gd name="connsiteX325" fmla="*/ 833097 w 1670126"/>
              <a:gd name="connsiteY325" fmla="*/ 466233 h 603238"/>
              <a:gd name="connsiteX326" fmla="*/ 822436 w 1670126"/>
              <a:gd name="connsiteY326" fmla="*/ 469542 h 603238"/>
              <a:gd name="connsiteX327" fmla="*/ 820893 w 1670126"/>
              <a:gd name="connsiteY327" fmla="*/ 469697 h 603238"/>
              <a:gd name="connsiteX328" fmla="*/ 810234 w 1670126"/>
              <a:gd name="connsiteY328" fmla="*/ 473006 h 603238"/>
              <a:gd name="connsiteX329" fmla="*/ 805207 w 1670126"/>
              <a:gd name="connsiteY329" fmla="*/ 473513 h 603238"/>
              <a:gd name="connsiteX330" fmla="*/ 797891 w 1670126"/>
              <a:gd name="connsiteY330" fmla="*/ 475783 h 603238"/>
              <a:gd name="connsiteX331" fmla="*/ 796349 w 1670126"/>
              <a:gd name="connsiteY331" fmla="*/ 475939 h 603238"/>
              <a:gd name="connsiteX332" fmla="*/ 785689 w 1670126"/>
              <a:gd name="connsiteY332" fmla="*/ 479248 h 603238"/>
              <a:gd name="connsiteX333" fmla="*/ 785190 w 1670126"/>
              <a:gd name="connsiteY333" fmla="*/ 479298 h 603238"/>
              <a:gd name="connsiteX334" fmla="*/ 774189 w 1670126"/>
              <a:gd name="connsiteY334" fmla="*/ 482713 h 603238"/>
              <a:gd name="connsiteX335" fmla="*/ 772645 w 1670126"/>
              <a:gd name="connsiteY335" fmla="*/ 482869 h 603238"/>
              <a:gd name="connsiteX336" fmla="*/ 761987 w 1670126"/>
              <a:gd name="connsiteY336" fmla="*/ 486177 h 603238"/>
              <a:gd name="connsiteX337" fmla="*/ 757220 w 1670126"/>
              <a:gd name="connsiteY337" fmla="*/ 486658 h 603238"/>
              <a:gd name="connsiteX338" fmla="*/ 725240 w 1670126"/>
              <a:gd name="connsiteY338" fmla="*/ 496585 h 603238"/>
              <a:gd name="connsiteX339" fmla="*/ 724733 w 1670126"/>
              <a:gd name="connsiteY339" fmla="*/ 496636 h 603238"/>
              <a:gd name="connsiteX340" fmla="*/ 713740 w 1670126"/>
              <a:gd name="connsiteY340" fmla="*/ 500049 h 603238"/>
              <a:gd name="connsiteX341" fmla="*/ 708710 w 1670126"/>
              <a:gd name="connsiteY341" fmla="*/ 500556 h 603238"/>
              <a:gd name="connsiteX342" fmla="*/ 701397 w 1670126"/>
              <a:gd name="connsiteY342" fmla="*/ 502826 h 603238"/>
              <a:gd name="connsiteX343" fmla="*/ 699860 w 1670126"/>
              <a:gd name="connsiteY343" fmla="*/ 502981 h 603238"/>
              <a:gd name="connsiteX344" fmla="*/ 689195 w 1670126"/>
              <a:gd name="connsiteY344" fmla="*/ 506291 h 603238"/>
              <a:gd name="connsiteX345" fmla="*/ 687646 w 1670126"/>
              <a:gd name="connsiteY345" fmla="*/ 506447 h 603238"/>
              <a:gd name="connsiteX346" fmla="*/ 676992 w 1670126"/>
              <a:gd name="connsiteY346" fmla="*/ 509754 h 603238"/>
              <a:gd name="connsiteX347" fmla="*/ 675456 w 1670126"/>
              <a:gd name="connsiteY347" fmla="*/ 509909 h 603238"/>
              <a:gd name="connsiteX348" fmla="*/ 664791 w 1670126"/>
              <a:gd name="connsiteY348" fmla="*/ 513220 h 603238"/>
              <a:gd name="connsiteX349" fmla="*/ 659761 w 1670126"/>
              <a:gd name="connsiteY349" fmla="*/ 513727 h 603238"/>
              <a:gd name="connsiteX350" fmla="*/ 652447 w 1670126"/>
              <a:gd name="connsiteY350" fmla="*/ 515997 h 603238"/>
              <a:gd name="connsiteX351" fmla="*/ 651940 w 1670126"/>
              <a:gd name="connsiteY351" fmla="*/ 516048 h 603238"/>
              <a:gd name="connsiteX352" fmla="*/ 640948 w 1670126"/>
              <a:gd name="connsiteY352" fmla="*/ 519460 h 603238"/>
              <a:gd name="connsiteX353" fmla="*/ 639409 w 1670126"/>
              <a:gd name="connsiteY353" fmla="*/ 519615 h 603238"/>
              <a:gd name="connsiteX354" fmla="*/ 628745 w 1670126"/>
              <a:gd name="connsiteY354" fmla="*/ 522926 h 603238"/>
              <a:gd name="connsiteX355" fmla="*/ 627207 w 1670126"/>
              <a:gd name="connsiteY355" fmla="*/ 523081 h 603238"/>
              <a:gd name="connsiteX356" fmla="*/ 616544 w 1670126"/>
              <a:gd name="connsiteY356" fmla="*/ 526391 h 603238"/>
              <a:gd name="connsiteX357" fmla="*/ 611516 w 1670126"/>
              <a:gd name="connsiteY357" fmla="*/ 526898 h 603238"/>
              <a:gd name="connsiteX358" fmla="*/ 604200 w 1670126"/>
              <a:gd name="connsiteY358" fmla="*/ 529168 h 603238"/>
              <a:gd name="connsiteX359" fmla="*/ 602655 w 1670126"/>
              <a:gd name="connsiteY359" fmla="*/ 529324 h 603238"/>
              <a:gd name="connsiteX360" fmla="*/ 591999 w 1670126"/>
              <a:gd name="connsiteY360" fmla="*/ 532632 h 603238"/>
              <a:gd name="connsiteX361" fmla="*/ 590461 w 1670126"/>
              <a:gd name="connsiteY361" fmla="*/ 532787 h 603238"/>
              <a:gd name="connsiteX362" fmla="*/ 579798 w 1670126"/>
              <a:gd name="connsiteY362" fmla="*/ 536097 h 603238"/>
              <a:gd name="connsiteX363" fmla="*/ 579289 w 1670126"/>
              <a:gd name="connsiteY363" fmla="*/ 536148 h 603238"/>
              <a:gd name="connsiteX364" fmla="*/ 568297 w 1670126"/>
              <a:gd name="connsiteY364" fmla="*/ 539560 h 603238"/>
              <a:gd name="connsiteX365" fmla="*/ 566758 w 1670126"/>
              <a:gd name="connsiteY365" fmla="*/ 539715 h 603238"/>
              <a:gd name="connsiteX366" fmla="*/ 556095 w 1670126"/>
              <a:gd name="connsiteY366" fmla="*/ 543025 h 603238"/>
              <a:gd name="connsiteX367" fmla="*/ 554411 w 1670126"/>
              <a:gd name="connsiteY367" fmla="*/ 543195 h 603238"/>
              <a:gd name="connsiteX368" fmla="*/ 543751 w 1670126"/>
              <a:gd name="connsiteY368" fmla="*/ 546504 h 603238"/>
              <a:gd name="connsiteX369" fmla="*/ 542211 w 1670126"/>
              <a:gd name="connsiteY369" fmla="*/ 546659 h 603238"/>
              <a:gd name="connsiteX370" fmla="*/ 531550 w 1670126"/>
              <a:gd name="connsiteY370" fmla="*/ 549968 h 603238"/>
              <a:gd name="connsiteX371" fmla="*/ 530007 w 1670126"/>
              <a:gd name="connsiteY371" fmla="*/ 550124 h 603238"/>
              <a:gd name="connsiteX372" fmla="*/ 519348 w 1670126"/>
              <a:gd name="connsiteY372" fmla="*/ 553432 h 603238"/>
              <a:gd name="connsiteX373" fmla="*/ 518850 w 1670126"/>
              <a:gd name="connsiteY373" fmla="*/ 553483 h 603238"/>
              <a:gd name="connsiteX374" fmla="*/ 507848 w 1670126"/>
              <a:gd name="connsiteY374" fmla="*/ 556898 h 603238"/>
              <a:gd name="connsiteX375" fmla="*/ 502814 w 1670126"/>
              <a:gd name="connsiteY375" fmla="*/ 557405 h 603238"/>
              <a:gd name="connsiteX376" fmla="*/ 495504 w 1670126"/>
              <a:gd name="connsiteY376" fmla="*/ 559674 h 603238"/>
              <a:gd name="connsiteX377" fmla="*/ 493966 w 1670126"/>
              <a:gd name="connsiteY377" fmla="*/ 559829 h 603238"/>
              <a:gd name="connsiteX378" fmla="*/ 483303 w 1670126"/>
              <a:gd name="connsiteY378" fmla="*/ 563139 h 603238"/>
              <a:gd name="connsiteX379" fmla="*/ 481761 w 1670126"/>
              <a:gd name="connsiteY379" fmla="*/ 563295 h 603238"/>
              <a:gd name="connsiteX380" fmla="*/ 471101 w 1670126"/>
              <a:gd name="connsiteY380" fmla="*/ 566604 h 603238"/>
              <a:gd name="connsiteX381" fmla="*/ 469557 w 1670126"/>
              <a:gd name="connsiteY381" fmla="*/ 566759 h 603238"/>
              <a:gd name="connsiteX382" fmla="*/ 458899 w 1670126"/>
              <a:gd name="connsiteY382" fmla="*/ 570068 h 603238"/>
              <a:gd name="connsiteX383" fmla="*/ 453873 w 1670126"/>
              <a:gd name="connsiteY383" fmla="*/ 570574 h 603238"/>
              <a:gd name="connsiteX384" fmla="*/ 446556 w 1670126"/>
              <a:gd name="connsiteY384" fmla="*/ 572845 h 603238"/>
              <a:gd name="connsiteX385" fmla="*/ 446052 w 1670126"/>
              <a:gd name="connsiteY385" fmla="*/ 572896 h 603238"/>
              <a:gd name="connsiteX386" fmla="*/ 435056 w 1670126"/>
              <a:gd name="connsiteY386" fmla="*/ 576310 h 603238"/>
              <a:gd name="connsiteX387" fmla="*/ 433514 w 1670126"/>
              <a:gd name="connsiteY387" fmla="*/ 576465 h 603238"/>
              <a:gd name="connsiteX388" fmla="*/ 422855 w 1670126"/>
              <a:gd name="connsiteY388" fmla="*/ 579774 h 603238"/>
              <a:gd name="connsiteX389" fmla="*/ 421311 w 1670126"/>
              <a:gd name="connsiteY389" fmla="*/ 579929 h 603238"/>
              <a:gd name="connsiteX390" fmla="*/ 410652 w 1670126"/>
              <a:gd name="connsiteY390" fmla="*/ 583238 h 603238"/>
              <a:gd name="connsiteX391" fmla="*/ 405885 w 1670126"/>
              <a:gd name="connsiteY391" fmla="*/ 583719 h 603238"/>
              <a:gd name="connsiteX392" fmla="*/ 373905 w 1670126"/>
              <a:gd name="connsiteY392" fmla="*/ 593646 h 603238"/>
              <a:gd name="connsiteX393" fmla="*/ 373402 w 1670126"/>
              <a:gd name="connsiteY393" fmla="*/ 593697 h 603238"/>
              <a:gd name="connsiteX394" fmla="*/ 362406 w 1670126"/>
              <a:gd name="connsiteY394" fmla="*/ 597110 h 603238"/>
              <a:gd name="connsiteX395" fmla="*/ 301619 w 1670126"/>
              <a:gd name="connsiteY395" fmla="*/ 603238 h 603238"/>
              <a:gd name="connsiteX396" fmla="*/ 0 w 1670126"/>
              <a:gd name="connsiteY396" fmla="*/ 301619 h 603238"/>
              <a:gd name="connsiteX397" fmla="*/ 301619 w 1670126"/>
              <a:gd name="connsiteY397" fmla="*/ 0 h 6032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</a:cxnLst>
            <a:rect l="l" t="t" r="r" b="b"/>
            <a:pathLst>
              <a:path w="1670126" h="603238">
                <a:moveTo>
                  <a:pt x="301619" y="0"/>
                </a:moveTo>
                <a:lnTo>
                  <a:pt x="311062" y="952"/>
                </a:lnTo>
                <a:lnTo>
                  <a:pt x="313542" y="702"/>
                </a:lnTo>
                <a:lnTo>
                  <a:pt x="319855" y="1338"/>
                </a:lnTo>
                <a:lnTo>
                  <a:pt x="326168" y="702"/>
                </a:lnTo>
                <a:lnTo>
                  <a:pt x="335958" y="1689"/>
                </a:lnTo>
                <a:lnTo>
                  <a:pt x="338795" y="1403"/>
                </a:lnTo>
                <a:lnTo>
                  <a:pt x="345108" y="2039"/>
                </a:lnTo>
                <a:lnTo>
                  <a:pt x="351420" y="1403"/>
                </a:lnTo>
                <a:lnTo>
                  <a:pt x="361215" y="2390"/>
                </a:lnTo>
                <a:lnTo>
                  <a:pt x="364047" y="2105"/>
                </a:lnTo>
                <a:lnTo>
                  <a:pt x="373836" y="3092"/>
                </a:lnTo>
                <a:lnTo>
                  <a:pt x="376672" y="2806"/>
                </a:lnTo>
                <a:lnTo>
                  <a:pt x="386116" y="3758"/>
                </a:lnTo>
                <a:lnTo>
                  <a:pt x="388597" y="3508"/>
                </a:lnTo>
                <a:lnTo>
                  <a:pt x="394909" y="4144"/>
                </a:lnTo>
                <a:lnTo>
                  <a:pt x="401222" y="3508"/>
                </a:lnTo>
                <a:lnTo>
                  <a:pt x="411012" y="4495"/>
                </a:lnTo>
                <a:lnTo>
                  <a:pt x="413849" y="4209"/>
                </a:lnTo>
                <a:lnTo>
                  <a:pt x="423643" y="5196"/>
                </a:lnTo>
                <a:lnTo>
                  <a:pt x="426474" y="4911"/>
                </a:lnTo>
                <a:lnTo>
                  <a:pt x="436264" y="5898"/>
                </a:lnTo>
                <a:lnTo>
                  <a:pt x="439100" y="5612"/>
                </a:lnTo>
                <a:lnTo>
                  <a:pt x="445413" y="6248"/>
                </a:lnTo>
                <a:lnTo>
                  <a:pt x="451726" y="5612"/>
                </a:lnTo>
                <a:lnTo>
                  <a:pt x="461165" y="6563"/>
                </a:lnTo>
                <a:lnTo>
                  <a:pt x="463651" y="6313"/>
                </a:lnTo>
                <a:lnTo>
                  <a:pt x="473446" y="7300"/>
                </a:lnTo>
                <a:lnTo>
                  <a:pt x="476277" y="7015"/>
                </a:lnTo>
                <a:lnTo>
                  <a:pt x="486066" y="8002"/>
                </a:lnTo>
                <a:lnTo>
                  <a:pt x="488902" y="7716"/>
                </a:lnTo>
                <a:lnTo>
                  <a:pt x="491738" y="8002"/>
                </a:lnTo>
                <a:lnTo>
                  <a:pt x="501528" y="7015"/>
                </a:lnTo>
                <a:lnTo>
                  <a:pt x="511318" y="8002"/>
                </a:lnTo>
                <a:lnTo>
                  <a:pt x="514154" y="7716"/>
                </a:lnTo>
                <a:lnTo>
                  <a:pt x="523598" y="8668"/>
                </a:lnTo>
                <a:lnTo>
                  <a:pt x="526079" y="8418"/>
                </a:lnTo>
                <a:lnTo>
                  <a:pt x="535869" y="9405"/>
                </a:lnTo>
                <a:lnTo>
                  <a:pt x="538705" y="9119"/>
                </a:lnTo>
                <a:lnTo>
                  <a:pt x="548499" y="10106"/>
                </a:lnTo>
                <a:lnTo>
                  <a:pt x="551330" y="9821"/>
                </a:lnTo>
                <a:lnTo>
                  <a:pt x="557643" y="10457"/>
                </a:lnTo>
                <a:lnTo>
                  <a:pt x="563956" y="9821"/>
                </a:lnTo>
                <a:lnTo>
                  <a:pt x="573746" y="10808"/>
                </a:lnTo>
                <a:lnTo>
                  <a:pt x="576582" y="10522"/>
                </a:lnTo>
                <a:lnTo>
                  <a:pt x="586372" y="11509"/>
                </a:lnTo>
                <a:lnTo>
                  <a:pt x="589209" y="11223"/>
                </a:lnTo>
                <a:lnTo>
                  <a:pt x="598652" y="12175"/>
                </a:lnTo>
                <a:lnTo>
                  <a:pt x="601132" y="11925"/>
                </a:lnTo>
                <a:lnTo>
                  <a:pt x="607445" y="12561"/>
                </a:lnTo>
                <a:lnTo>
                  <a:pt x="613758" y="11925"/>
                </a:lnTo>
                <a:lnTo>
                  <a:pt x="623548" y="12912"/>
                </a:lnTo>
                <a:lnTo>
                  <a:pt x="626384" y="12626"/>
                </a:lnTo>
                <a:lnTo>
                  <a:pt x="636179" y="13613"/>
                </a:lnTo>
                <a:lnTo>
                  <a:pt x="639011" y="13328"/>
                </a:lnTo>
                <a:lnTo>
                  <a:pt x="648801" y="14315"/>
                </a:lnTo>
                <a:lnTo>
                  <a:pt x="651637" y="14029"/>
                </a:lnTo>
                <a:lnTo>
                  <a:pt x="657950" y="14665"/>
                </a:lnTo>
                <a:lnTo>
                  <a:pt x="664263" y="14029"/>
                </a:lnTo>
                <a:lnTo>
                  <a:pt x="673706" y="14981"/>
                </a:lnTo>
                <a:lnTo>
                  <a:pt x="676186" y="14731"/>
                </a:lnTo>
                <a:lnTo>
                  <a:pt x="682499" y="15367"/>
                </a:lnTo>
                <a:lnTo>
                  <a:pt x="688813" y="14731"/>
                </a:lnTo>
                <a:lnTo>
                  <a:pt x="698603" y="15718"/>
                </a:lnTo>
                <a:lnTo>
                  <a:pt x="701439" y="15432"/>
                </a:lnTo>
                <a:lnTo>
                  <a:pt x="707752" y="16068"/>
                </a:lnTo>
                <a:lnTo>
                  <a:pt x="714065" y="15432"/>
                </a:lnTo>
                <a:lnTo>
                  <a:pt x="723859" y="16419"/>
                </a:lnTo>
                <a:lnTo>
                  <a:pt x="726690" y="16134"/>
                </a:lnTo>
                <a:lnTo>
                  <a:pt x="736129" y="17085"/>
                </a:lnTo>
                <a:lnTo>
                  <a:pt x="738615" y="16835"/>
                </a:lnTo>
                <a:lnTo>
                  <a:pt x="748405" y="17822"/>
                </a:lnTo>
                <a:lnTo>
                  <a:pt x="751241" y="17536"/>
                </a:lnTo>
                <a:lnTo>
                  <a:pt x="757554" y="18172"/>
                </a:lnTo>
                <a:lnTo>
                  <a:pt x="763867" y="17536"/>
                </a:lnTo>
                <a:lnTo>
                  <a:pt x="773662" y="18523"/>
                </a:lnTo>
                <a:lnTo>
                  <a:pt x="776493" y="18238"/>
                </a:lnTo>
                <a:lnTo>
                  <a:pt x="786282" y="19225"/>
                </a:lnTo>
                <a:lnTo>
                  <a:pt x="789118" y="18939"/>
                </a:lnTo>
                <a:lnTo>
                  <a:pt x="798913" y="19926"/>
                </a:lnTo>
                <a:lnTo>
                  <a:pt x="801744" y="19641"/>
                </a:lnTo>
                <a:lnTo>
                  <a:pt x="807706" y="20242"/>
                </a:lnTo>
                <a:lnTo>
                  <a:pt x="813669" y="19641"/>
                </a:lnTo>
                <a:lnTo>
                  <a:pt x="823459" y="20628"/>
                </a:lnTo>
                <a:lnTo>
                  <a:pt x="826295" y="20342"/>
                </a:lnTo>
                <a:lnTo>
                  <a:pt x="836090" y="21329"/>
                </a:lnTo>
                <a:lnTo>
                  <a:pt x="838921" y="21044"/>
                </a:lnTo>
                <a:lnTo>
                  <a:pt x="848710" y="22031"/>
                </a:lnTo>
                <a:lnTo>
                  <a:pt x="851546" y="21745"/>
                </a:lnTo>
                <a:lnTo>
                  <a:pt x="857859" y="22381"/>
                </a:lnTo>
                <a:lnTo>
                  <a:pt x="864172" y="21745"/>
                </a:lnTo>
                <a:lnTo>
                  <a:pt x="870134" y="22346"/>
                </a:lnTo>
                <a:lnTo>
                  <a:pt x="876097" y="21745"/>
                </a:lnTo>
                <a:lnTo>
                  <a:pt x="885892" y="22732"/>
                </a:lnTo>
                <a:lnTo>
                  <a:pt x="888723" y="22447"/>
                </a:lnTo>
                <a:lnTo>
                  <a:pt x="898512" y="23434"/>
                </a:lnTo>
                <a:lnTo>
                  <a:pt x="901348" y="23148"/>
                </a:lnTo>
                <a:lnTo>
                  <a:pt x="911138" y="24135"/>
                </a:lnTo>
                <a:lnTo>
                  <a:pt x="913974" y="23849"/>
                </a:lnTo>
                <a:lnTo>
                  <a:pt x="920287" y="24485"/>
                </a:lnTo>
                <a:lnTo>
                  <a:pt x="926600" y="23849"/>
                </a:lnTo>
                <a:lnTo>
                  <a:pt x="936395" y="24836"/>
                </a:lnTo>
                <a:lnTo>
                  <a:pt x="939226" y="24551"/>
                </a:lnTo>
                <a:lnTo>
                  <a:pt x="948665" y="25502"/>
                </a:lnTo>
                <a:lnTo>
                  <a:pt x="951150" y="25252"/>
                </a:lnTo>
                <a:lnTo>
                  <a:pt x="960945" y="26239"/>
                </a:lnTo>
                <a:lnTo>
                  <a:pt x="963776" y="25954"/>
                </a:lnTo>
                <a:lnTo>
                  <a:pt x="970089" y="26590"/>
                </a:lnTo>
                <a:lnTo>
                  <a:pt x="976402" y="25954"/>
                </a:lnTo>
                <a:lnTo>
                  <a:pt x="986192" y="26941"/>
                </a:lnTo>
                <a:lnTo>
                  <a:pt x="989028" y="26655"/>
                </a:lnTo>
                <a:lnTo>
                  <a:pt x="998823" y="27642"/>
                </a:lnTo>
                <a:lnTo>
                  <a:pt x="1001655" y="27357"/>
                </a:lnTo>
                <a:lnTo>
                  <a:pt x="1011444" y="28344"/>
                </a:lnTo>
                <a:lnTo>
                  <a:pt x="1014280" y="28058"/>
                </a:lnTo>
                <a:lnTo>
                  <a:pt x="1020242" y="28659"/>
                </a:lnTo>
                <a:lnTo>
                  <a:pt x="1026205" y="28058"/>
                </a:lnTo>
                <a:lnTo>
                  <a:pt x="1035994" y="29045"/>
                </a:lnTo>
                <a:lnTo>
                  <a:pt x="1038830" y="28759"/>
                </a:lnTo>
                <a:lnTo>
                  <a:pt x="1045143" y="29395"/>
                </a:lnTo>
                <a:lnTo>
                  <a:pt x="1051457" y="28759"/>
                </a:lnTo>
                <a:lnTo>
                  <a:pt x="1061252" y="29746"/>
                </a:lnTo>
                <a:lnTo>
                  <a:pt x="1064083" y="29461"/>
                </a:lnTo>
                <a:lnTo>
                  <a:pt x="1070396" y="30097"/>
                </a:lnTo>
                <a:lnTo>
                  <a:pt x="1076709" y="29461"/>
                </a:lnTo>
                <a:lnTo>
                  <a:pt x="1086147" y="30412"/>
                </a:lnTo>
                <a:lnTo>
                  <a:pt x="1088632" y="30162"/>
                </a:lnTo>
                <a:lnTo>
                  <a:pt x="1099373" y="31245"/>
                </a:lnTo>
                <a:lnTo>
                  <a:pt x="1101259" y="30864"/>
                </a:lnTo>
                <a:lnTo>
                  <a:pt x="1106907" y="32004"/>
                </a:lnTo>
                <a:lnTo>
                  <a:pt x="1110110" y="32327"/>
                </a:lnTo>
                <a:lnTo>
                  <a:pt x="1113885" y="31565"/>
                </a:lnTo>
                <a:lnTo>
                  <a:pt x="1120198" y="32839"/>
                </a:lnTo>
                <a:lnTo>
                  <a:pt x="1126511" y="31565"/>
                </a:lnTo>
                <a:lnTo>
                  <a:pt x="1134563" y="33190"/>
                </a:lnTo>
                <a:lnTo>
                  <a:pt x="1139137" y="32267"/>
                </a:lnTo>
                <a:lnTo>
                  <a:pt x="1147186" y="33892"/>
                </a:lnTo>
                <a:lnTo>
                  <a:pt x="1151762" y="32968"/>
                </a:lnTo>
                <a:lnTo>
                  <a:pt x="1159463" y="34523"/>
                </a:lnTo>
                <a:lnTo>
                  <a:pt x="1163687" y="33670"/>
                </a:lnTo>
                <a:lnTo>
                  <a:pt x="1170000" y="34944"/>
                </a:lnTo>
                <a:lnTo>
                  <a:pt x="1176313" y="33670"/>
                </a:lnTo>
                <a:lnTo>
                  <a:pt x="1184362" y="35295"/>
                </a:lnTo>
                <a:lnTo>
                  <a:pt x="1188939" y="34371"/>
                </a:lnTo>
                <a:lnTo>
                  <a:pt x="1196987" y="35996"/>
                </a:lnTo>
                <a:lnTo>
                  <a:pt x="1201564" y="35072"/>
                </a:lnTo>
                <a:lnTo>
                  <a:pt x="1209616" y="36697"/>
                </a:lnTo>
                <a:lnTo>
                  <a:pt x="1214190" y="35774"/>
                </a:lnTo>
                <a:lnTo>
                  <a:pt x="1220152" y="36978"/>
                </a:lnTo>
                <a:lnTo>
                  <a:pt x="1226115" y="35774"/>
                </a:lnTo>
                <a:lnTo>
                  <a:pt x="1232428" y="37048"/>
                </a:lnTo>
                <a:lnTo>
                  <a:pt x="1238741" y="35774"/>
                </a:lnTo>
                <a:lnTo>
                  <a:pt x="1246790" y="37399"/>
                </a:lnTo>
                <a:lnTo>
                  <a:pt x="1251367" y="36475"/>
                </a:lnTo>
                <a:lnTo>
                  <a:pt x="1259418" y="38100"/>
                </a:lnTo>
                <a:lnTo>
                  <a:pt x="1263992" y="37177"/>
                </a:lnTo>
                <a:lnTo>
                  <a:pt x="1272042" y="38802"/>
                </a:lnTo>
                <a:lnTo>
                  <a:pt x="1276619" y="37878"/>
                </a:lnTo>
                <a:lnTo>
                  <a:pt x="1282931" y="39152"/>
                </a:lnTo>
                <a:lnTo>
                  <a:pt x="1289244" y="37878"/>
                </a:lnTo>
                <a:lnTo>
                  <a:pt x="1296945" y="39433"/>
                </a:lnTo>
                <a:lnTo>
                  <a:pt x="1301169" y="38580"/>
                </a:lnTo>
                <a:lnTo>
                  <a:pt x="1309218" y="40205"/>
                </a:lnTo>
                <a:lnTo>
                  <a:pt x="1313794" y="39281"/>
                </a:lnTo>
                <a:lnTo>
                  <a:pt x="1321844" y="40906"/>
                </a:lnTo>
                <a:lnTo>
                  <a:pt x="1326421" y="39982"/>
                </a:lnTo>
                <a:lnTo>
                  <a:pt x="1332733" y="41256"/>
                </a:lnTo>
                <a:lnTo>
                  <a:pt x="1339046" y="39982"/>
                </a:lnTo>
                <a:lnTo>
                  <a:pt x="1347098" y="41608"/>
                </a:lnTo>
                <a:lnTo>
                  <a:pt x="1351673" y="40684"/>
                </a:lnTo>
                <a:lnTo>
                  <a:pt x="1359722" y="42309"/>
                </a:lnTo>
                <a:lnTo>
                  <a:pt x="1364299" y="41385"/>
                </a:lnTo>
                <a:lnTo>
                  <a:pt x="1371999" y="42940"/>
                </a:lnTo>
                <a:lnTo>
                  <a:pt x="1376223" y="42087"/>
                </a:lnTo>
                <a:lnTo>
                  <a:pt x="1382536" y="43361"/>
                </a:lnTo>
                <a:lnTo>
                  <a:pt x="1388848" y="42087"/>
                </a:lnTo>
                <a:lnTo>
                  <a:pt x="1395161" y="43362"/>
                </a:lnTo>
                <a:lnTo>
                  <a:pt x="1401475" y="42087"/>
                </a:lnTo>
                <a:lnTo>
                  <a:pt x="1409524" y="43712"/>
                </a:lnTo>
                <a:lnTo>
                  <a:pt x="1414101" y="42788"/>
                </a:lnTo>
                <a:lnTo>
                  <a:pt x="1422152" y="44413"/>
                </a:lnTo>
                <a:lnTo>
                  <a:pt x="1426726" y="43490"/>
                </a:lnTo>
                <a:lnTo>
                  <a:pt x="1432688" y="44694"/>
                </a:lnTo>
                <a:lnTo>
                  <a:pt x="1438651" y="43490"/>
                </a:lnTo>
                <a:lnTo>
                  <a:pt x="1446700" y="45115"/>
                </a:lnTo>
                <a:lnTo>
                  <a:pt x="1451277" y="44191"/>
                </a:lnTo>
                <a:lnTo>
                  <a:pt x="1459329" y="45816"/>
                </a:lnTo>
                <a:lnTo>
                  <a:pt x="1463903" y="44893"/>
                </a:lnTo>
                <a:lnTo>
                  <a:pt x="1471952" y="46518"/>
                </a:lnTo>
                <a:lnTo>
                  <a:pt x="1476529" y="45594"/>
                </a:lnTo>
                <a:lnTo>
                  <a:pt x="1482842" y="46868"/>
                </a:lnTo>
                <a:lnTo>
                  <a:pt x="1489155" y="45594"/>
                </a:lnTo>
                <a:lnTo>
                  <a:pt x="1497204" y="47219"/>
                </a:lnTo>
                <a:lnTo>
                  <a:pt x="1501780" y="46295"/>
                </a:lnTo>
                <a:lnTo>
                  <a:pt x="1509481" y="47850"/>
                </a:lnTo>
                <a:lnTo>
                  <a:pt x="1513705" y="46997"/>
                </a:lnTo>
                <a:lnTo>
                  <a:pt x="1521754" y="48622"/>
                </a:lnTo>
                <a:lnTo>
                  <a:pt x="1526331" y="47698"/>
                </a:lnTo>
                <a:lnTo>
                  <a:pt x="1534382" y="49324"/>
                </a:lnTo>
                <a:lnTo>
                  <a:pt x="1538956" y="48400"/>
                </a:lnTo>
                <a:lnTo>
                  <a:pt x="1545270" y="49675"/>
                </a:lnTo>
                <a:lnTo>
                  <a:pt x="1551583" y="48400"/>
                </a:lnTo>
                <a:lnTo>
                  <a:pt x="1559632" y="50025"/>
                </a:lnTo>
                <a:lnTo>
                  <a:pt x="1564208" y="49101"/>
                </a:lnTo>
                <a:cubicBezTo>
                  <a:pt x="1622705" y="49101"/>
                  <a:pt x="1670126" y="96522"/>
                  <a:pt x="1670126" y="155018"/>
                </a:cubicBezTo>
                <a:cubicBezTo>
                  <a:pt x="1670126" y="198891"/>
                  <a:pt x="1643452" y="236533"/>
                  <a:pt x="1605436" y="252613"/>
                </a:cubicBezTo>
                <a:lnTo>
                  <a:pt x="1595658" y="254587"/>
                </a:lnTo>
                <a:lnTo>
                  <a:pt x="1593630" y="255954"/>
                </a:lnTo>
                <a:lnTo>
                  <a:pt x="1582093" y="258283"/>
                </a:lnTo>
                <a:lnTo>
                  <a:pt x="1581549" y="258650"/>
                </a:lnTo>
                <a:lnTo>
                  <a:pt x="1571771" y="260624"/>
                </a:lnTo>
                <a:lnTo>
                  <a:pt x="1569743" y="261992"/>
                </a:lnTo>
                <a:lnTo>
                  <a:pt x="1559965" y="263966"/>
                </a:lnTo>
                <a:lnTo>
                  <a:pt x="1557936" y="265333"/>
                </a:lnTo>
                <a:lnTo>
                  <a:pt x="1549158" y="267106"/>
                </a:lnTo>
                <a:lnTo>
                  <a:pt x="1546831" y="268675"/>
                </a:lnTo>
                <a:lnTo>
                  <a:pt x="1537053" y="270649"/>
                </a:lnTo>
                <a:lnTo>
                  <a:pt x="1535024" y="272017"/>
                </a:lnTo>
                <a:lnTo>
                  <a:pt x="1523488" y="274346"/>
                </a:lnTo>
                <a:lnTo>
                  <a:pt x="1522944" y="274712"/>
                </a:lnTo>
                <a:lnTo>
                  <a:pt x="1513168" y="276686"/>
                </a:lnTo>
                <a:lnTo>
                  <a:pt x="1511138" y="278055"/>
                </a:lnTo>
                <a:lnTo>
                  <a:pt x="1501359" y="280029"/>
                </a:lnTo>
                <a:lnTo>
                  <a:pt x="1499331" y="281397"/>
                </a:lnTo>
                <a:lnTo>
                  <a:pt x="1489551" y="283371"/>
                </a:lnTo>
                <a:lnTo>
                  <a:pt x="1487523" y="284738"/>
                </a:lnTo>
                <a:lnTo>
                  <a:pt x="1476989" y="286865"/>
                </a:lnTo>
                <a:lnTo>
                  <a:pt x="1476145" y="287434"/>
                </a:lnTo>
                <a:lnTo>
                  <a:pt x="1466367" y="289408"/>
                </a:lnTo>
                <a:lnTo>
                  <a:pt x="1464339" y="290775"/>
                </a:lnTo>
                <a:lnTo>
                  <a:pt x="1454561" y="292750"/>
                </a:lnTo>
                <a:lnTo>
                  <a:pt x="1452532" y="294117"/>
                </a:lnTo>
                <a:lnTo>
                  <a:pt x="1444238" y="295792"/>
                </a:lnTo>
                <a:lnTo>
                  <a:pt x="1440724" y="298161"/>
                </a:lnTo>
                <a:lnTo>
                  <a:pt x="1429189" y="300490"/>
                </a:lnTo>
                <a:lnTo>
                  <a:pt x="1428645" y="300857"/>
                </a:lnTo>
                <a:lnTo>
                  <a:pt x="1419866" y="302629"/>
                </a:lnTo>
                <a:lnTo>
                  <a:pt x="1417540" y="304197"/>
                </a:lnTo>
                <a:lnTo>
                  <a:pt x="1407763" y="306171"/>
                </a:lnTo>
                <a:lnTo>
                  <a:pt x="1405733" y="307540"/>
                </a:lnTo>
                <a:lnTo>
                  <a:pt x="1395953" y="309514"/>
                </a:lnTo>
                <a:lnTo>
                  <a:pt x="1393926" y="310881"/>
                </a:lnTo>
                <a:lnTo>
                  <a:pt x="1382389" y="313211"/>
                </a:lnTo>
                <a:lnTo>
                  <a:pt x="1381846" y="313576"/>
                </a:lnTo>
                <a:lnTo>
                  <a:pt x="1372069" y="315550"/>
                </a:lnTo>
                <a:lnTo>
                  <a:pt x="1370039" y="316919"/>
                </a:lnTo>
                <a:lnTo>
                  <a:pt x="1360262" y="318893"/>
                </a:lnTo>
                <a:lnTo>
                  <a:pt x="1358232" y="320262"/>
                </a:lnTo>
                <a:lnTo>
                  <a:pt x="1349453" y="322034"/>
                </a:lnTo>
                <a:lnTo>
                  <a:pt x="1347127" y="323602"/>
                </a:lnTo>
                <a:lnTo>
                  <a:pt x="1335592" y="325931"/>
                </a:lnTo>
                <a:lnTo>
                  <a:pt x="1335048" y="326298"/>
                </a:lnTo>
                <a:lnTo>
                  <a:pt x="1325270" y="328272"/>
                </a:lnTo>
                <a:lnTo>
                  <a:pt x="1323240" y="329641"/>
                </a:lnTo>
                <a:lnTo>
                  <a:pt x="1313460" y="331615"/>
                </a:lnTo>
                <a:lnTo>
                  <a:pt x="1311434" y="332981"/>
                </a:lnTo>
                <a:lnTo>
                  <a:pt x="1301658" y="334955"/>
                </a:lnTo>
                <a:lnTo>
                  <a:pt x="1299627" y="336324"/>
                </a:lnTo>
                <a:lnTo>
                  <a:pt x="1288089" y="338653"/>
                </a:lnTo>
                <a:lnTo>
                  <a:pt x="1287547" y="339019"/>
                </a:lnTo>
                <a:lnTo>
                  <a:pt x="1280255" y="340491"/>
                </a:lnTo>
                <a:lnTo>
                  <a:pt x="1276441" y="343062"/>
                </a:lnTo>
                <a:lnTo>
                  <a:pt x="1266662" y="345037"/>
                </a:lnTo>
                <a:lnTo>
                  <a:pt x="1264634" y="346404"/>
                </a:lnTo>
                <a:lnTo>
                  <a:pt x="1254859" y="348377"/>
                </a:lnTo>
                <a:lnTo>
                  <a:pt x="1252828" y="349746"/>
                </a:lnTo>
                <a:lnTo>
                  <a:pt x="1243050" y="351720"/>
                </a:lnTo>
                <a:lnTo>
                  <a:pt x="1241021" y="353088"/>
                </a:lnTo>
                <a:lnTo>
                  <a:pt x="1229485" y="355417"/>
                </a:lnTo>
                <a:lnTo>
                  <a:pt x="1228941" y="355784"/>
                </a:lnTo>
                <a:lnTo>
                  <a:pt x="1220162" y="357556"/>
                </a:lnTo>
                <a:lnTo>
                  <a:pt x="1217836" y="359125"/>
                </a:lnTo>
                <a:lnTo>
                  <a:pt x="1208060" y="361098"/>
                </a:lnTo>
                <a:lnTo>
                  <a:pt x="1206029" y="362467"/>
                </a:lnTo>
                <a:lnTo>
                  <a:pt x="1196251" y="364441"/>
                </a:lnTo>
                <a:lnTo>
                  <a:pt x="1194223" y="365809"/>
                </a:lnTo>
                <a:lnTo>
                  <a:pt x="1182686" y="368138"/>
                </a:lnTo>
                <a:lnTo>
                  <a:pt x="1182143" y="368504"/>
                </a:lnTo>
                <a:lnTo>
                  <a:pt x="1172365" y="370478"/>
                </a:lnTo>
                <a:lnTo>
                  <a:pt x="1170336" y="371846"/>
                </a:lnTo>
                <a:lnTo>
                  <a:pt x="1160556" y="373821"/>
                </a:lnTo>
                <a:lnTo>
                  <a:pt x="1158528" y="375188"/>
                </a:lnTo>
                <a:cubicBezTo>
                  <a:pt x="1147787" y="379731"/>
                  <a:pt x="1136511" y="383259"/>
                  <a:pt x="1124821" y="385651"/>
                </a:cubicBezTo>
                <a:lnTo>
                  <a:pt x="1124319" y="385702"/>
                </a:lnTo>
                <a:lnTo>
                  <a:pt x="1113322" y="389115"/>
                </a:lnTo>
                <a:lnTo>
                  <a:pt x="1108554" y="389596"/>
                </a:lnTo>
                <a:lnTo>
                  <a:pt x="1076574" y="399523"/>
                </a:lnTo>
                <a:lnTo>
                  <a:pt x="1075033" y="399679"/>
                </a:lnTo>
                <a:lnTo>
                  <a:pt x="1064373" y="402988"/>
                </a:lnTo>
                <a:lnTo>
                  <a:pt x="1060382" y="403390"/>
                </a:lnTo>
                <a:lnTo>
                  <a:pt x="1052731" y="405765"/>
                </a:lnTo>
                <a:lnTo>
                  <a:pt x="1051188" y="405921"/>
                </a:lnTo>
                <a:lnTo>
                  <a:pt x="1040530" y="409229"/>
                </a:lnTo>
                <a:lnTo>
                  <a:pt x="1038986" y="409385"/>
                </a:lnTo>
                <a:lnTo>
                  <a:pt x="1028327" y="412694"/>
                </a:lnTo>
                <a:lnTo>
                  <a:pt x="1026788" y="412849"/>
                </a:lnTo>
                <a:lnTo>
                  <a:pt x="1016125" y="416159"/>
                </a:lnTo>
                <a:lnTo>
                  <a:pt x="1011092" y="416666"/>
                </a:lnTo>
                <a:lnTo>
                  <a:pt x="1003782" y="418935"/>
                </a:lnTo>
                <a:lnTo>
                  <a:pt x="1002239" y="419091"/>
                </a:lnTo>
                <a:lnTo>
                  <a:pt x="991580" y="422400"/>
                </a:lnTo>
                <a:lnTo>
                  <a:pt x="991080" y="422450"/>
                </a:lnTo>
                <a:lnTo>
                  <a:pt x="980080" y="425865"/>
                </a:lnTo>
                <a:lnTo>
                  <a:pt x="978533" y="426021"/>
                </a:lnTo>
                <a:lnTo>
                  <a:pt x="967878" y="429328"/>
                </a:lnTo>
                <a:lnTo>
                  <a:pt x="962849" y="429835"/>
                </a:lnTo>
                <a:lnTo>
                  <a:pt x="955535" y="432106"/>
                </a:lnTo>
                <a:lnTo>
                  <a:pt x="953996" y="432261"/>
                </a:lnTo>
                <a:lnTo>
                  <a:pt x="943333" y="435571"/>
                </a:lnTo>
                <a:lnTo>
                  <a:pt x="941796" y="435726"/>
                </a:lnTo>
                <a:lnTo>
                  <a:pt x="931132" y="439036"/>
                </a:lnTo>
                <a:lnTo>
                  <a:pt x="929583" y="439192"/>
                </a:lnTo>
                <a:lnTo>
                  <a:pt x="918930" y="442499"/>
                </a:lnTo>
                <a:lnTo>
                  <a:pt x="916745" y="442720"/>
                </a:lnTo>
                <a:lnTo>
                  <a:pt x="895086" y="449443"/>
                </a:lnTo>
                <a:lnTo>
                  <a:pt x="893545" y="449598"/>
                </a:lnTo>
                <a:lnTo>
                  <a:pt x="882885" y="452907"/>
                </a:lnTo>
                <a:lnTo>
                  <a:pt x="881343" y="453063"/>
                </a:lnTo>
                <a:lnTo>
                  <a:pt x="870683" y="456372"/>
                </a:lnTo>
                <a:lnTo>
                  <a:pt x="869139" y="456527"/>
                </a:lnTo>
                <a:lnTo>
                  <a:pt x="858481" y="459836"/>
                </a:lnTo>
                <a:lnTo>
                  <a:pt x="854491" y="460238"/>
                </a:lnTo>
                <a:lnTo>
                  <a:pt x="846839" y="462613"/>
                </a:lnTo>
                <a:lnTo>
                  <a:pt x="845296" y="462769"/>
                </a:lnTo>
                <a:lnTo>
                  <a:pt x="834637" y="466077"/>
                </a:lnTo>
                <a:lnTo>
                  <a:pt x="833097" y="466233"/>
                </a:lnTo>
                <a:lnTo>
                  <a:pt x="822436" y="469542"/>
                </a:lnTo>
                <a:lnTo>
                  <a:pt x="820893" y="469697"/>
                </a:lnTo>
                <a:lnTo>
                  <a:pt x="810234" y="473006"/>
                </a:lnTo>
                <a:lnTo>
                  <a:pt x="805207" y="473513"/>
                </a:lnTo>
                <a:lnTo>
                  <a:pt x="797891" y="475783"/>
                </a:lnTo>
                <a:lnTo>
                  <a:pt x="796349" y="475939"/>
                </a:lnTo>
                <a:lnTo>
                  <a:pt x="785689" y="479248"/>
                </a:lnTo>
                <a:lnTo>
                  <a:pt x="785190" y="479298"/>
                </a:lnTo>
                <a:lnTo>
                  <a:pt x="774189" y="482713"/>
                </a:lnTo>
                <a:lnTo>
                  <a:pt x="772645" y="482869"/>
                </a:lnTo>
                <a:lnTo>
                  <a:pt x="761987" y="486177"/>
                </a:lnTo>
                <a:lnTo>
                  <a:pt x="757220" y="486658"/>
                </a:lnTo>
                <a:lnTo>
                  <a:pt x="725240" y="496585"/>
                </a:lnTo>
                <a:lnTo>
                  <a:pt x="724733" y="496636"/>
                </a:lnTo>
                <a:lnTo>
                  <a:pt x="713740" y="500049"/>
                </a:lnTo>
                <a:lnTo>
                  <a:pt x="708710" y="500556"/>
                </a:lnTo>
                <a:lnTo>
                  <a:pt x="701397" y="502826"/>
                </a:lnTo>
                <a:lnTo>
                  <a:pt x="699860" y="502981"/>
                </a:lnTo>
                <a:lnTo>
                  <a:pt x="689195" y="506291"/>
                </a:lnTo>
                <a:lnTo>
                  <a:pt x="687646" y="506447"/>
                </a:lnTo>
                <a:lnTo>
                  <a:pt x="676992" y="509754"/>
                </a:lnTo>
                <a:lnTo>
                  <a:pt x="675456" y="509909"/>
                </a:lnTo>
                <a:lnTo>
                  <a:pt x="664791" y="513220"/>
                </a:lnTo>
                <a:lnTo>
                  <a:pt x="659761" y="513727"/>
                </a:lnTo>
                <a:lnTo>
                  <a:pt x="652447" y="515997"/>
                </a:lnTo>
                <a:lnTo>
                  <a:pt x="651940" y="516048"/>
                </a:lnTo>
                <a:lnTo>
                  <a:pt x="640948" y="519460"/>
                </a:lnTo>
                <a:lnTo>
                  <a:pt x="639409" y="519615"/>
                </a:lnTo>
                <a:lnTo>
                  <a:pt x="628745" y="522926"/>
                </a:lnTo>
                <a:lnTo>
                  <a:pt x="627207" y="523081"/>
                </a:lnTo>
                <a:lnTo>
                  <a:pt x="616544" y="526391"/>
                </a:lnTo>
                <a:lnTo>
                  <a:pt x="611516" y="526898"/>
                </a:lnTo>
                <a:lnTo>
                  <a:pt x="604200" y="529168"/>
                </a:lnTo>
                <a:lnTo>
                  <a:pt x="602655" y="529324"/>
                </a:lnTo>
                <a:lnTo>
                  <a:pt x="591999" y="532632"/>
                </a:lnTo>
                <a:lnTo>
                  <a:pt x="590461" y="532787"/>
                </a:lnTo>
                <a:lnTo>
                  <a:pt x="579798" y="536097"/>
                </a:lnTo>
                <a:lnTo>
                  <a:pt x="579289" y="536148"/>
                </a:lnTo>
                <a:lnTo>
                  <a:pt x="568297" y="539560"/>
                </a:lnTo>
                <a:lnTo>
                  <a:pt x="566758" y="539715"/>
                </a:lnTo>
                <a:lnTo>
                  <a:pt x="556095" y="543025"/>
                </a:lnTo>
                <a:lnTo>
                  <a:pt x="554411" y="543195"/>
                </a:lnTo>
                <a:lnTo>
                  <a:pt x="543751" y="546504"/>
                </a:lnTo>
                <a:lnTo>
                  <a:pt x="542211" y="546659"/>
                </a:lnTo>
                <a:lnTo>
                  <a:pt x="531550" y="549968"/>
                </a:lnTo>
                <a:lnTo>
                  <a:pt x="530007" y="550124"/>
                </a:lnTo>
                <a:lnTo>
                  <a:pt x="519348" y="553432"/>
                </a:lnTo>
                <a:lnTo>
                  <a:pt x="518850" y="553483"/>
                </a:lnTo>
                <a:lnTo>
                  <a:pt x="507848" y="556898"/>
                </a:lnTo>
                <a:lnTo>
                  <a:pt x="502814" y="557405"/>
                </a:lnTo>
                <a:lnTo>
                  <a:pt x="495504" y="559674"/>
                </a:lnTo>
                <a:lnTo>
                  <a:pt x="493966" y="559829"/>
                </a:lnTo>
                <a:lnTo>
                  <a:pt x="483303" y="563139"/>
                </a:lnTo>
                <a:lnTo>
                  <a:pt x="481761" y="563295"/>
                </a:lnTo>
                <a:lnTo>
                  <a:pt x="471101" y="566604"/>
                </a:lnTo>
                <a:lnTo>
                  <a:pt x="469557" y="566759"/>
                </a:lnTo>
                <a:lnTo>
                  <a:pt x="458899" y="570068"/>
                </a:lnTo>
                <a:lnTo>
                  <a:pt x="453873" y="570574"/>
                </a:lnTo>
                <a:lnTo>
                  <a:pt x="446556" y="572845"/>
                </a:lnTo>
                <a:lnTo>
                  <a:pt x="446052" y="572896"/>
                </a:lnTo>
                <a:lnTo>
                  <a:pt x="435056" y="576310"/>
                </a:lnTo>
                <a:lnTo>
                  <a:pt x="433514" y="576465"/>
                </a:lnTo>
                <a:lnTo>
                  <a:pt x="422855" y="579774"/>
                </a:lnTo>
                <a:lnTo>
                  <a:pt x="421311" y="579929"/>
                </a:lnTo>
                <a:lnTo>
                  <a:pt x="410652" y="583238"/>
                </a:lnTo>
                <a:lnTo>
                  <a:pt x="405885" y="583719"/>
                </a:lnTo>
                <a:lnTo>
                  <a:pt x="373905" y="593646"/>
                </a:lnTo>
                <a:lnTo>
                  <a:pt x="373402" y="593697"/>
                </a:lnTo>
                <a:lnTo>
                  <a:pt x="362406" y="597110"/>
                </a:lnTo>
                <a:cubicBezTo>
                  <a:pt x="342771" y="601128"/>
                  <a:pt x="322441" y="603238"/>
                  <a:pt x="301619" y="603238"/>
                </a:cubicBezTo>
                <a:cubicBezTo>
                  <a:pt x="135039" y="603238"/>
                  <a:pt x="0" y="468198"/>
                  <a:pt x="0" y="301619"/>
                </a:cubicBezTo>
                <a:cubicBezTo>
                  <a:pt x="0" y="135040"/>
                  <a:pt x="135039" y="0"/>
                  <a:pt x="301619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86400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713" name="任意多边形: 形状 712"/>
          <p:cNvSpPr/>
          <p:nvPr userDrawn="1">
            <p:custDataLst>
              <p:tags r:id="rId10"/>
            </p:custDataLst>
          </p:nvPr>
        </p:nvSpPr>
        <p:spPr>
          <a:xfrm>
            <a:off x="3978241" y="268624"/>
            <a:ext cx="403224" cy="328411"/>
          </a:xfrm>
          <a:custGeom>
            <a:avLst/>
            <a:gdLst>
              <a:gd name="connsiteX0" fmla="*/ 178867 w 960270"/>
              <a:gd name="connsiteY0" fmla="*/ 0 h 782104"/>
              <a:gd name="connsiteX1" fmla="*/ 305345 w 960270"/>
              <a:gd name="connsiteY1" fmla="*/ 52389 h 782104"/>
              <a:gd name="connsiteX2" fmla="*/ 306153 w 960270"/>
              <a:gd name="connsiteY2" fmla="*/ 53587 h 782104"/>
              <a:gd name="connsiteX3" fmla="*/ 311658 w 960270"/>
              <a:gd name="connsiteY3" fmla="*/ 57299 h 782104"/>
              <a:gd name="connsiteX4" fmla="*/ 313492 w 960270"/>
              <a:gd name="connsiteY4" fmla="*/ 60019 h 782104"/>
              <a:gd name="connsiteX5" fmla="*/ 317475 w 960270"/>
              <a:gd name="connsiteY5" fmla="*/ 62704 h 782104"/>
              <a:gd name="connsiteX6" fmla="*/ 319309 w 960270"/>
              <a:gd name="connsiteY6" fmla="*/ 65426 h 782104"/>
              <a:gd name="connsiteX7" fmla="*/ 323292 w 960270"/>
              <a:gd name="connsiteY7" fmla="*/ 68111 h 782104"/>
              <a:gd name="connsiteX8" fmla="*/ 323676 w 960270"/>
              <a:gd name="connsiteY8" fmla="*/ 68680 h 782104"/>
              <a:gd name="connsiteX9" fmla="*/ 329810 w 960270"/>
              <a:gd name="connsiteY9" fmla="*/ 72815 h 782104"/>
              <a:gd name="connsiteX10" fmla="*/ 330617 w 960270"/>
              <a:gd name="connsiteY10" fmla="*/ 74014 h 782104"/>
              <a:gd name="connsiteX11" fmla="*/ 336123 w 960270"/>
              <a:gd name="connsiteY11" fmla="*/ 77725 h 782104"/>
              <a:gd name="connsiteX12" fmla="*/ 337956 w 960270"/>
              <a:gd name="connsiteY12" fmla="*/ 80445 h 782104"/>
              <a:gd name="connsiteX13" fmla="*/ 341940 w 960270"/>
              <a:gd name="connsiteY13" fmla="*/ 83131 h 782104"/>
              <a:gd name="connsiteX14" fmla="*/ 343131 w 960270"/>
              <a:gd name="connsiteY14" fmla="*/ 84897 h 782104"/>
              <a:gd name="connsiteX15" fmla="*/ 354771 w 960270"/>
              <a:gd name="connsiteY15" fmla="*/ 92746 h 782104"/>
              <a:gd name="connsiteX16" fmla="*/ 356607 w 960270"/>
              <a:gd name="connsiteY16" fmla="*/ 95467 h 782104"/>
              <a:gd name="connsiteX17" fmla="*/ 360588 w 960270"/>
              <a:gd name="connsiteY17" fmla="*/ 98152 h 782104"/>
              <a:gd name="connsiteX18" fmla="*/ 362422 w 960270"/>
              <a:gd name="connsiteY18" fmla="*/ 100873 h 782104"/>
              <a:gd name="connsiteX19" fmla="*/ 366405 w 960270"/>
              <a:gd name="connsiteY19" fmla="*/ 103558 h 782104"/>
              <a:gd name="connsiteX20" fmla="*/ 367372 w 960270"/>
              <a:gd name="connsiteY20" fmla="*/ 104992 h 782104"/>
              <a:gd name="connsiteX21" fmla="*/ 372223 w 960270"/>
              <a:gd name="connsiteY21" fmla="*/ 108262 h 782104"/>
              <a:gd name="connsiteX22" fmla="*/ 372447 w 960270"/>
              <a:gd name="connsiteY22" fmla="*/ 108596 h 782104"/>
              <a:gd name="connsiteX23" fmla="*/ 379237 w 960270"/>
              <a:gd name="connsiteY23" fmla="*/ 113173 h 782104"/>
              <a:gd name="connsiteX24" fmla="*/ 381071 w 960270"/>
              <a:gd name="connsiteY24" fmla="*/ 115894 h 782104"/>
              <a:gd name="connsiteX25" fmla="*/ 385053 w 960270"/>
              <a:gd name="connsiteY25" fmla="*/ 118579 h 782104"/>
              <a:gd name="connsiteX26" fmla="*/ 386888 w 960270"/>
              <a:gd name="connsiteY26" fmla="*/ 121300 h 782104"/>
              <a:gd name="connsiteX27" fmla="*/ 390871 w 960270"/>
              <a:gd name="connsiteY27" fmla="*/ 123985 h 782104"/>
              <a:gd name="connsiteX28" fmla="*/ 391838 w 960270"/>
              <a:gd name="connsiteY28" fmla="*/ 125421 h 782104"/>
              <a:gd name="connsiteX29" fmla="*/ 396687 w 960270"/>
              <a:gd name="connsiteY29" fmla="*/ 128690 h 782104"/>
              <a:gd name="connsiteX30" fmla="*/ 396910 w 960270"/>
              <a:gd name="connsiteY30" fmla="*/ 129021 h 782104"/>
              <a:gd name="connsiteX31" fmla="*/ 403702 w 960270"/>
              <a:gd name="connsiteY31" fmla="*/ 133600 h 782104"/>
              <a:gd name="connsiteX32" fmla="*/ 405536 w 960270"/>
              <a:gd name="connsiteY32" fmla="*/ 136321 h 782104"/>
              <a:gd name="connsiteX33" fmla="*/ 409518 w 960270"/>
              <a:gd name="connsiteY33" fmla="*/ 139006 h 782104"/>
              <a:gd name="connsiteX34" fmla="*/ 411353 w 960270"/>
              <a:gd name="connsiteY34" fmla="*/ 141727 h 782104"/>
              <a:gd name="connsiteX35" fmla="*/ 415336 w 960270"/>
              <a:gd name="connsiteY35" fmla="*/ 144412 h 782104"/>
              <a:gd name="connsiteX36" fmla="*/ 416303 w 960270"/>
              <a:gd name="connsiteY36" fmla="*/ 145847 h 782104"/>
              <a:gd name="connsiteX37" fmla="*/ 421153 w 960270"/>
              <a:gd name="connsiteY37" fmla="*/ 149117 h 782104"/>
              <a:gd name="connsiteX38" fmla="*/ 421377 w 960270"/>
              <a:gd name="connsiteY38" fmla="*/ 149449 h 782104"/>
              <a:gd name="connsiteX39" fmla="*/ 428167 w 960270"/>
              <a:gd name="connsiteY39" fmla="*/ 154027 h 782104"/>
              <a:gd name="connsiteX40" fmla="*/ 430001 w 960270"/>
              <a:gd name="connsiteY40" fmla="*/ 156746 h 782104"/>
              <a:gd name="connsiteX41" fmla="*/ 433985 w 960270"/>
              <a:gd name="connsiteY41" fmla="*/ 159432 h 782104"/>
              <a:gd name="connsiteX42" fmla="*/ 434952 w 960270"/>
              <a:gd name="connsiteY42" fmla="*/ 160868 h 782104"/>
              <a:gd name="connsiteX43" fmla="*/ 439801 w 960270"/>
              <a:gd name="connsiteY43" fmla="*/ 164137 h 782104"/>
              <a:gd name="connsiteX44" fmla="*/ 441637 w 960270"/>
              <a:gd name="connsiteY44" fmla="*/ 166859 h 782104"/>
              <a:gd name="connsiteX45" fmla="*/ 445617 w 960270"/>
              <a:gd name="connsiteY45" fmla="*/ 169543 h 782104"/>
              <a:gd name="connsiteX46" fmla="*/ 445840 w 960270"/>
              <a:gd name="connsiteY46" fmla="*/ 169874 h 782104"/>
              <a:gd name="connsiteX47" fmla="*/ 452632 w 960270"/>
              <a:gd name="connsiteY47" fmla="*/ 174453 h 782104"/>
              <a:gd name="connsiteX48" fmla="*/ 454468 w 960270"/>
              <a:gd name="connsiteY48" fmla="*/ 177176 h 782104"/>
              <a:gd name="connsiteX49" fmla="*/ 458449 w 960270"/>
              <a:gd name="connsiteY49" fmla="*/ 179860 h 782104"/>
              <a:gd name="connsiteX50" fmla="*/ 459416 w 960270"/>
              <a:gd name="connsiteY50" fmla="*/ 181294 h 782104"/>
              <a:gd name="connsiteX51" fmla="*/ 464267 w 960270"/>
              <a:gd name="connsiteY51" fmla="*/ 184565 h 782104"/>
              <a:gd name="connsiteX52" fmla="*/ 466101 w 960270"/>
              <a:gd name="connsiteY52" fmla="*/ 187285 h 782104"/>
              <a:gd name="connsiteX53" fmla="*/ 470083 w 960270"/>
              <a:gd name="connsiteY53" fmla="*/ 189970 h 782104"/>
              <a:gd name="connsiteX54" fmla="*/ 470307 w 960270"/>
              <a:gd name="connsiteY54" fmla="*/ 190302 h 782104"/>
              <a:gd name="connsiteX55" fmla="*/ 477097 w 960270"/>
              <a:gd name="connsiteY55" fmla="*/ 194880 h 782104"/>
              <a:gd name="connsiteX56" fmla="*/ 478932 w 960270"/>
              <a:gd name="connsiteY56" fmla="*/ 197602 h 782104"/>
              <a:gd name="connsiteX57" fmla="*/ 482915 w 960270"/>
              <a:gd name="connsiteY57" fmla="*/ 200287 h 782104"/>
              <a:gd name="connsiteX58" fmla="*/ 483882 w 960270"/>
              <a:gd name="connsiteY58" fmla="*/ 201721 h 782104"/>
              <a:gd name="connsiteX59" fmla="*/ 488732 w 960270"/>
              <a:gd name="connsiteY59" fmla="*/ 204991 h 782104"/>
              <a:gd name="connsiteX60" fmla="*/ 490566 w 960270"/>
              <a:gd name="connsiteY60" fmla="*/ 207712 h 782104"/>
              <a:gd name="connsiteX61" fmla="*/ 494548 w 960270"/>
              <a:gd name="connsiteY61" fmla="*/ 210396 h 782104"/>
              <a:gd name="connsiteX62" fmla="*/ 494771 w 960270"/>
              <a:gd name="connsiteY62" fmla="*/ 210727 h 782104"/>
              <a:gd name="connsiteX63" fmla="*/ 501563 w 960270"/>
              <a:gd name="connsiteY63" fmla="*/ 215306 h 782104"/>
              <a:gd name="connsiteX64" fmla="*/ 502531 w 960270"/>
              <a:gd name="connsiteY64" fmla="*/ 216742 h 782104"/>
              <a:gd name="connsiteX65" fmla="*/ 507379 w 960270"/>
              <a:gd name="connsiteY65" fmla="*/ 220011 h 782104"/>
              <a:gd name="connsiteX66" fmla="*/ 509214 w 960270"/>
              <a:gd name="connsiteY66" fmla="*/ 222732 h 782104"/>
              <a:gd name="connsiteX67" fmla="*/ 513197 w 960270"/>
              <a:gd name="connsiteY67" fmla="*/ 225418 h 782104"/>
              <a:gd name="connsiteX68" fmla="*/ 515033 w 960270"/>
              <a:gd name="connsiteY68" fmla="*/ 228140 h 782104"/>
              <a:gd name="connsiteX69" fmla="*/ 519014 w 960270"/>
              <a:gd name="connsiteY69" fmla="*/ 230824 h 782104"/>
              <a:gd name="connsiteX70" fmla="*/ 519237 w 960270"/>
              <a:gd name="connsiteY70" fmla="*/ 231156 h 782104"/>
              <a:gd name="connsiteX71" fmla="*/ 526028 w 960270"/>
              <a:gd name="connsiteY71" fmla="*/ 235734 h 782104"/>
              <a:gd name="connsiteX72" fmla="*/ 526995 w 960270"/>
              <a:gd name="connsiteY72" fmla="*/ 237169 h 782104"/>
              <a:gd name="connsiteX73" fmla="*/ 531845 w 960270"/>
              <a:gd name="connsiteY73" fmla="*/ 240439 h 782104"/>
              <a:gd name="connsiteX74" fmla="*/ 533680 w 960270"/>
              <a:gd name="connsiteY74" fmla="*/ 243160 h 782104"/>
              <a:gd name="connsiteX75" fmla="*/ 537662 w 960270"/>
              <a:gd name="connsiteY75" fmla="*/ 245844 h 782104"/>
              <a:gd name="connsiteX76" fmla="*/ 539496 w 960270"/>
              <a:gd name="connsiteY76" fmla="*/ 248566 h 782104"/>
              <a:gd name="connsiteX77" fmla="*/ 543479 w 960270"/>
              <a:gd name="connsiteY77" fmla="*/ 251251 h 782104"/>
              <a:gd name="connsiteX78" fmla="*/ 543703 w 960270"/>
              <a:gd name="connsiteY78" fmla="*/ 251583 h 782104"/>
              <a:gd name="connsiteX79" fmla="*/ 550493 w 960270"/>
              <a:gd name="connsiteY79" fmla="*/ 256161 h 782104"/>
              <a:gd name="connsiteX80" fmla="*/ 551460 w 960270"/>
              <a:gd name="connsiteY80" fmla="*/ 257596 h 782104"/>
              <a:gd name="connsiteX81" fmla="*/ 556310 w 960270"/>
              <a:gd name="connsiteY81" fmla="*/ 260865 h 782104"/>
              <a:gd name="connsiteX82" fmla="*/ 558143 w 960270"/>
              <a:gd name="connsiteY82" fmla="*/ 263584 h 782104"/>
              <a:gd name="connsiteX83" fmla="*/ 562128 w 960270"/>
              <a:gd name="connsiteY83" fmla="*/ 266271 h 782104"/>
              <a:gd name="connsiteX84" fmla="*/ 563319 w 960270"/>
              <a:gd name="connsiteY84" fmla="*/ 268037 h 782104"/>
              <a:gd name="connsiteX85" fmla="*/ 574959 w 960270"/>
              <a:gd name="connsiteY85" fmla="*/ 275886 h 782104"/>
              <a:gd name="connsiteX86" fmla="*/ 576795 w 960270"/>
              <a:gd name="connsiteY86" fmla="*/ 278608 h 782104"/>
              <a:gd name="connsiteX87" fmla="*/ 580776 w 960270"/>
              <a:gd name="connsiteY87" fmla="*/ 281292 h 782104"/>
              <a:gd name="connsiteX88" fmla="*/ 582612 w 960270"/>
              <a:gd name="connsiteY88" fmla="*/ 284015 h 782104"/>
              <a:gd name="connsiteX89" fmla="*/ 586592 w 960270"/>
              <a:gd name="connsiteY89" fmla="*/ 286699 h 782104"/>
              <a:gd name="connsiteX90" fmla="*/ 587783 w 960270"/>
              <a:gd name="connsiteY90" fmla="*/ 288465 h 782104"/>
              <a:gd name="connsiteX91" fmla="*/ 599424 w 960270"/>
              <a:gd name="connsiteY91" fmla="*/ 296313 h 782104"/>
              <a:gd name="connsiteX92" fmla="*/ 601257 w 960270"/>
              <a:gd name="connsiteY92" fmla="*/ 299032 h 782104"/>
              <a:gd name="connsiteX93" fmla="*/ 605241 w 960270"/>
              <a:gd name="connsiteY93" fmla="*/ 301719 h 782104"/>
              <a:gd name="connsiteX94" fmla="*/ 607077 w 960270"/>
              <a:gd name="connsiteY94" fmla="*/ 304441 h 782104"/>
              <a:gd name="connsiteX95" fmla="*/ 611058 w 960270"/>
              <a:gd name="connsiteY95" fmla="*/ 307125 h 782104"/>
              <a:gd name="connsiteX96" fmla="*/ 612249 w 960270"/>
              <a:gd name="connsiteY96" fmla="*/ 308892 h 782104"/>
              <a:gd name="connsiteX97" fmla="*/ 623889 w 960270"/>
              <a:gd name="connsiteY97" fmla="*/ 316740 h 782104"/>
              <a:gd name="connsiteX98" fmla="*/ 625723 w 960270"/>
              <a:gd name="connsiteY98" fmla="*/ 319460 h 782104"/>
              <a:gd name="connsiteX99" fmla="*/ 629706 w 960270"/>
              <a:gd name="connsiteY99" fmla="*/ 322146 h 782104"/>
              <a:gd name="connsiteX100" fmla="*/ 631542 w 960270"/>
              <a:gd name="connsiteY100" fmla="*/ 324868 h 782104"/>
              <a:gd name="connsiteX101" fmla="*/ 635523 w 960270"/>
              <a:gd name="connsiteY101" fmla="*/ 327552 h 782104"/>
              <a:gd name="connsiteX102" fmla="*/ 635905 w 960270"/>
              <a:gd name="connsiteY102" fmla="*/ 328120 h 782104"/>
              <a:gd name="connsiteX103" fmla="*/ 642041 w 960270"/>
              <a:gd name="connsiteY103" fmla="*/ 332257 h 782104"/>
              <a:gd name="connsiteX104" fmla="*/ 642849 w 960270"/>
              <a:gd name="connsiteY104" fmla="*/ 333455 h 782104"/>
              <a:gd name="connsiteX105" fmla="*/ 648354 w 960270"/>
              <a:gd name="connsiteY105" fmla="*/ 337167 h 782104"/>
              <a:gd name="connsiteX106" fmla="*/ 650189 w 960270"/>
              <a:gd name="connsiteY106" fmla="*/ 339888 h 782104"/>
              <a:gd name="connsiteX107" fmla="*/ 654172 w 960270"/>
              <a:gd name="connsiteY107" fmla="*/ 342573 h 782104"/>
              <a:gd name="connsiteX108" fmla="*/ 656005 w 960270"/>
              <a:gd name="connsiteY108" fmla="*/ 345293 h 782104"/>
              <a:gd name="connsiteX109" fmla="*/ 659988 w 960270"/>
              <a:gd name="connsiteY109" fmla="*/ 347979 h 782104"/>
              <a:gd name="connsiteX110" fmla="*/ 660371 w 960270"/>
              <a:gd name="connsiteY110" fmla="*/ 348546 h 782104"/>
              <a:gd name="connsiteX111" fmla="*/ 666507 w 960270"/>
              <a:gd name="connsiteY111" fmla="*/ 352683 h 782104"/>
              <a:gd name="connsiteX112" fmla="*/ 667315 w 960270"/>
              <a:gd name="connsiteY112" fmla="*/ 353882 h 782104"/>
              <a:gd name="connsiteX113" fmla="*/ 672820 w 960270"/>
              <a:gd name="connsiteY113" fmla="*/ 357593 h 782104"/>
              <a:gd name="connsiteX114" fmla="*/ 674655 w 960270"/>
              <a:gd name="connsiteY114" fmla="*/ 360315 h 782104"/>
              <a:gd name="connsiteX115" fmla="*/ 678636 w 960270"/>
              <a:gd name="connsiteY115" fmla="*/ 363000 h 782104"/>
              <a:gd name="connsiteX116" fmla="*/ 680469 w 960270"/>
              <a:gd name="connsiteY116" fmla="*/ 365718 h 782104"/>
              <a:gd name="connsiteX117" fmla="*/ 684454 w 960270"/>
              <a:gd name="connsiteY117" fmla="*/ 368405 h 782104"/>
              <a:gd name="connsiteX118" fmla="*/ 684838 w 960270"/>
              <a:gd name="connsiteY118" fmla="*/ 368974 h 782104"/>
              <a:gd name="connsiteX119" fmla="*/ 690972 w 960270"/>
              <a:gd name="connsiteY119" fmla="*/ 373110 h 782104"/>
              <a:gd name="connsiteX120" fmla="*/ 691780 w 960270"/>
              <a:gd name="connsiteY120" fmla="*/ 374308 h 782104"/>
              <a:gd name="connsiteX121" fmla="*/ 697285 w 960270"/>
              <a:gd name="connsiteY121" fmla="*/ 378020 h 782104"/>
              <a:gd name="connsiteX122" fmla="*/ 699120 w 960270"/>
              <a:gd name="connsiteY122" fmla="*/ 380741 h 782104"/>
              <a:gd name="connsiteX123" fmla="*/ 703102 w 960270"/>
              <a:gd name="connsiteY123" fmla="*/ 383426 h 782104"/>
              <a:gd name="connsiteX124" fmla="*/ 704070 w 960270"/>
              <a:gd name="connsiteY124" fmla="*/ 384861 h 782104"/>
              <a:gd name="connsiteX125" fmla="*/ 708919 w 960270"/>
              <a:gd name="connsiteY125" fmla="*/ 388131 h 782104"/>
              <a:gd name="connsiteX126" fmla="*/ 710169 w 960270"/>
              <a:gd name="connsiteY126" fmla="*/ 389984 h 782104"/>
              <a:gd name="connsiteX127" fmla="*/ 715438 w 960270"/>
              <a:gd name="connsiteY127" fmla="*/ 393536 h 782104"/>
              <a:gd name="connsiteX128" fmla="*/ 716247 w 960270"/>
              <a:gd name="connsiteY128" fmla="*/ 394737 h 782104"/>
              <a:gd name="connsiteX129" fmla="*/ 721751 w 960270"/>
              <a:gd name="connsiteY129" fmla="*/ 398447 h 782104"/>
              <a:gd name="connsiteX130" fmla="*/ 723585 w 960270"/>
              <a:gd name="connsiteY130" fmla="*/ 401168 h 782104"/>
              <a:gd name="connsiteX131" fmla="*/ 727567 w 960270"/>
              <a:gd name="connsiteY131" fmla="*/ 403853 h 782104"/>
              <a:gd name="connsiteX132" fmla="*/ 728534 w 960270"/>
              <a:gd name="connsiteY132" fmla="*/ 405288 h 782104"/>
              <a:gd name="connsiteX133" fmla="*/ 733384 w 960270"/>
              <a:gd name="connsiteY133" fmla="*/ 408558 h 782104"/>
              <a:gd name="connsiteX134" fmla="*/ 734635 w 960270"/>
              <a:gd name="connsiteY134" fmla="*/ 410412 h 782104"/>
              <a:gd name="connsiteX135" fmla="*/ 739903 w 960270"/>
              <a:gd name="connsiteY135" fmla="*/ 413964 h 782104"/>
              <a:gd name="connsiteX136" fmla="*/ 740712 w 960270"/>
              <a:gd name="connsiteY136" fmla="*/ 415164 h 782104"/>
              <a:gd name="connsiteX137" fmla="*/ 746215 w 960270"/>
              <a:gd name="connsiteY137" fmla="*/ 418874 h 782104"/>
              <a:gd name="connsiteX138" fmla="*/ 748048 w 960270"/>
              <a:gd name="connsiteY138" fmla="*/ 421593 h 782104"/>
              <a:gd name="connsiteX139" fmla="*/ 752033 w 960270"/>
              <a:gd name="connsiteY139" fmla="*/ 424280 h 782104"/>
              <a:gd name="connsiteX140" fmla="*/ 753001 w 960270"/>
              <a:gd name="connsiteY140" fmla="*/ 425715 h 782104"/>
              <a:gd name="connsiteX141" fmla="*/ 757850 w 960270"/>
              <a:gd name="connsiteY141" fmla="*/ 428984 h 782104"/>
              <a:gd name="connsiteX142" fmla="*/ 759100 w 960270"/>
              <a:gd name="connsiteY142" fmla="*/ 430839 h 782104"/>
              <a:gd name="connsiteX143" fmla="*/ 764368 w 960270"/>
              <a:gd name="connsiteY143" fmla="*/ 434391 h 782104"/>
              <a:gd name="connsiteX144" fmla="*/ 765176 w 960270"/>
              <a:gd name="connsiteY144" fmla="*/ 435589 h 782104"/>
              <a:gd name="connsiteX145" fmla="*/ 770681 w 960270"/>
              <a:gd name="connsiteY145" fmla="*/ 439301 h 782104"/>
              <a:gd name="connsiteX146" fmla="*/ 771649 w 960270"/>
              <a:gd name="connsiteY146" fmla="*/ 440736 h 782104"/>
              <a:gd name="connsiteX147" fmla="*/ 776498 w 960270"/>
              <a:gd name="connsiteY147" fmla="*/ 444005 h 782104"/>
              <a:gd name="connsiteX148" fmla="*/ 778331 w 960270"/>
              <a:gd name="connsiteY148" fmla="*/ 446725 h 782104"/>
              <a:gd name="connsiteX149" fmla="*/ 782315 w 960270"/>
              <a:gd name="connsiteY149" fmla="*/ 449411 h 782104"/>
              <a:gd name="connsiteX150" fmla="*/ 783566 w 960270"/>
              <a:gd name="connsiteY150" fmla="*/ 451266 h 782104"/>
              <a:gd name="connsiteX151" fmla="*/ 788834 w 960270"/>
              <a:gd name="connsiteY151" fmla="*/ 454818 h 782104"/>
              <a:gd name="connsiteX152" fmla="*/ 789641 w 960270"/>
              <a:gd name="connsiteY152" fmla="*/ 456016 h 782104"/>
              <a:gd name="connsiteX153" fmla="*/ 795147 w 960270"/>
              <a:gd name="connsiteY153" fmla="*/ 459728 h 782104"/>
              <a:gd name="connsiteX154" fmla="*/ 796114 w 960270"/>
              <a:gd name="connsiteY154" fmla="*/ 461163 h 782104"/>
              <a:gd name="connsiteX155" fmla="*/ 800963 w 960270"/>
              <a:gd name="connsiteY155" fmla="*/ 464432 h 782104"/>
              <a:gd name="connsiteX156" fmla="*/ 802798 w 960270"/>
              <a:gd name="connsiteY156" fmla="*/ 467154 h 782104"/>
              <a:gd name="connsiteX157" fmla="*/ 806780 w 960270"/>
              <a:gd name="connsiteY157" fmla="*/ 469839 h 782104"/>
              <a:gd name="connsiteX158" fmla="*/ 807971 w 960270"/>
              <a:gd name="connsiteY158" fmla="*/ 471605 h 782104"/>
              <a:gd name="connsiteX159" fmla="*/ 819611 w 960270"/>
              <a:gd name="connsiteY159" fmla="*/ 479453 h 782104"/>
              <a:gd name="connsiteX160" fmla="*/ 821444 w 960270"/>
              <a:gd name="connsiteY160" fmla="*/ 482172 h 782104"/>
              <a:gd name="connsiteX161" fmla="*/ 825429 w 960270"/>
              <a:gd name="connsiteY161" fmla="*/ 484859 h 782104"/>
              <a:gd name="connsiteX162" fmla="*/ 826681 w 960270"/>
              <a:gd name="connsiteY162" fmla="*/ 486715 h 782104"/>
              <a:gd name="connsiteX163" fmla="*/ 831947 w 960270"/>
              <a:gd name="connsiteY163" fmla="*/ 490265 h 782104"/>
              <a:gd name="connsiteX164" fmla="*/ 833722 w 960270"/>
              <a:gd name="connsiteY164" fmla="*/ 492898 h 782104"/>
              <a:gd name="connsiteX165" fmla="*/ 844077 w 960270"/>
              <a:gd name="connsiteY165" fmla="*/ 499880 h 782104"/>
              <a:gd name="connsiteX166" fmla="*/ 845911 w 960270"/>
              <a:gd name="connsiteY166" fmla="*/ 502600 h 782104"/>
              <a:gd name="connsiteX167" fmla="*/ 849894 w 960270"/>
              <a:gd name="connsiteY167" fmla="*/ 505285 h 782104"/>
              <a:gd name="connsiteX168" fmla="*/ 851144 w 960270"/>
              <a:gd name="connsiteY168" fmla="*/ 507140 h 782104"/>
              <a:gd name="connsiteX169" fmla="*/ 856412 w 960270"/>
              <a:gd name="connsiteY169" fmla="*/ 510692 h 782104"/>
              <a:gd name="connsiteX170" fmla="*/ 858188 w 960270"/>
              <a:gd name="connsiteY170" fmla="*/ 513326 h 782104"/>
              <a:gd name="connsiteX171" fmla="*/ 868542 w 960270"/>
              <a:gd name="connsiteY171" fmla="*/ 520306 h 782104"/>
              <a:gd name="connsiteX172" fmla="*/ 870377 w 960270"/>
              <a:gd name="connsiteY172" fmla="*/ 523028 h 782104"/>
              <a:gd name="connsiteX173" fmla="*/ 874359 w 960270"/>
              <a:gd name="connsiteY173" fmla="*/ 525713 h 782104"/>
              <a:gd name="connsiteX174" fmla="*/ 875609 w 960270"/>
              <a:gd name="connsiteY174" fmla="*/ 527567 h 782104"/>
              <a:gd name="connsiteX175" fmla="*/ 880877 w 960270"/>
              <a:gd name="connsiteY175" fmla="*/ 531119 h 782104"/>
              <a:gd name="connsiteX176" fmla="*/ 881844 w 960270"/>
              <a:gd name="connsiteY176" fmla="*/ 532553 h 782104"/>
              <a:gd name="connsiteX177" fmla="*/ 886694 w 960270"/>
              <a:gd name="connsiteY177" fmla="*/ 535823 h 782104"/>
              <a:gd name="connsiteX178" fmla="*/ 887502 w 960270"/>
              <a:gd name="connsiteY178" fmla="*/ 537021 h 782104"/>
              <a:gd name="connsiteX179" fmla="*/ 893008 w 960270"/>
              <a:gd name="connsiteY179" fmla="*/ 540733 h 782104"/>
              <a:gd name="connsiteX180" fmla="*/ 894843 w 960270"/>
              <a:gd name="connsiteY180" fmla="*/ 543455 h 782104"/>
              <a:gd name="connsiteX181" fmla="*/ 898824 w 960270"/>
              <a:gd name="connsiteY181" fmla="*/ 546140 h 782104"/>
              <a:gd name="connsiteX182" fmla="*/ 900074 w 960270"/>
              <a:gd name="connsiteY182" fmla="*/ 547993 h 782104"/>
              <a:gd name="connsiteX183" fmla="*/ 905343 w 960270"/>
              <a:gd name="connsiteY183" fmla="*/ 551545 h 782104"/>
              <a:gd name="connsiteX184" fmla="*/ 906310 w 960270"/>
              <a:gd name="connsiteY184" fmla="*/ 552980 h 782104"/>
              <a:gd name="connsiteX185" fmla="*/ 911159 w 960270"/>
              <a:gd name="connsiteY185" fmla="*/ 556250 h 782104"/>
              <a:gd name="connsiteX186" fmla="*/ 911967 w 960270"/>
              <a:gd name="connsiteY186" fmla="*/ 557448 h 782104"/>
              <a:gd name="connsiteX187" fmla="*/ 917472 w 960270"/>
              <a:gd name="connsiteY187" fmla="*/ 561160 h 782104"/>
              <a:gd name="connsiteX188" fmla="*/ 919307 w 960270"/>
              <a:gd name="connsiteY188" fmla="*/ 563881 h 782104"/>
              <a:gd name="connsiteX189" fmla="*/ 923290 w 960270"/>
              <a:gd name="connsiteY189" fmla="*/ 566566 h 782104"/>
              <a:gd name="connsiteX190" fmla="*/ 960270 w 960270"/>
              <a:gd name="connsiteY190" fmla="*/ 655845 h 782104"/>
              <a:gd name="connsiteX191" fmla="*/ 834011 w 960270"/>
              <a:gd name="connsiteY191" fmla="*/ 782104 h 782104"/>
              <a:gd name="connsiteX192" fmla="*/ 784865 w 960270"/>
              <a:gd name="connsiteY192" fmla="*/ 772182 h 782104"/>
              <a:gd name="connsiteX193" fmla="*/ 778653 w 960270"/>
              <a:gd name="connsiteY193" fmla="*/ 767993 h 782104"/>
              <a:gd name="connsiteX194" fmla="*/ 778279 w 960270"/>
              <a:gd name="connsiteY194" fmla="*/ 767918 h 782104"/>
              <a:gd name="connsiteX195" fmla="*/ 746939 w 960270"/>
              <a:gd name="connsiteY195" fmla="*/ 748903 h 782104"/>
              <a:gd name="connsiteX196" fmla="*/ 744441 w 960270"/>
              <a:gd name="connsiteY196" fmla="*/ 746154 h 782104"/>
              <a:gd name="connsiteX197" fmla="*/ 739082 w 960270"/>
              <a:gd name="connsiteY197" fmla="*/ 742541 h 782104"/>
              <a:gd name="connsiteX198" fmla="*/ 738607 w 960270"/>
              <a:gd name="connsiteY198" fmla="*/ 742445 h 782104"/>
              <a:gd name="connsiteX199" fmla="*/ 731710 w 960270"/>
              <a:gd name="connsiteY199" fmla="*/ 738261 h 782104"/>
              <a:gd name="connsiteX200" fmla="*/ 731321 w 960270"/>
              <a:gd name="connsiteY200" fmla="*/ 738182 h 782104"/>
              <a:gd name="connsiteX201" fmla="*/ 728984 w 960270"/>
              <a:gd name="connsiteY201" fmla="*/ 736607 h 782104"/>
              <a:gd name="connsiteX202" fmla="*/ 706575 w 960270"/>
              <a:gd name="connsiteY202" fmla="*/ 723011 h 782104"/>
              <a:gd name="connsiteX203" fmla="*/ 704995 w 960270"/>
              <a:gd name="connsiteY203" fmla="*/ 721272 h 782104"/>
              <a:gd name="connsiteX204" fmla="*/ 704548 w 960270"/>
              <a:gd name="connsiteY204" fmla="*/ 721182 h 782104"/>
              <a:gd name="connsiteX205" fmla="*/ 671823 w 960270"/>
              <a:gd name="connsiteY205" fmla="*/ 701327 h 782104"/>
              <a:gd name="connsiteX206" fmla="*/ 669521 w 960270"/>
              <a:gd name="connsiteY206" fmla="*/ 698794 h 782104"/>
              <a:gd name="connsiteX207" fmla="*/ 664977 w 960270"/>
              <a:gd name="connsiteY207" fmla="*/ 695730 h 782104"/>
              <a:gd name="connsiteX208" fmla="*/ 664877 w 960270"/>
              <a:gd name="connsiteY208" fmla="*/ 695710 h 782104"/>
              <a:gd name="connsiteX209" fmla="*/ 657980 w 960270"/>
              <a:gd name="connsiteY209" fmla="*/ 691525 h 782104"/>
              <a:gd name="connsiteX210" fmla="*/ 657589 w 960270"/>
              <a:gd name="connsiteY210" fmla="*/ 691446 h 782104"/>
              <a:gd name="connsiteX211" fmla="*/ 655243 w 960270"/>
              <a:gd name="connsiteY211" fmla="*/ 689865 h 782104"/>
              <a:gd name="connsiteX212" fmla="*/ 645216 w 960270"/>
              <a:gd name="connsiteY212" fmla="*/ 683781 h 782104"/>
              <a:gd name="connsiteX213" fmla="*/ 644418 w 960270"/>
              <a:gd name="connsiteY213" fmla="*/ 683620 h 782104"/>
              <a:gd name="connsiteX214" fmla="*/ 639633 w 960270"/>
              <a:gd name="connsiteY214" fmla="*/ 680394 h 782104"/>
              <a:gd name="connsiteX215" fmla="*/ 631459 w 960270"/>
              <a:gd name="connsiteY215" fmla="*/ 675435 h 782104"/>
              <a:gd name="connsiteX216" fmla="*/ 630165 w 960270"/>
              <a:gd name="connsiteY216" fmla="*/ 674010 h 782104"/>
              <a:gd name="connsiteX217" fmla="*/ 624598 w 960270"/>
              <a:gd name="connsiteY217" fmla="*/ 670257 h 782104"/>
              <a:gd name="connsiteX218" fmla="*/ 624231 w 960270"/>
              <a:gd name="connsiteY218" fmla="*/ 670183 h 782104"/>
              <a:gd name="connsiteX219" fmla="*/ 618716 w 960270"/>
              <a:gd name="connsiteY219" fmla="*/ 666837 h 782104"/>
              <a:gd name="connsiteX220" fmla="*/ 617645 w 960270"/>
              <a:gd name="connsiteY220" fmla="*/ 666621 h 782104"/>
              <a:gd name="connsiteX221" fmla="*/ 611222 w 960270"/>
              <a:gd name="connsiteY221" fmla="*/ 662290 h 782104"/>
              <a:gd name="connsiteX222" fmla="*/ 589947 w 960270"/>
              <a:gd name="connsiteY222" fmla="*/ 649382 h 782104"/>
              <a:gd name="connsiteX223" fmla="*/ 589042 w 960270"/>
              <a:gd name="connsiteY223" fmla="*/ 648386 h 782104"/>
              <a:gd name="connsiteX224" fmla="*/ 572536 w 960270"/>
              <a:gd name="connsiteY224" fmla="*/ 637257 h 782104"/>
              <a:gd name="connsiteX225" fmla="*/ 570686 w 960270"/>
              <a:gd name="connsiteY225" fmla="*/ 636884 h 782104"/>
              <a:gd name="connsiteX226" fmla="*/ 535364 w 960270"/>
              <a:gd name="connsiteY226" fmla="*/ 615454 h 782104"/>
              <a:gd name="connsiteX227" fmla="*/ 532649 w 960270"/>
              <a:gd name="connsiteY227" fmla="*/ 612466 h 782104"/>
              <a:gd name="connsiteX228" fmla="*/ 525204 w 960270"/>
              <a:gd name="connsiteY228" fmla="*/ 607446 h 782104"/>
              <a:gd name="connsiteX229" fmla="*/ 523728 w 960270"/>
              <a:gd name="connsiteY229" fmla="*/ 607148 h 782104"/>
              <a:gd name="connsiteX230" fmla="*/ 487540 w 960270"/>
              <a:gd name="connsiteY230" fmla="*/ 585192 h 782104"/>
              <a:gd name="connsiteX231" fmla="*/ 484690 w 960270"/>
              <a:gd name="connsiteY231" fmla="*/ 582055 h 782104"/>
              <a:gd name="connsiteX232" fmla="*/ 484157 w 960270"/>
              <a:gd name="connsiteY232" fmla="*/ 581696 h 782104"/>
              <a:gd name="connsiteX233" fmla="*/ 483783 w 960270"/>
              <a:gd name="connsiteY233" fmla="*/ 581621 h 782104"/>
              <a:gd name="connsiteX234" fmla="*/ 446729 w 960270"/>
              <a:gd name="connsiteY234" fmla="*/ 559140 h 782104"/>
              <a:gd name="connsiteX235" fmla="*/ 444147 w 960270"/>
              <a:gd name="connsiteY235" fmla="*/ 556297 h 782104"/>
              <a:gd name="connsiteX236" fmla="*/ 443411 w 960270"/>
              <a:gd name="connsiteY236" fmla="*/ 556148 h 782104"/>
              <a:gd name="connsiteX237" fmla="*/ 405664 w 960270"/>
              <a:gd name="connsiteY237" fmla="*/ 533247 h 782104"/>
              <a:gd name="connsiteX238" fmla="*/ 402979 w 960270"/>
              <a:gd name="connsiteY238" fmla="*/ 530292 h 782104"/>
              <a:gd name="connsiteX239" fmla="*/ 397256 w 960270"/>
              <a:gd name="connsiteY239" fmla="*/ 526433 h 782104"/>
              <a:gd name="connsiteX240" fmla="*/ 397154 w 960270"/>
              <a:gd name="connsiteY240" fmla="*/ 526413 h 782104"/>
              <a:gd name="connsiteX241" fmla="*/ 390255 w 960270"/>
              <a:gd name="connsiteY241" fmla="*/ 522227 h 782104"/>
              <a:gd name="connsiteX242" fmla="*/ 389866 w 960270"/>
              <a:gd name="connsiteY242" fmla="*/ 522148 h 782104"/>
              <a:gd name="connsiteX243" fmla="*/ 387533 w 960270"/>
              <a:gd name="connsiteY243" fmla="*/ 520576 h 782104"/>
              <a:gd name="connsiteX244" fmla="*/ 377492 w 960270"/>
              <a:gd name="connsiteY244" fmla="*/ 514483 h 782104"/>
              <a:gd name="connsiteX245" fmla="*/ 376694 w 960270"/>
              <a:gd name="connsiteY245" fmla="*/ 514322 h 782104"/>
              <a:gd name="connsiteX246" fmla="*/ 371909 w 960270"/>
              <a:gd name="connsiteY246" fmla="*/ 511096 h 782104"/>
              <a:gd name="connsiteX247" fmla="*/ 358542 w 960270"/>
              <a:gd name="connsiteY247" fmla="*/ 502986 h 782104"/>
              <a:gd name="connsiteX248" fmla="*/ 356661 w 960270"/>
              <a:gd name="connsiteY248" fmla="*/ 500916 h 782104"/>
              <a:gd name="connsiteX249" fmla="*/ 356508 w 960270"/>
              <a:gd name="connsiteY249" fmla="*/ 500885 h 782104"/>
              <a:gd name="connsiteX250" fmla="*/ 350993 w 960270"/>
              <a:gd name="connsiteY250" fmla="*/ 497539 h 782104"/>
              <a:gd name="connsiteX251" fmla="*/ 349921 w 960270"/>
              <a:gd name="connsiteY251" fmla="*/ 497323 h 782104"/>
              <a:gd name="connsiteX252" fmla="*/ 343492 w 960270"/>
              <a:gd name="connsiteY252" fmla="*/ 492988 h 782104"/>
              <a:gd name="connsiteX253" fmla="*/ 317030 w 960270"/>
              <a:gd name="connsiteY253" fmla="*/ 476933 h 782104"/>
              <a:gd name="connsiteX254" fmla="*/ 315302 w 960270"/>
              <a:gd name="connsiteY254" fmla="*/ 475032 h 782104"/>
              <a:gd name="connsiteX255" fmla="*/ 304813 w 960270"/>
              <a:gd name="connsiteY255" fmla="*/ 467960 h 782104"/>
              <a:gd name="connsiteX256" fmla="*/ 302964 w 960270"/>
              <a:gd name="connsiteY256" fmla="*/ 467586 h 782104"/>
              <a:gd name="connsiteX257" fmla="*/ 262447 w 960270"/>
              <a:gd name="connsiteY257" fmla="*/ 443004 h 782104"/>
              <a:gd name="connsiteX258" fmla="*/ 258910 w 960270"/>
              <a:gd name="connsiteY258" fmla="*/ 439112 h 782104"/>
              <a:gd name="connsiteX259" fmla="*/ 251268 w 960270"/>
              <a:gd name="connsiteY259" fmla="*/ 433960 h 782104"/>
              <a:gd name="connsiteX260" fmla="*/ 249419 w 960270"/>
              <a:gd name="connsiteY260" fmla="*/ 433586 h 782104"/>
              <a:gd name="connsiteX261" fmla="*/ 207863 w 960270"/>
              <a:gd name="connsiteY261" fmla="*/ 408374 h 782104"/>
              <a:gd name="connsiteX262" fmla="*/ 204163 w 960270"/>
              <a:gd name="connsiteY262" fmla="*/ 404302 h 782104"/>
              <a:gd name="connsiteX263" fmla="*/ 203937 w 960270"/>
              <a:gd name="connsiteY263" fmla="*/ 404149 h 782104"/>
              <a:gd name="connsiteX264" fmla="*/ 202460 w 960270"/>
              <a:gd name="connsiteY264" fmla="*/ 403851 h 782104"/>
              <a:gd name="connsiteX265" fmla="*/ 160038 w 960270"/>
              <a:gd name="connsiteY265" fmla="*/ 378113 h 782104"/>
              <a:gd name="connsiteX266" fmla="*/ 156613 w 960270"/>
              <a:gd name="connsiteY266" fmla="*/ 374344 h 782104"/>
              <a:gd name="connsiteX267" fmla="*/ 156604 w 960270"/>
              <a:gd name="connsiteY267" fmla="*/ 374337 h 782104"/>
              <a:gd name="connsiteX268" fmla="*/ 155501 w 960270"/>
              <a:gd name="connsiteY268" fmla="*/ 374114 h 782104"/>
              <a:gd name="connsiteX269" fmla="*/ 112214 w 960270"/>
              <a:gd name="connsiteY269" fmla="*/ 347851 h 782104"/>
              <a:gd name="connsiteX270" fmla="*/ 108653 w 960270"/>
              <a:gd name="connsiteY270" fmla="*/ 343933 h 782104"/>
              <a:gd name="connsiteX271" fmla="*/ 58702 w 960270"/>
              <a:gd name="connsiteY271" fmla="*/ 310255 h 782104"/>
              <a:gd name="connsiteX272" fmla="*/ 57894 w 960270"/>
              <a:gd name="connsiteY272" fmla="*/ 309056 h 782104"/>
              <a:gd name="connsiteX273" fmla="*/ 52389 w 960270"/>
              <a:gd name="connsiteY273" fmla="*/ 305345 h 782104"/>
              <a:gd name="connsiteX274" fmla="*/ 0 w 960270"/>
              <a:gd name="connsiteY274" fmla="*/ 178867 h 782104"/>
              <a:gd name="connsiteX275" fmla="*/ 178867 w 960270"/>
              <a:gd name="connsiteY275" fmla="*/ 0 h 78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</a:cxnLst>
            <a:rect l="l" t="t" r="r" b="b"/>
            <a:pathLst>
              <a:path w="960270" h="782104">
                <a:moveTo>
                  <a:pt x="178867" y="0"/>
                </a:moveTo>
                <a:cubicBezTo>
                  <a:pt x="228259" y="0"/>
                  <a:pt x="272976" y="20020"/>
                  <a:pt x="305345" y="52389"/>
                </a:cubicBezTo>
                <a:lnTo>
                  <a:pt x="306153" y="53587"/>
                </a:lnTo>
                <a:lnTo>
                  <a:pt x="311658" y="57299"/>
                </a:lnTo>
                <a:lnTo>
                  <a:pt x="313492" y="60019"/>
                </a:lnTo>
                <a:lnTo>
                  <a:pt x="317475" y="62704"/>
                </a:lnTo>
                <a:lnTo>
                  <a:pt x="319309" y="65426"/>
                </a:lnTo>
                <a:lnTo>
                  <a:pt x="323292" y="68111"/>
                </a:lnTo>
                <a:lnTo>
                  <a:pt x="323676" y="68680"/>
                </a:lnTo>
                <a:lnTo>
                  <a:pt x="329810" y="72815"/>
                </a:lnTo>
                <a:lnTo>
                  <a:pt x="330617" y="74014"/>
                </a:lnTo>
                <a:lnTo>
                  <a:pt x="336123" y="77725"/>
                </a:lnTo>
                <a:lnTo>
                  <a:pt x="337956" y="80445"/>
                </a:lnTo>
                <a:lnTo>
                  <a:pt x="341940" y="83131"/>
                </a:lnTo>
                <a:lnTo>
                  <a:pt x="343131" y="84897"/>
                </a:lnTo>
                <a:lnTo>
                  <a:pt x="354771" y="92746"/>
                </a:lnTo>
                <a:lnTo>
                  <a:pt x="356607" y="95467"/>
                </a:lnTo>
                <a:lnTo>
                  <a:pt x="360588" y="98152"/>
                </a:lnTo>
                <a:lnTo>
                  <a:pt x="362422" y="100873"/>
                </a:lnTo>
                <a:lnTo>
                  <a:pt x="366405" y="103558"/>
                </a:lnTo>
                <a:lnTo>
                  <a:pt x="367372" y="104992"/>
                </a:lnTo>
                <a:lnTo>
                  <a:pt x="372223" y="108262"/>
                </a:lnTo>
                <a:lnTo>
                  <a:pt x="372447" y="108596"/>
                </a:lnTo>
                <a:lnTo>
                  <a:pt x="379237" y="113173"/>
                </a:lnTo>
                <a:lnTo>
                  <a:pt x="381071" y="115894"/>
                </a:lnTo>
                <a:lnTo>
                  <a:pt x="385053" y="118579"/>
                </a:lnTo>
                <a:lnTo>
                  <a:pt x="386888" y="121300"/>
                </a:lnTo>
                <a:lnTo>
                  <a:pt x="390871" y="123985"/>
                </a:lnTo>
                <a:lnTo>
                  <a:pt x="391838" y="125421"/>
                </a:lnTo>
                <a:lnTo>
                  <a:pt x="396687" y="128690"/>
                </a:lnTo>
                <a:lnTo>
                  <a:pt x="396910" y="129021"/>
                </a:lnTo>
                <a:lnTo>
                  <a:pt x="403702" y="133600"/>
                </a:lnTo>
                <a:lnTo>
                  <a:pt x="405536" y="136321"/>
                </a:lnTo>
                <a:lnTo>
                  <a:pt x="409518" y="139006"/>
                </a:lnTo>
                <a:lnTo>
                  <a:pt x="411353" y="141727"/>
                </a:lnTo>
                <a:lnTo>
                  <a:pt x="415336" y="144412"/>
                </a:lnTo>
                <a:lnTo>
                  <a:pt x="416303" y="145847"/>
                </a:lnTo>
                <a:lnTo>
                  <a:pt x="421153" y="149117"/>
                </a:lnTo>
                <a:lnTo>
                  <a:pt x="421377" y="149449"/>
                </a:lnTo>
                <a:lnTo>
                  <a:pt x="428167" y="154027"/>
                </a:lnTo>
                <a:lnTo>
                  <a:pt x="430001" y="156746"/>
                </a:lnTo>
                <a:lnTo>
                  <a:pt x="433985" y="159432"/>
                </a:lnTo>
                <a:lnTo>
                  <a:pt x="434952" y="160868"/>
                </a:lnTo>
                <a:lnTo>
                  <a:pt x="439801" y="164137"/>
                </a:lnTo>
                <a:lnTo>
                  <a:pt x="441637" y="166859"/>
                </a:lnTo>
                <a:lnTo>
                  <a:pt x="445617" y="169543"/>
                </a:lnTo>
                <a:lnTo>
                  <a:pt x="445840" y="169874"/>
                </a:lnTo>
                <a:lnTo>
                  <a:pt x="452632" y="174453"/>
                </a:lnTo>
                <a:lnTo>
                  <a:pt x="454468" y="177176"/>
                </a:lnTo>
                <a:lnTo>
                  <a:pt x="458449" y="179860"/>
                </a:lnTo>
                <a:lnTo>
                  <a:pt x="459416" y="181294"/>
                </a:lnTo>
                <a:lnTo>
                  <a:pt x="464267" y="184565"/>
                </a:lnTo>
                <a:lnTo>
                  <a:pt x="466101" y="187285"/>
                </a:lnTo>
                <a:lnTo>
                  <a:pt x="470083" y="189970"/>
                </a:lnTo>
                <a:lnTo>
                  <a:pt x="470307" y="190302"/>
                </a:lnTo>
                <a:lnTo>
                  <a:pt x="477097" y="194880"/>
                </a:lnTo>
                <a:lnTo>
                  <a:pt x="478932" y="197602"/>
                </a:lnTo>
                <a:lnTo>
                  <a:pt x="482915" y="200287"/>
                </a:lnTo>
                <a:lnTo>
                  <a:pt x="483882" y="201721"/>
                </a:lnTo>
                <a:lnTo>
                  <a:pt x="488732" y="204991"/>
                </a:lnTo>
                <a:lnTo>
                  <a:pt x="490566" y="207712"/>
                </a:lnTo>
                <a:lnTo>
                  <a:pt x="494548" y="210396"/>
                </a:lnTo>
                <a:lnTo>
                  <a:pt x="494771" y="210727"/>
                </a:lnTo>
                <a:lnTo>
                  <a:pt x="501563" y="215306"/>
                </a:lnTo>
                <a:lnTo>
                  <a:pt x="502531" y="216742"/>
                </a:lnTo>
                <a:lnTo>
                  <a:pt x="507379" y="220011"/>
                </a:lnTo>
                <a:lnTo>
                  <a:pt x="509214" y="222732"/>
                </a:lnTo>
                <a:lnTo>
                  <a:pt x="513197" y="225418"/>
                </a:lnTo>
                <a:lnTo>
                  <a:pt x="515033" y="228140"/>
                </a:lnTo>
                <a:lnTo>
                  <a:pt x="519014" y="230824"/>
                </a:lnTo>
                <a:lnTo>
                  <a:pt x="519237" y="231156"/>
                </a:lnTo>
                <a:lnTo>
                  <a:pt x="526028" y="235734"/>
                </a:lnTo>
                <a:lnTo>
                  <a:pt x="526995" y="237169"/>
                </a:lnTo>
                <a:lnTo>
                  <a:pt x="531845" y="240439"/>
                </a:lnTo>
                <a:lnTo>
                  <a:pt x="533680" y="243160"/>
                </a:lnTo>
                <a:lnTo>
                  <a:pt x="537662" y="245844"/>
                </a:lnTo>
                <a:lnTo>
                  <a:pt x="539496" y="248566"/>
                </a:lnTo>
                <a:lnTo>
                  <a:pt x="543479" y="251251"/>
                </a:lnTo>
                <a:lnTo>
                  <a:pt x="543703" y="251583"/>
                </a:lnTo>
                <a:lnTo>
                  <a:pt x="550493" y="256161"/>
                </a:lnTo>
                <a:lnTo>
                  <a:pt x="551460" y="257596"/>
                </a:lnTo>
                <a:lnTo>
                  <a:pt x="556310" y="260865"/>
                </a:lnTo>
                <a:lnTo>
                  <a:pt x="558143" y="263584"/>
                </a:lnTo>
                <a:lnTo>
                  <a:pt x="562128" y="266271"/>
                </a:lnTo>
                <a:lnTo>
                  <a:pt x="563319" y="268037"/>
                </a:lnTo>
                <a:lnTo>
                  <a:pt x="574959" y="275886"/>
                </a:lnTo>
                <a:lnTo>
                  <a:pt x="576795" y="278608"/>
                </a:lnTo>
                <a:lnTo>
                  <a:pt x="580776" y="281292"/>
                </a:lnTo>
                <a:lnTo>
                  <a:pt x="582612" y="284015"/>
                </a:lnTo>
                <a:lnTo>
                  <a:pt x="586592" y="286699"/>
                </a:lnTo>
                <a:lnTo>
                  <a:pt x="587783" y="288465"/>
                </a:lnTo>
                <a:lnTo>
                  <a:pt x="599424" y="296313"/>
                </a:lnTo>
                <a:lnTo>
                  <a:pt x="601257" y="299032"/>
                </a:lnTo>
                <a:lnTo>
                  <a:pt x="605241" y="301719"/>
                </a:lnTo>
                <a:lnTo>
                  <a:pt x="607077" y="304441"/>
                </a:lnTo>
                <a:lnTo>
                  <a:pt x="611058" y="307125"/>
                </a:lnTo>
                <a:lnTo>
                  <a:pt x="612249" y="308892"/>
                </a:lnTo>
                <a:lnTo>
                  <a:pt x="623889" y="316740"/>
                </a:lnTo>
                <a:lnTo>
                  <a:pt x="625723" y="319460"/>
                </a:lnTo>
                <a:lnTo>
                  <a:pt x="629706" y="322146"/>
                </a:lnTo>
                <a:lnTo>
                  <a:pt x="631542" y="324868"/>
                </a:lnTo>
                <a:lnTo>
                  <a:pt x="635523" y="327552"/>
                </a:lnTo>
                <a:lnTo>
                  <a:pt x="635905" y="328120"/>
                </a:lnTo>
                <a:lnTo>
                  <a:pt x="642041" y="332257"/>
                </a:lnTo>
                <a:lnTo>
                  <a:pt x="642849" y="333455"/>
                </a:lnTo>
                <a:lnTo>
                  <a:pt x="648354" y="337167"/>
                </a:lnTo>
                <a:lnTo>
                  <a:pt x="650189" y="339888"/>
                </a:lnTo>
                <a:lnTo>
                  <a:pt x="654172" y="342573"/>
                </a:lnTo>
                <a:lnTo>
                  <a:pt x="656005" y="345293"/>
                </a:lnTo>
                <a:lnTo>
                  <a:pt x="659988" y="347979"/>
                </a:lnTo>
                <a:lnTo>
                  <a:pt x="660371" y="348546"/>
                </a:lnTo>
                <a:lnTo>
                  <a:pt x="666507" y="352683"/>
                </a:lnTo>
                <a:lnTo>
                  <a:pt x="667315" y="353882"/>
                </a:lnTo>
                <a:lnTo>
                  <a:pt x="672820" y="357593"/>
                </a:lnTo>
                <a:lnTo>
                  <a:pt x="674655" y="360315"/>
                </a:lnTo>
                <a:lnTo>
                  <a:pt x="678636" y="363000"/>
                </a:lnTo>
                <a:lnTo>
                  <a:pt x="680469" y="365718"/>
                </a:lnTo>
                <a:lnTo>
                  <a:pt x="684454" y="368405"/>
                </a:lnTo>
                <a:lnTo>
                  <a:pt x="684838" y="368974"/>
                </a:lnTo>
                <a:lnTo>
                  <a:pt x="690972" y="373110"/>
                </a:lnTo>
                <a:lnTo>
                  <a:pt x="691780" y="374308"/>
                </a:lnTo>
                <a:lnTo>
                  <a:pt x="697285" y="378020"/>
                </a:lnTo>
                <a:lnTo>
                  <a:pt x="699120" y="380741"/>
                </a:lnTo>
                <a:lnTo>
                  <a:pt x="703102" y="383426"/>
                </a:lnTo>
                <a:lnTo>
                  <a:pt x="704070" y="384861"/>
                </a:lnTo>
                <a:lnTo>
                  <a:pt x="708919" y="388131"/>
                </a:lnTo>
                <a:lnTo>
                  <a:pt x="710169" y="389984"/>
                </a:lnTo>
                <a:lnTo>
                  <a:pt x="715438" y="393536"/>
                </a:lnTo>
                <a:lnTo>
                  <a:pt x="716247" y="394737"/>
                </a:lnTo>
                <a:lnTo>
                  <a:pt x="721751" y="398447"/>
                </a:lnTo>
                <a:lnTo>
                  <a:pt x="723585" y="401168"/>
                </a:lnTo>
                <a:lnTo>
                  <a:pt x="727567" y="403853"/>
                </a:lnTo>
                <a:lnTo>
                  <a:pt x="728534" y="405288"/>
                </a:lnTo>
                <a:lnTo>
                  <a:pt x="733384" y="408558"/>
                </a:lnTo>
                <a:lnTo>
                  <a:pt x="734635" y="410412"/>
                </a:lnTo>
                <a:lnTo>
                  <a:pt x="739903" y="413964"/>
                </a:lnTo>
                <a:lnTo>
                  <a:pt x="740712" y="415164"/>
                </a:lnTo>
                <a:lnTo>
                  <a:pt x="746215" y="418874"/>
                </a:lnTo>
                <a:lnTo>
                  <a:pt x="748048" y="421593"/>
                </a:lnTo>
                <a:lnTo>
                  <a:pt x="752033" y="424280"/>
                </a:lnTo>
                <a:lnTo>
                  <a:pt x="753001" y="425715"/>
                </a:lnTo>
                <a:lnTo>
                  <a:pt x="757850" y="428984"/>
                </a:lnTo>
                <a:lnTo>
                  <a:pt x="759100" y="430839"/>
                </a:lnTo>
                <a:lnTo>
                  <a:pt x="764368" y="434391"/>
                </a:lnTo>
                <a:lnTo>
                  <a:pt x="765176" y="435589"/>
                </a:lnTo>
                <a:lnTo>
                  <a:pt x="770681" y="439301"/>
                </a:lnTo>
                <a:lnTo>
                  <a:pt x="771649" y="440736"/>
                </a:lnTo>
                <a:lnTo>
                  <a:pt x="776498" y="444005"/>
                </a:lnTo>
                <a:lnTo>
                  <a:pt x="778331" y="446725"/>
                </a:lnTo>
                <a:lnTo>
                  <a:pt x="782315" y="449411"/>
                </a:lnTo>
                <a:lnTo>
                  <a:pt x="783566" y="451266"/>
                </a:lnTo>
                <a:lnTo>
                  <a:pt x="788834" y="454818"/>
                </a:lnTo>
                <a:lnTo>
                  <a:pt x="789641" y="456016"/>
                </a:lnTo>
                <a:lnTo>
                  <a:pt x="795147" y="459728"/>
                </a:lnTo>
                <a:lnTo>
                  <a:pt x="796114" y="461163"/>
                </a:lnTo>
                <a:lnTo>
                  <a:pt x="800963" y="464432"/>
                </a:lnTo>
                <a:lnTo>
                  <a:pt x="802798" y="467154"/>
                </a:lnTo>
                <a:lnTo>
                  <a:pt x="806780" y="469839"/>
                </a:lnTo>
                <a:lnTo>
                  <a:pt x="807971" y="471605"/>
                </a:lnTo>
                <a:lnTo>
                  <a:pt x="819611" y="479453"/>
                </a:lnTo>
                <a:lnTo>
                  <a:pt x="821444" y="482172"/>
                </a:lnTo>
                <a:lnTo>
                  <a:pt x="825429" y="484859"/>
                </a:lnTo>
                <a:lnTo>
                  <a:pt x="826681" y="486715"/>
                </a:lnTo>
                <a:lnTo>
                  <a:pt x="831947" y="490265"/>
                </a:lnTo>
                <a:lnTo>
                  <a:pt x="833722" y="492898"/>
                </a:lnTo>
                <a:lnTo>
                  <a:pt x="844077" y="499880"/>
                </a:lnTo>
                <a:lnTo>
                  <a:pt x="845911" y="502600"/>
                </a:lnTo>
                <a:lnTo>
                  <a:pt x="849894" y="505285"/>
                </a:lnTo>
                <a:lnTo>
                  <a:pt x="851144" y="507140"/>
                </a:lnTo>
                <a:lnTo>
                  <a:pt x="856412" y="510692"/>
                </a:lnTo>
                <a:lnTo>
                  <a:pt x="858188" y="513326"/>
                </a:lnTo>
                <a:lnTo>
                  <a:pt x="868542" y="520306"/>
                </a:lnTo>
                <a:lnTo>
                  <a:pt x="870377" y="523028"/>
                </a:lnTo>
                <a:lnTo>
                  <a:pt x="874359" y="525713"/>
                </a:lnTo>
                <a:lnTo>
                  <a:pt x="875609" y="527567"/>
                </a:lnTo>
                <a:lnTo>
                  <a:pt x="880877" y="531119"/>
                </a:lnTo>
                <a:lnTo>
                  <a:pt x="881844" y="532553"/>
                </a:lnTo>
                <a:lnTo>
                  <a:pt x="886694" y="535823"/>
                </a:lnTo>
                <a:lnTo>
                  <a:pt x="887502" y="537021"/>
                </a:lnTo>
                <a:lnTo>
                  <a:pt x="893008" y="540733"/>
                </a:lnTo>
                <a:lnTo>
                  <a:pt x="894843" y="543455"/>
                </a:lnTo>
                <a:lnTo>
                  <a:pt x="898824" y="546140"/>
                </a:lnTo>
                <a:lnTo>
                  <a:pt x="900074" y="547993"/>
                </a:lnTo>
                <a:lnTo>
                  <a:pt x="905343" y="551545"/>
                </a:lnTo>
                <a:lnTo>
                  <a:pt x="906310" y="552980"/>
                </a:lnTo>
                <a:lnTo>
                  <a:pt x="911159" y="556250"/>
                </a:lnTo>
                <a:lnTo>
                  <a:pt x="911967" y="557448"/>
                </a:lnTo>
                <a:lnTo>
                  <a:pt x="917472" y="561160"/>
                </a:lnTo>
                <a:lnTo>
                  <a:pt x="919307" y="563881"/>
                </a:lnTo>
                <a:lnTo>
                  <a:pt x="923290" y="566566"/>
                </a:lnTo>
                <a:cubicBezTo>
                  <a:pt x="946138" y="589415"/>
                  <a:pt x="960270" y="620980"/>
                  <a:pt x="960270" y="655845"/>
                </a:cubicBezTo>
                <a:cubicBezTo>
                  <a:pt x="960270" y="725576"/>
                  <a:pt x="903742" y="782104"/>
                  <a:pt x="834011" y="782104"/>
                </a:cubicBezTo>
                <a:cubicBezTo>
                  <a:pt x="816578" y="782104"/>
                  <a:pt x="799971" y="778571"/>
                  <a:pt x="784865" y="772182"/>
                </a:cubicBezTo>
                <a:lnTo>
                  <a:pt x="778653" y="767993"/>
                </a:lnTo>
                <a:lnTo>
                  <a:pt x="778279" y="767918"/>
                </a:lnTo>
                <a:cubicBezTo>
                  <a:pt x="766887" y="763100"/>
                  <a:pt x="756344" y="756666"/>
                  <a:pt x="746939" y="748903"/>
                </a:cubicBezTo>
                <a:lnTo>
                  <a:pt x="744441" y="746154"/>
                </a:lnTo>
                <a:lnTo>
                  <a:pt x="739082" y="742541"/>
                </a:lnTo>
                <a:lnTo>
                  <a:pt x="738607" y="742445"/>
                </a:lnTo>
                <a:lnTo>
                  <a:pt x="731710" y="738261"/>
                </a:lnTo>
                <a:lnTo>
                  <a:pt x="731321" y="738182"/>
                </a:lnTo>
                <a:lnTo>
                  <a:pt x="728984" y="736607"/>
                </a:lnTo>
                <a:lnTo>
                  <a:pt x="706575" y="723011"/>
                </a:lnTo>
                <a:lnTo>
                  <a:pt x="704995" y="721272"/>
                </a:lnTo>
                <a:lnTo>
                  <a:pt x="704548" y="721182"/>
                </a:lnTo>
                <a:cubicBezTo>
                  <a:pt x="692653" y="716150"/>
                  <a:pt x="681644" y="709432"/>
                  <a:pt x="671823" y="701327"/>
                </a:cubicBezTo>
                <a:lnTo>
                  <a:pt x="669521" y="698794"/>
                </a:lnTo>
                <a:lnTo>
                  <a:pt x="664977" y="695730"/>
                </a:lnTo>
                <a:lnTo>
                  <a:pt x="664877" y="695710"/>
                </a:lnTo>
                <a:lnTo>
                  <a:pt x="657980" y="691525"/>
                </a:lnTo>
                <a:lnTo>
                  <a:pt x="657589" y="691446"/>
                </a:lnTo>
                <a:lnTo>
                  <a:pt x="655243" y="689865"/>
                </a:lnTo>
                <a:lnTo>
                  <a:pt x="645216" y="683781"/>
                </a:lnTo>
                <a:lnTo>
                  <a:pt x="644418" y="683620"/>
                </a:lnTo>
                <a:lnTo>
                  <a:pt x="639633" y="680394"/>
                </a:lnTo>
                <a:lnTo>
                  <a:pt x="631459" y="675435"/>
                </a:lnTo>
                <a:lnTo>
                  <a:pt x="630165" y="674010"/>
                </a:lnTo>
                <a:lnTo>
                  <a:pt x="624598" y="670257"/>
                </a:lnTo>
                <a:lnTo>
                  <a:pt x="624231" y="670183"/>
                </a:lnTo>
                <a:lnTo>
                  <a:pt x="618716" y="666837"/>
                </a:lnTo>
                <a:lnTo>
                  <a:pt x="617645" y="666621"/>
                </a:lnTo>
                <a:lnTo>
                  <a:pt x="611222" y="662290"/>
                </a:lnTo>
                <a:lnTo>
                  <a:pt x="589947" y="649382"/>
                </a:lnTo>
                <a:lnTo>
                  <a:pt x="589042" y="648386"/>
                </a:lnTo>
                <a:lnTo>
                  <a:pt x="572536" y="637257"/>
                </a:lnTo>
                <a:lnTo>
                  <a:pt x="570686" y="636884"/>
                </a:lnTo>
                <a:cubicBezTo>
                  <a:pt x="557846" y="631453"/>
                  <a:pt x="545964" y="624202"/>
                  <a:pt x="535364" y="615454"/>
                </a:cubicBezTo>
                <a:lnTo>
                  <a:pt x="532649" y="612466"/>
                </a:lnTo>
                <a:lnTo>
                  <a:pt x="525204" y="607446"/>
                </a:lnTo>
                <a:lnTo>
                  <a:pt x="523728" y="607148"/>
                </a:lnTo>
                <a:cubicBezTo>
                  <a:pt x="510574" y="601584"/>
                  <a:pt x="498400" y="594155"/>
                  <a:pt x="487540" y="585192"/>
                </a:cubicBezTo>
                <a:lnTo>
                  <a:pt x="484690" y="582055"/>
                </a:lnTo>
                <a:lnTo>
                  <a:pt x="484157" y="581696"/>
                </a:lnTo>
                <a:lnTo>
                  <a:pt x="483783" y="581621"/>
                </a:lnTo>
                <a:cubicBezTo>
                  <a:pt x="470314" y="575924"/>
                  <a:pt x="457850" y="568317"/>
                  <a:pt x="446729" y="559140"/>
                </a:cubicBezTo>
                <a:lnTo>
                  <a:pt x="444147" y="556297"/>
                </a:lnTo>
                <a:lnTo>
                  <a:pt x="443411" y="556148"/>
                </a:lnTo>
                <a:cubicBezTo>
                  <a:pt x="429690" y="550345"/>
                  <a:pt x="416993" y="542596"/>
                  <a:pt x="405664" y="533247"/>
                </a:cubicBezTo>
                <a:lnTo>
                  <a:pt x="402979" y="530292"/>
                </a:lnTo>
                <a:lnTo>
                  <a:pt x="397256" y="526433"/>
                </a:lnTo>
                <a:lnTo>
                  <a:pt x="397154" y="526413"/>
                </a:lnTo>
                <a:lnTo>
                  <a:pt x="390255" y="522227"/>
                </a:lnTo>
                <a:lnTo>
                  <a:pt x="389866" y="522148"/>
                </a:lnTo>
                <a:lnTo>
                  <a:pt x="387533" y="520576"/>
                </a:lnTo>
                <a:lnTo>
                  <a:pt x="377492" y="514483"/>
                </a:lnTo>
                <a:lnTo>
                  <a:pt x="376694" y="514322"/>
                </a:lnTo>
                <a:lnTo>
                  <a:pt x="371909" y="511096"/>
                </a:lnTo>
                <a:lnTo>
                  <a:pt x="358542" y="502986"/>
                </a:lnTo>
                <a:lnTo>
                  <a:pt x="356661" y="500916"/>
                </a:lnTo>
                <a:lnTo>
                  <a:pt x="356508" y="500885"/>
                </a:lnTo>
                <a:lnTo>
                  <a:pt x="350993" y="497539"/>
                </a:lnTo>
                <a:lnTo>
                  <a:pt x="349921" y="497323"/>
                </a:lnTo>
                <a:lnTo>
                  <a:pt x="343492" y="492988"/>
                </a:lnTo>
                <a:lnTo>
                  <a:pt x="317030" y="476933"/>
                </a:lnTo>
                <a:lnTo>
                  <a:pt x="315302" y="475032"/>
                </a:lnTo>
                <a:lnTo>
                  <a:pt x="304813" y="467960"/>
                </a:lnTo>
                <a:lnTo>
                  <a:pt x="302964" y="467586"/>
                </a:lnTo>
                <a:cubicBezTo>
                  <a:pt x="288236" y="461357"/>
                  <a:pt x="274606" y="453039"/>
                  <a:pt x="262447" y="443004"/>
                </a:cubicBezTo>
                <a:lnTo>
                  <a:pt x="258910" y="439112"/>
                </a:lnTo>
                <a:lnTo>
                  <a:pt x="251268" y="433960"/>
                </a:lnTo>
                <a:lnTo>
                  <a:pt x="249419" y="433586"/>
                </a:lnTo>
                <a:cubicBezTo>
                  <a:pt x="234313" y="427197"/>
                  <a:pt x="220335" y="418666"/>
                  <a:pt x="207863" y="408374"/>
                </a:cubicBezTo>
                <a:lnTo>
                  <a:pt x="204163" y="404302"/>
                </a:lnTo>
                <a:lnTo>
                  <a:pt x="203937" y="404149"/>
                </a:lnTo>
                <a:lnTo>
                  <a:pt x="202460" y="403851"/>
                </a:lnTo>
                <a:cubicBezTo>
                  <a:pt x="187040" y="397329"/>
                  <a:pt x="172770" y="388620"/>
                  <a:pt x="160038" y="378113"/>
                </a:cubicBezTo>
                <a:lnTo>
                  <a:pt x="156613" y="374344"/>
                </a:lnTo>
                <a:lnTo>
                  <a:pt x="156604" y="374337"/>
                </a:lnTo>
                <a:lnTo>
                  <a:pt x="155501" y="374114"/>
                </a:lnTo>
                <a:cubicBezTo>
                  <a:pt x="139766" y="367459"/>
                  <a:pt x="125205" y="358573"/>
                  <a:pt x="112214" y="347851"/>
                </a:cubicBezTo>
                <a:lnTo>
                  <a:pt x="108653" y="343933"/>
                </a:lnTo>
                <a:lnTo>
                  <a:pt x="58702" y="310255"/>
                </a:lnTo>
                <a:lnTo>
                  <a:pt x="57894" y="309056"/>
                </a:lnTo>
                <a:lnTo>
                  <a:pt x="52389" y="305345"/>
                </a:lnTo>
                <a:cubicBezTo>
                  <a:pt x="20020" y="272976"/>
                  <a:pt x="0" y="228259"/>
                  <a:pt x="0" y="178867"/>
                </a:cubicBezTo>
                <a:cubicBezTo>
                  <a:pt x="0" y="80081"/>
                  <a:pt x="80081" y="0"/>
                  <a:pt x="178867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>
                  <a:alpha val="50000"/>
                </a:schemeClr>
              </a:gs>
            </a:gsLst>
            <a:lin ang="864000" scaled="1"/>
          </a:gradFill>
          <a:ln w="701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8" name="任意多边形: 形状 721"/>
          <p:cNvSpPr/>
          <p:nvPr userDrawn="1">
            <p:custDataLst>
              <p:tags r:id="rId11"/>
            </p:custDataLst>
          </p:nvPr>
        </p:nvSpPr>
        <p:spPr>
          <a:xfrm rot="660000">
            <a:off x="7091107" y="1550519"/>
            <a:ext cx="552747" cy="515951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9" name="任意多边形: 形状 722"/>
          <p:cNvSpPr/>
          <p:nvPr userDrawn="1">
            <p:custDataLst>
              <p:tags r:id="rId12"/>
            </p:custDataLst>
          </p:nvPr>
        </p:nvSpPr>
        <p:spPr>
          <a:xfrm rot="660000">
            <a:off x="7068709" y="1516922"/>
            <a:ext cx="552747" cy="496486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2" name="任意多边形: 形状 732"/>
          <p:cNvSpPr/>
          <p:nvPr userDrawn="1">
            <p:custDataLst>
              <p:tags r:id="rId13"/>
            </p:custDataLst>
          </p:nvPr>
        </p:nvSpPr>
        <p:spPr>
          <a:xfrm rot="565142" flipH="1">
            <a:off x="3891146" y="996971"/>
            <a:ext cx="288772" cy="266108"/>
          </a:xfrm>
          <a:custGeom>
            <a:avLst/>
            <a:gdLst>
              <a:gd name="connsiteX0" fmla="*/ 2321755 w 2450314"/>
              <a:gd name="connsiteY0" fmla="*/ 360336 h 2258180"/>
              <a:gd name="connsiteX1" fmla="*/ 2292037 w 2450314"/>
              <a:gd name="connsiteY1" fmla="*/ 323931 h 2258180"/>
              <a:gd name="connsiteX2" fmla="*/ 2161276 w 2450314"/>
              <a:gd name="connsiteY2" fmla="*/ 138934 h 2258180"/>
              <a:gd name="connsiteX3" fmla="*/ 2139730 w 2450314"/>
              <a:gd name="connsiteY3" fmla="*/ 198371 h 2258180"/>
              <a:gd name="connsiteX4" fmla="*/ 1715499 w 2450314"/>
              <a:gd name="connsiteY4" fmla="*/ 86183 h 2258180"/>
              <a:gd name="connsiteX5" fmla="*/ 1730358 w 2450314"/>
              <a:gd name="connsiteY5" fmla="*/ 0 h 2258180"/>
              <a:gd name="connsiteX6" fmla="*/ 1225887 w 2450314"/>
              <a:gd name="connsiteY6" fmla="*/ 13373 h 2258180"/>
              <a:gd name="connsiteX7" fmla="*/ 642662 w 2450314"/>
              <a:gd name="connsiteY7" fmla="*/ 286040 h 2258180"/>
              <a:gd name="connsiteX8" fmla="*/ 205800 w 2450314"/>
              <a:gd name="connsiteY8" fmla="*/ 710271 h 2258180"/>
              <a:gd name="connsiteX9" fmla="*/ 54979 w 2450314"/>
              <a:gd name="connsiteY9" fmla="*/ 1106270 h 2258180"/>
              <a:gd name="connsiteX10" fmla="*/ 72067 w 2450314"/>
              <a:gd name="connsiteY10" fmla="*/ 1303155 h 2258180"/>
              <a:gd name="connsiteX11" fmla="*/ 72067 w 2450314"/>
              <a:gd name="connsiteY11" fmla="*/ 1303155 h 2258180"/>
              <a:gd name="connsiteX12" fmla="*/ 56465 w 2450314"/>
              <a:gd name="connsiteY12" fmla="*/ 1768992 h 2258180"/>
              <a:gd name="connsiteX13" fmla="*/ 0 w 2450314"/>
              <a:gd name="connsiteY13" fmla="*/ 1761562 h 2258180"/>
              <a:gd name="connsiteX14" fmla="*/ 160480 w 2450314"/>
              <a:gd name="connsiteY14" fmla="*/ 1982965 h 2258180"/>
              <a:gd name="connsiteX15" fmla="*/ 1783108 w 2450314"/>
              <a:gd name="connsiteY15" fmla="*/ 1894552 h 2258180"/>
              <a:gd name="connsiteX16" fmla="*/ 2321755 w 2450314"/>
              <a:gd name="connsiteY16" fmla="*/ 360336 h 2258180"/>
              <a:gd name="connsiteX17" fmla="*/ 2012683 w 2450314"/>
              <a:gd name="connsiteY17" fmla="*/ 1002998 h 2258180"/>
              <a:gd name="connsiteX18" fmla="*/ 1639716 w 2450314"/>
              <a:gd name="connsiteY18" fmla="*/ 1474779 h 2258180"/>
              <a:gd name="connsiteX19" fmla="*/ 1113700 w 2450314"/>
              <a:gd name="connsiteY19" fmla="*/ 1803168 h 2258180"/>
              <a:gd name="connsiteX20" fmla="*/ 903441 w 2450314"/>
              <a:gd name="connsiteY20" fmla="*/ 1842545 h 2258180"/>
              <a:gd name="connsiteX21" fmla="*/ 540876 w 2450314"/>
              <a:gd name="connsiteY21" fmla="*/ 1829172 h 2258180"/>
              <a:gd name="connsiteX22" fmla="*/ 415316 w 2450314"/>
              <a:gd name="connsiteY22" fmla="*/ 1721442 h 2258180"/>
              <a:gd name="connsiteX23" fmla="*/ 844004 w 2450314"/>
              <a:gd name="connsiteY23" fmla="*/ 641176 h 2258180"/>
              <a:gd name="connsiteX24" fmla="*/ 2000795 w 2450314"/>
              <a:gd name="connsiteY24" fmla="*/ 532703 h 2258180"/>
              <a:gd name="connsiteX25" fmla="*/ 2068405 w 2450314"/>
              <a:gd name="connsiteY25" fmla="*/ 679810 h 2258180"/>
              <a:gd name="connsiteX26" fmla="*/ 2012683 w 2450314"/>
              <a:gd name="connsiteY26" fmla="*/ 1002998 h 225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450314" h="2258180">
                <a:moveTo>
                  <a:pt x="2321755" y="360336"/>
                </a:moveTo>
                <a:cubicBezTo>
                  <a:pt x="2312096" y="347706"/>
                  <a:pt x="2302438" y="335819"/>
                  <a:pt x="2292037" y="323931"/>
                </a:cubicBezTo>
                <a:lnTo>
                  <a:pt x="2161276" y="138934"/>
                </a:lnTo>
                <a:lnTo>
                  <a:pt x="2139730" y="198371"/>
                </a:lnTo>
                <a:cubicBezTo>
                  <a:pt x="2020113" y="127046"/>
                  <a:pt x="1874492" y="89898"/>
                  <a:pt x="1715499" y="86183"/>
                </a:cubicBezTo>
                <a:lnTo>
                  <a:pt x="1730358" y="0"/>
                </a:lnTo>
                <a:lnTo>
                  <a:pt x="1225887" y="13373"/>
                </a:lnTo>
                <a:lnTo>
                  <a:pt x="642662" y="286040"/>
                </a:lnTo>
                <a:lnTo>
                  <a:pt x="205800" y="710271"/>
                </a:lnTo>
                <a:lnTo>
                  <a:pt x="54979" y="1106270"/>
                </a:lnTo>
                <a:lnTo>
                  <a:pt x="72067" y="1303155"/>
                </a:lnTo>
                <a:lnTo>
                  <a:pt x="72067" y="1303155"/>
                </a:lnTo>
                <a:cubicBezTo>
                  <a:pt x="25261" y="1467349"/>
                  <a:pt x="17831" y="1627086"/>
                  <a:pt x="56465" y="1768992"/>
                </a:cubicBezTo>
                <a:cubicBezTo>
                  <a:pt x="21546" y="1764534"/>
                  <a:pt x="0" y="1761562"/>
                  <a:pt x="0" y="1761562"/>
                </a:cubicBezTo>
                <a:lnTo>
                  <a:pt x="160480" y="1982965"/>
                </a:lnTo>
                <a:cubicBezTo>
                  <a:pt x="459893" y="2381935"/>
                  <a:pt x="1186509" y="2342558"/>
                  <a:pt x="1783108" y="1894552"/>
                </a:cubicBezTo>
                <a:cubicBezTo>
                  <a:pt x="2379706" y="1445804"/>
                  <a:pt x="2621168" y="759307"/>
                  <a:pt x="2321755" y="360336"/>
                </a:cubicBezTo>
                <a:close/>
                <a:moveTo>
                  <a:pt x="2012683" y="1002998"/>
                </a:moveTo>
                <a:cubicBezTo>
                  <a:pt x="1953246" y="1138217"/>
                  <a:pt x="1639716" y="1474779"/>
                  <a:pt x="1639716" y="1474779"/>
                </a:cubicBezTo>
                <a:cubicBezTo>
                  <a:pt x="1639716" y="1474779"/>
                  <a:pt x="1418314" y="1734073"/>
                  <a:pt x="1113700" y="1803168"/>
                </a:cubicBezTo>
                <a:cubicBezTo>
                  <a:pt x="809085" y="1872263"/>
                  <a:pt x="903441" y="1842545"/>
                  <a:pt x="903441" y="1842545"/>
                </a:cubicBezTo>
                <a:cubicBezTo>
                  <a:pt x="903441" y="1842545"/>
                  <a:pt x="686497" y="1838830"/>
                  <a:pt x="540876" y="1829172"/>
                </a:cubicBezTo>
                <a:cubicBezTo>
                  <a:pt x="491840" y="1801682"/>
                  <a:pt x="448749" y="1766020"/>
                  <a:pt x="415316" y="1721442"/>
                </a:cubicBezTo>
                <a:cubicBezTo>
                  <a:pt x="213972" y="1453233"/>
                  <a:pt x="405657" y="969565"/>
                  <a:pt x="844004" y="641176"/>
                </a:cubicBezTo>
                <a:cubicBezTo>
                  <a:pt x="1282352" y="312787"/>
                  <a:pt x="1799453" y="264494"/>
                  <a:pt x="2000795" y="532703"/>
                </a:cubicBezTo>
                <a:cubicBezTo>
                  <a:pt x="2033486" y="576538"/>
                  <a:pt x="2055774" y="626317"/>
                  <a:pt x="2068405" y="679810"/>
                </a:cubicBezTo>
                <a:cubicBezTo>
                  <a:pt x="2055774" y="812057"/>
                  <a:pt x="2037943" y="944304"/>
                  <a:pt x="2012683" y="1002998"/>
                </a:cubicBezTo>
                <a:close/>
              </a:path>
            </a:pathLst>
          </a:custGeom>
          <a:solidFill>
            <a:schemeClr val="accent3"/>
          </a:solidFill>
          <a:ln w="743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3" name="任意多边形: 形状 733"/>
          <p:cNvSpPr/>
          <p:nvPr userDrawn="1">
            <p:custDataLst>
              <p:tags r:id="rId14"/>
            </p:custDataLst>
          </p:nvPr>
        </p:nvSpPr>
        <p:spPr>
          <a:xfrm rot="565142" flipH="1">
            <a:off x="3911411" y="984973"/>
            <a:ext cx="285039" cy="255976"/>
          </a:xfrm>
          <a:custGeom>
            <a:avLst/>
            <a:gdLst>
              <a:gd name="connsiteX0" fmla="*/ 2290560 w 2419100"/>
              <a:gd name="connsiteY0" fmla="*/ 275216 h 2172317"/>
              <a:gd name="connsiteX1" fmla="*/ 667931 w 2419100"/>
              <a:gd name="connsiteY1" fmla="*/ 363628 h 2172317"/>
              <a:gd name="connsiteX2" fmla="*/ 128541 w 2419100"/>
              <a:gd name="connsiteY2" fmla="*/ 1897101 h 2172317"/>
              <a:gd name="connsiteX3" fmla="*/ 1751169 w 2419100"/>
              <a:gd name="connsiteY3" fmla="*/ 1808689 h 2172317"/>
              <a:gd name="connsiteX4" fmla="*/ 2290560 w 2419100"/>
              <a:gd name="connsiteY4" fmla="*/ 275216 h 2172317"/>
              <a:gd name="connsiteX5" fmla="*/ 1540911 w 2419100"/>
              <a:gd name="connsiteY5" fmla="*/ 1527849 h 2172317"/>
              <a:gd name="connsiteX6" fmla="*/ 384119 w 2419100"/>
              <a:gd name="connsiteY6" fmla="*/ 1636322 h 2172317"/>
              <a:gd name="connsiteX7" fmla="*/ 812809 w 2419100"/>
              <a:gd name="connsiteY7" fmla="*/ 556055 h 2172317"/>
              <a:gd name="connsiteX8" fmla="*/ 1969600 w 2419100"/>
              <a:gd name="connsiteY8" fmla="*/ 447583 h 2172317"/>
              <a:gd name="connsiteX9" fmla="*/ 1540911 w 2419100"/>
              <a:gd name="connsiteY9" fmla="*/ 1527849 h 2172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19100" h="2172317">
                <a:moveTo>
                  <a:pt x="2290560" y="275216"/>
                </a:moveTo>
                <a:cubicBezTo>
                  <a:pt x="1991146" y="-123755"/>
                  <a:pt x="1264529" y="-84378"/>
                  <a:pt x="667931" y="363628"/>
                </a:cubicBezTo>
                <a:cubicBezTo>
                  <a:pt x="70590" y="811634"/>
                  <a:pt x="-170873" y="1498131"/>
                  <a:pt x="128541" y="1897101"/>
                </a:cubicBezTo>
                <a:cubicBezTo>
                  <a:pt x="427954" y="2296072"/>
                  <a:pt x="1154571" y="2256695"/>
                  <a:pt x="1751169" y="1808689"/>
                </a:cubicBezTo>
                <a:cubicBezTo>
                  <a:pt x="2348510" y="1360683"/>
                  <a:pt x="2589973" y="674186"/>
                  <a:pt x="2290560" y="275216"/>
                </a:cubicBezTo>
                <a:close/>
                <a:moveTo>
                  <a:pt x="1540911" y="1527849"/>
                </a:moveTo>
                <a:cubicBezTo>
                  <a:pt x="1103307" y="1856238"/>
                  <a:pt x="585463" y="1904531"/>
                  <a:pt x="384119" y="1636322"/>
                </a:cubicBezTo>
                <a:cubicBezTo>
                  <a:pt x="182777" y="1368112"/>
                  <a:pt x="374461" y="884445"/>
                  <a:pt x="812809" y="556055"/>
                </a:cubicBezTo>
                <a:cubicBezTo>
                  <a:pt x="1250413" y="227666"/>
                  <a:pt x="1768257" y="179374"/>
                  <a:pt x="1969600" y="447583"/>
                </a:cubicBezTo>
                <a:cubicBezTo>
                  <a:pt x="2170942" y="715792"/>
                  <a:pt x="1978516" y="1199460"/>
                  <a:pt x="1540911" y="1527849"/>
                </a:cubicBezTo>
                <a:close/>
              </a:path>
            </a:pathLst>
          </a:custGeom>
          <a:gradFill flip="none" rotWithShape="1">
            <a:gsLst>
              <a:gs pos="0">
                <a:schemeClr val="accent4"/>
              </a:gs>
              <a:gs pos="85000">
                <a:schemeClr val="accent3"/>
              </a:gs>
            </a:gsLst>
            <a:lin ang="3000000" scaled="0"/>
            <a:tileRect/>
          </a:gradFill>
          <a:ln w="743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712" name="任意多边形: 形状 711"/>
          <p:cNvSpPr/>
          <p:nvPr userDrawn="1">
            <p:custDataLst>
              <p:tags r:id="rId15"/>
            </p:custDataLst>
          </p:nvPr>
        </p:nvSpPr>
        <p:spPr>
          <a:xfrm>
            <a:off x="7156616" y="462430"/>
            <a:ext cx="196752" cy="123118"/>
          </a:xfrm>
          <a:custGeom>
            <a:avLst/>
            <a:gdLst>
              <a:gd name="connsiteX0" fmla="*/ 377374 w 468561"/>
              <a:gd name="connsiteY0" fmla="*/ 0 h 293202"/>
              <a:gd name="connsiteX1" fmla="*/ 468561 w 468561"/>
              <a:gd name="connsiteY1" fmla="*/ 91187 h 293202"/>
              <a:gd name="connsiteX2" fmla="*/ 412868 w 468561"/>
              <a:gd name="connsiteY2" fmla="*/ 175208 h 293202"/>
              <a:gd name="connsiteX3" fmla="*/ 403827 w 468561"/>
              <a:gd name="connsiteY3" fmla="*/ 177033 h 293202"/>
              <a:gd name="connsiteX4" fmla="*/ 402502 w 468561"/>
              <a:gd name="connsiteY4" fmla="*/ 178124 h 293202"/>
              <a:gd name="connsiteX5" fmla="*/ 394590 w 468561"/>
              <a:gd name="connsiteY5" fmla="*/ 179722 h 293202"/>
              <a:gd name="connsiteX6" fmla="*/ 392136 w 468561"/>
              <a:gd name="connsiteY6" fmla="*/ 181742 h 293202"/>
              <a:gd name="connsiteX7" fmla="*/ 385956 w 468561"/>
              <a:gd name="connsiteY7" fmla="*/ 182990 h 293202"/>
              <a:gd name="connsiteX8" fmla="*/ 384849 w 468561"/>
              <a:gd name="connsiteY8" fmla="*/ 183902 h 293202"/>
              <a:gd name="connsiteX9" fmla="*/ 381985 w 468561"/>
              <a:gd name="connsiteY9" fmla="*/ 184480 h 293202"/>
              <a:gd name="connsiteX10" fmla="*/ 381769 w 468561"/>
              <a:gd name="connsiteY10" fmla="*/ 184658 h 293202"/>
              <a:gd name="connsiteX11" fmla="*/ 376718 w 468561"/>
              <a:gd name="connsiteY11" fmla="*/ 185678 h 293202"/>
              <a:gd name="connsiteX12" fmla="*/ 374482 w 468561"/>
              <a:gd name="connsiteY12" fmla="*/ 187519 h 293202"/>
              <a:gd name="connsiteX13" fmla="*/ 371620 w 468561"/>
              <a:gd name="connsiteY13" fmla="*/ 188097 h 293202"/>
              <a:gd name="connsiteX14" fmla="*/ 371403 w 468561"/>
              <a:gd name="connsiteY14" fmla="*/ 188275 h 293202"/>
              <a:gd name="connsiteX15" fmla="*/ 369014 w 468561"/>
              <a:gd name="connsiteY15" fmla="*/ 188757 h 293202"/>
              <a:gd name="connsiteX16" fmla="*/ 367896 w 468561"/>
              <a:gd name="connsiteY16" fmla="*/ 189678 h 293202"/>
              <a:gd name="connsiteX17" fmla="*/ 361244 w 468561"/>
              <a:gd name="connsiteY17" fmla="*/ 191021 h 293202"/>
              <a:gd name="connsiteX18" fmla="*/ 361038 w 468561"/>
              <a:gd name="connsiteY18" fmla="*/ 191191 h 293202"/>
              <a:gd name="connsiteX19" fmla="*/ 358649 w 468561"/>
              <a:gd name="connsiteY19" fmla="*/ 191674 h 293202"/>
              <a:gd name="connsiteX20" fmla="*/ 357531 w 468561"/>
              <a:gd name="connsiteY20" fmla="*/ 192594 h 293202"/>
              <a:gd name="connsiteX21" fmla="*/ 355795 w 468561"/>
              <a:gd name="connsiteY21" fmla="*/ 192945 h 293202"/>
              <a:gd name="connsiteX22" fmla="*/ 354451 w 468561"/>
              <a:gd name="connsiteY22" fmla="*/ 194051 h 293202"/>
              <a:gd name="connsiteX23" fmla="*/ 352062 w 468561"/>
              <a:gd name="connsiteY23" fmla="*/ 194534 h 293202"/>
              <a:gd name="connsiteX24" fmla="*/ 350944 w 468561"/>
              <a:gd name="connsiteY24" fmla="*/ 195454 h 293202"/>
              <a:gd name="connsiteX25" fmla="*/ 344295 w 468561"/>
              <a:gd name="connsiteY25" fmla="*/ 196797 h 293202"/>
              <a:gd name="connsiteX26" fmla="*/ 344086 w 468561"/>
              <a:gd name="connsiteY26" fmla="*/ 196968 h 293202"/>
              <a:gd name="connsiteX27" fmla="*/ 341697 w 468561"/>
              <a:gd name="connsiteY27" fmla="*/ 197451 h 293202"/>
              <a:gd name="connsiteX28" fmla="*/ 340579 w 468561"/>
              <a:gd name="connsiteY28" fmla="*/ 198372 h 293202"/>
              <a:gd name="connsiteX29" fmla="*/ 337915 w 468561"/>
              <a:gd name="connsiteY29" fmla="*/ 198909 h 293202"/>
              <a:gd name="connsiteX30" fmla="*/ 336797 w 468561"/>
              <a:gd name="connsiteY30" fmla="*/ 199830 h 293202"/>
              <a:gd name="connsiteX31" fmla="*/ 334370 w 468561"/>
              <a:gd name="connsiteY31" fmla="*/ 200320 h 293202"/>
              <a:gd name="connsiteX32" fmla="*/ 333271 w 468561"/>
              <a:gd name="connsiteY32" fmla="*/ 201225 h 293202"/>
              <a:gd name="connsiteX33" fmla="*/ 330445 w 468561"/>
              <a:gd name="connsiteY33" fmla="*/ 201797 h 293202"/>
              <a:gd name="connsiteX34" fmla="*/ 330212 w 468561"/>
              <a:gd name="connsiteY34" fmla="*/ 201989 h 293202"/>
              <a:gd name="connsiteX35" fmla="*/ 324960 w 468561"/>
              <a:gd name="connsiteY35" fmla="*/ 203049 h 293202"/>
              <a:gd name="connsiteX36" fmla="*/ 323625 w 468561"/>
              <a:gd name="connsiteY36" fmla="*/ 204148 h 293202"/>
              <a:gd name="connsiteX37" fmla="*/ 318573 w 468561"/>
              <a:gd name="connsiteY37" fmla="*/ 205168 h 293202"/>
              <a:gd name="connsiteX38" fmla="*/ 316338 w 468561"/>
              <a:gd name="connsiteY38" fmla="*/ 207009 h 293202"/>
              <a:gd name="connsiteX39" fmla="*/ 313475 w 468561"/>
              <a:gd name="connsiteY39" fmla="*/ 207587 h 293202"/>
              <a:gd name="connsiteX40" fmla="*/ 313259 w 468561"/>
              <a:gd name="connsiteY40" fmla="*/ 207765 h 293202"/>
              <a:gd name="connsiteX41" fmla="*/ 307080 w 468561"/>
              <a:gd name="connsiteY41" fmla="*/ 209013 h 293202"/>
              <a:gd name="connsiteX42" fmla="*/ 305973 w 468561"/>
              <a:gd name="connsiteY42" fmla="*/ 209924 h 293202"/>
              <a:gd name="connsiteX43" fmla="*/ 303109 w 468561"/>
              <a:gd name="connsiteY43" fmla="*/ 210502 h 293202"/>
              <a:gd name="connsiteX44" fmla="*/ 302892 w 468561"/>
              <a:gd name="connsiteY44" fmla="*/ 210682 h 293202"/>
              <a:gd name="connsiteX45" fmla="*/ 300233 w 468561"/>
              <a:gd name="connsiteY45" fmla="*/ 211219 h 293202"/>
              <a:gd name="connsiteX46" fmla="*/ 299114 w 468561"/>
              <a:gd name="connsiteY46" fmla="*/ 212140 h 293202"/>
              <a:gd name="connsiteX47" fmla="*/ 296724 w 468561"/>
              <a:gd name="connsiteY47" fmla="*/ 212622 h 293202"/>
              <a:gd name="connsiteX48" fmla="*/ 295606 w 468561"/>
              <a:gd name="connsiteY48" fmla="*/ 213543 h 293202"/>
              <a:gd name="connsiteX49" fmla="*/ 292743 w 468561"/>
              <a:gd name="connsiteY49" fmla="*/ 214121 h 293202"/>
              <a:gd name="connsiteX50" fmla="*/ 292527 w 468561"/>
              <a:gd name="connsiteY50" fmla="*/ 214299 h 293202"/>
              <a:gd name="connsiteX51" fmla="*/ 290138 w 468561"/>
              <a:gd name="connsiteY51" fmla="*/ 214781 h 293202"/>
              <a:gd name="connsiteX52" fmla="*/ 289020 w 468561"/>
              <a:gd name="connsiteY52" fmla="*/ 215702 h 293202"/>
              <a:gd name="connsiteX53" fmla="*/ 282367 w 468561"/>
              <a:gd name="connsiteY53" fmla="*/ 217045 h 293202"/>
              <a:gd name="connsiteX54" fmla="*/ 282161 w 468561"/>
              <a:gd name="connsiteY54" fmla="*/ 217215 h 293202"/>
              <a:gd name="connsiteX55" fmla="*/ 280900 w 468561"/>
              <a:gd name="connsiteY55" fmla="*/ 217470 h 293202"/>
              <a:gd name="connsiteX56" fmla="*/ 278654 w 468561"/>
              <a:gd name="connsiteY56" fmla="*/ 219319 h 293202"/>
              <a:gd name="connsiteX57" fmla="*/ 273402 w 468561"/>
              <a:gd name="connsiteY57" fmla="*/ 220380 h 293202"/>
              <a:gd name="connsiteX58" fmla="*/ 272068 w 468561"/>
              <a:gd name="connsiteY58" fmla="*/ 221478 h 293202"/>
              <a:gd name="connsiteX59" fmla="*/ 264153 w 468561"/>
              <a:gd name="connsiteY59" fmla="*/ 223076 h 293202"/>
              <a:gd name="connsiteX60" fmla="*/ 261701 w 468561"/>
              <a:gd name="connsiteY60" fmla="*/ 225096 h 293202"/>
              <a:gd name="connsiteX61" fmla="*/ 255524 w 468561"/>
              <a:gd name="connsiteY61" fmla="*/ 226343 h 293202"/>
              <a:gd name="connsiteX62" fmla="*/ 254414 w 468561"/>
              <a:gd name="connsiteY62" fmla="*/ 227257 h 293202"/>
              <a:gd name="connsiteX63" fmla="*/ 251551 w 468561"/>
              <a:gd name="connsiteY63" fmla="*/ 227834 h 293202"/>
              <a:gd name="connsiteX64" fmla="*/ 251335 w 468561"/>
              <a:gd name="connsiteY64" fmla="*/ 228013 h 293202"/>
              <a:gd name="connsiteX65" fmla="*/ 246084 w 468561"/>
              <a:gd name="connsiteY65" fmla="*/ 229073 h 293202"/>
              <a:gd name="connsiteX66" fmla="*/ 244749 w 468561"/>
              <a:gd name="connsiteY66" fmla="*/ 230172 h 293202"/>
              <a:gd name="connsiteX67" fmla="*/ 242087 w 468561"/>
              <a:gd name="connsiteY67" fmla="*/ 230709 h 293202"/>
              <a:gd name="connsiteX68" fmla="*/ 240969 w 468561"/>
              <a:gd name="connsiteY68" fmla="*/ 231630 h 293202"/>
              <a:gd name="connsiteX69" fmla="*/ 238591 w 468561"/>
              <a:gd name="connsiteY69" fmla="*/ 232110 h 293202"/>
              <a:gd name="connsiteX70" fmla="*/ 237558 w 468561"/>
              <a:gd name="connsiteY70" fmla="*/ 232966 h 293202"/>
              <a:gd name="connsiteX71" fmla="*/ 234668 w 468561"/>
              <a:gd name="connsiteY71" fmla="*/ 233555 h 293202"/>
              <a:gd name="connsiteX72" fmla="*/ 234383 w 468561"/>
              <a:gd name="connsiteY72" fmla="*/ 233789 h 293202"/>
              <a:gd name="connsiteX73" fmla="*/ 228203 w 468561"/>
              <a:gd name="connsiteY73" fmla="*/ 235037 h 293202"/>
              <a:gd name="connsiteX74" fmla="*/ 227096 w 468561"/>
              <a:gd name="connsiteY74" fmla="*/ 235948 h 293202"/>
              <a:gd name="connsiteX75" fmla="*/ 225363 w 468561"/>
              <a:gd name="connsiteY75" fmla="*/ 236298 h 293202"/>
              <a:gd name="connsiteX76" fmla="*/ 224017 w 468561"/>
              <a:gd name="connsiteY76" fmla="*/ 237406 h 293202"/>
              <a:gd name="connsiteX77" fmla="*/ 217837 w 468561"/>
              <a:gd name="connsiteY77" fmla="*/ 238654 h 293202"/>
              <a:gd name="connsiteX78" fmla="*/ 216730 w 468561"/>
              <a:gd name="connsiteY78" fmla="*/ 239565 h 293202"/>
              <a:gd name="connsiteX79" fmla="*/ 213867 w 468561"/>
              <a:gd name="connsiteY79" fmla="*/ 240143 h 293202"/>
              <a:gd name="connsiteX80" fmla="*/ 213650 w 468561"/>
              <a:gd name="connsiteY80" fmla="*/ 240322 h 293202"/>
              <a:gd name="connsiteX81" fmla="*/ 211262 w 468561"/>
              <a:gd name="connsiteY81" fmla="*/ 240805 h 293202"/>
              <a:gd name="connsiteX82" fmla="*/ 210144 w 468561"/>
              <a:gd name="connsiteY82" fmla="*/ 241725 h 293202"/>
              <a:gd name="connsiteX83" fmla="*/ 207481 w 468561"/>
              <a:gd name="connsiteY83" fmla="*/ 242263 h 293202"/>
              <a:gd name="connsiteX84" fmla="*/ 206363 w 468561"/>
              <a:gd name="connsiteY84" fmla="*/ 243184 h 293202"/>
              <a:gd name="connsiteX85" fmla="*/ 203605 w 468561"/>
              <a:gd name="connsiteY85" fmla="*/ 243740 h 293202"/>
              <a:gd name="connsiteX86" fmla="*/ 203340 w 468561"/>
              <a:gd name="connsiteY86" fmla="*/ 243959 h 293202"/>
              <a:gd name="connsiteX87" fmla="*/ 200852 w 468561"/>
              <a:gd name="connsiteY87" fmla="*/ 244458 h 293202"/>
              <a:gd name="connsiteX88" fmla="*/ 199777 w 468561"/>
              <a:gd name="connsiteY88" fmla="*/ 245343 h 293202"/>
              <a:gd name="connsiteX89" fmla="*/ 194525 w 468561"/>
              <a:gd name="connsiteY89" fmla="*/ 246403 h 293202"/>
              <a:gd name="connsiteX90" fmla="*/ 193191 w 468561"/>
              <a:gd name="connsiteY90" fmla="*/ 247502 h 293202"/>
              <a:gd name="connsiteX91" fmla="*/ 186739 w 468561"/>
              <a:gd name="connsiteY91" fmla="*/ 248804 h 293202"/>
              <a:gd name="connsiteX92" fmla="*/ 185631 w 468561"/>
              <a:gd name="connsiteY92" fmla="*/ 249717 h 293202"/>
              <a:gd name="connsiteX93" fmla="*/ 184169 w 468561"/>
              <a:gd name="connsiteY93" fmla="*/ 250012 h 293202"/>
              <a:gd name="connsiteX94" fmla="*/ 182825 w 468561"/>
              <a:gd name="connsiteY94" fmla="*/ 251119 h 293202"/>
              <a:gd name="connsiteX95" fmla="*/ 176696 w 468561"/>
              <a:gd name="connsiteY95" fmla="*/ 252356 h 293202"/>
              <a:gd name="connsiteX96" fmla="*/ 175655 w 468561"/>
              <a:gd name="connsiteY96" fmla="*/ 253220 h 293202"/>
              <a:gd name="connsiteX97" fmla="*/ 172726 w 468561"/>
              <a:gd name="connsiteY97" fmla="*/ 253816 h 293202"/>
              <a:gd name="connsiteX98" fmla="*/ 172459 w 468561"/>
              <a:gd name="connsiteY98" fmla="*/ 254035 h 293202"/>
              <a:gd name="connsiteX99" fmla="*/ 169799 w 468561"/>
              <a:gd name="connsiteY99" fmla="*/ 254573 h 293202"/>
              <a:gd name="connsiteX100" fmla="*/ 168679 w 468561"/>
              <a:gd name="connsiteY100" fmla="*/ 255494 h 293202"/>
              <a:gd name="connsiteX101" fmla="*/ 166289 w 468561"/>
              <a:gd name="connsiteY101" fmla="*/ 255977 h 293202"/>
              <a:gd name="connsiteX102" fmla="*/ 165172 w 468561"/>
              <a:gd name="connsiteY102" fmla="*/ 256897 h 293202"/>
              <a:gd name="connsiteX103" fmla="*/ 162311 w 468561"/>
              <a:gd name="connsiteY103" fmla="*/ 257474 h 293202"/>
              <a:gd name="connsiteX104" fmla="*/ 162093 w 468561"/>
              <a:gd name="connsiteY104" fmla="*/ 257654 h 293202"/>
              <a:gd name="connsiteX105" fmla="*/ 159703 w 468561"/>
              <a:gd name="connsiteY105" fmla="*/ 258136 h 293202"/>
              <a:gd name="connsiteX106" fmla="*/ 158585 w 468561"/>
              <a:gd name="connsiteY106" fmla="*/ 259057 h 293202"/>
              <a:gd name="connsiteX107" fmla="*/ 151931 w 468561"/>
              <a:gd name="connsiteY107" fmla="*/ 260400 h 293202"/>
              <a:gd name="connsiteX108" fmla="*/ 151726 w 468561"/>
              <a:gd name="connsiteY108" fmla="*/ 260569 h 293202"/>
              <a:gd name="connsiteX109" fmla="*/ 150466 w 468561"/>
              <a:gd name="connsiteY109" fmla="*/ 260823 h 293202"/>
              <a:gd name="connsiteX110" fmla="*/ 148219 w 468561"/>
              <a:gd name="connsiteY110" fmla="*/ 262674 h 293202"/>
              <a:gd name="connsiteX111" fmla="*/ 141879 w 468561"/>
              <a:gd name="connsiteY111" fmla="*/ 263954 h 293202"/>
              <a:gd name="connsiteX112" fmla="*/ 140847 w 468561"/>
              <a:gd name="connsiteY112" fmla="*/ 264805 h 293202"/>
              <a:gd name="connsiteX113" fmla="*/ 138133 w 468561"/>
              <a:gd name="connsiteY113" fmla="*/ 265358 h 293202"/>
              <a:gd name="connsiteX114" fmla="*/ 137853 w 468561"/>
              <a:gd name="connsiteY114" fmla="*/ 265589 h 293202"/>
              <a:gd name="connsiteX115" fmla="*/ 133732 w 468561"/>
              <a:gd name="connsiteY115" fmla="*/ 266421 h 293202"/>
              <a:gd name="connsiteX116" fmla="*/ 131267 w 468561"/>
              <a:gd name="connsiteY116" fmla="*/ 268450 h 293202"/>
              <a:gd name="connsiteX117" fmla="*/ 124680 w 468561"/>
              <a:gd name="connsiteY117" fmla="*/ 269780 h 293202"/>
              <a:gd name="connsiteX118" fmla="*/ 124408 w 468561"/>
              <a:gd name="connsiteY118" fmla="*/ 269964 h 293202"/>
              <a:gd name="connsiteX119" fmla="*/ 122019 w 468561"/>
              <a:gd name="connsiteY119" fmla="*/ 270446 h 293202"/>
              <a:gd name="connsiteX120" fmla="*/ 120901 w 468561"/>
              <a:gd name="connsiteY120" fmla="*/ 271366 h 293202"/>
              <a:gd name="connsiteX121" fmla="*/ 115651 w 468561"/>
              <a:gd name="connsiteY121" fmla="*/ 272426 h 293202"/>
              <a:gd name="connsiteX122" fmla="*/ 114315 w 468561"/>
              <a:gd name="connsiteY122" fmla="*/ 273527 h 293202"/>
              <a:gd name="connsiteX123" fmla="*/ 111651 w 468561"/>
              <a:gd name="connsiteY123" fmla="*/ 274064 h 293202"/>
              <a:gd name="connsiteX124" fmla="*/ 110535 w 468561"/>
              <a:gd name="connsiteY124" fmla="*/ 274984 h 293202"/>
              <a:gd name="connsiteX125" fmla="*/ 107605 w 468561"/>
              <a:gd name="connsiteY125" fmla="*/ 275575 h 293202"/>
              <a:gd name="connsiteX126" fmla="*/ 107332 w 468561"/>
              <a:gd name="connsiteY126" fmla="*/ 275798 h 293202"/>
              <a:gd name="connsiteX127" fmla="*/ 105020 w 468561"/>
              <a:gd name="connsiteY127" fmla="*/ 276261 h 293202"/>
              <a:gd name="connsiteX128" fmla="*/ 103948 w 468561"/>
              <a:gd name="connsiteY128" fmla="*/ 277144 h 293202"/>
              <a:gd name="connsiteX129" fmla="*/ 97768 w 468561"/>
              <a:gd name="connsiteY129" fmla="*/ 278392 h 293202"/>
              <a:gd name="connsiteX130" fmla="*/ 96661 w 468561"/>
              <a:gd name="connsiteY130" fmla="*/ 279303 h 293202"/>
              <a:gd name="connsiteX131" fmla="*/ 94926 w 468561"/>
              <a:gd name="connsiteY131" fmla="*/ 279653 h 293202"/>
              <a:gd name="connsiteX132" fmla="*/ 93582 w 468561"/>
              <a:gd name="connsiteY132" fmla="*/ 280760 h 293202"/>
              <a:gd name="connsiteX133" fmla="*/ 87404 w 468561"/>
              <a:gd name="connsiteY133" fmla="*/ 282007 h 293202"/>
              <a:gd name="connsiteX134" fmla="*/ 86296 w 468561"/>
              <a:gd name="connsiteY134" fmla="*/ 282920 h 293202"/>
              <a:gd name="connsiteX135" fmla="*/ 83434 w 468561"/>
              <a:gd name="connsiteY135" fmla="*/ 283498 h 293202"/>
              <a:gd name="connsiteX136" fmla="*/ 83217 w 468561"/>
              <a:gd name="connsiteY136" fmla="*/ 283676 h 293202"/>
              <a:gd name="connsiteX137" fmla="*/ 80708 w 468561"/>
              <a:gd name="connsiteY137" fmla="*/ 284183 h 293202"/>
              <a:gd name="connsiteX138" fmla="*/ 79646 w 468561"/>
              <a:gd name="connsiteY138" fmla="*/ 285058 h 293202"/>
              <a:gd name="connsiteX139" fmla="*/ 76149 w 468561"/>
              <a:gd name="connsiteY139" fmla="*/ 285770 h 293202"/>
              <a:gd name="connsiteX140" fmla="*/ 76029 w 468561"/>
              <a:gd name="connsiteY140" fmla="*/ 285869 h 293202"/>
              <a:gd name="connsiteX141" fmla="*/ 74057 w 468561"/>
              <a:gd name="connsiteY141" fmla="*/ 286262 h 293202"/>
              <a:gd name="connsiteX142" fmla="*/ 72818 w 468561"/>
              <a:gd name="connsiteY142" fmla="*/ 287283 h 293202"/>
              <a:gd name="connsiteX143" fmla="*/ 70425 w 468561"/>
              <a:gd name="connsiteY143" fmla="*/ 287768 h 293202"/>
              <a:gd name="connsiteX144" fmla="*/ 69310 w 468561"/>
              <a:gd name="connsiteY144" fmla="*/ 288687 h 293202"/>
              <a:gd name="connsiteX145" fmla="*/ 66442 w 468561"/>
              <a:gd name="connsiteY145" fmla="*/ 289269 h 293202"/>
              <a:gd name="connsiteX146" fmla="*/ 66100 w 468561"/>
              <a:gd name="connsiteY146" fmla="*/ 289498 h 293202"/>
              <a:gd name="connsiteX147" fmla="*/ 47698 w 468561"/>
              <a:gd name="connsiteY147" fmla="*/ 293202 h 293202"/>
              <a:gd name="connsiteX148" fmla="*/ 0 w 468561"/>
              <a:gd name="connsiteY148" fmla="*/ 245504 h 293202"/>
              <a:gd name="connsiteX149" fmla="*/ 14116 w 468561"/>
              <a:gd name="connsiteY149" fmla="*/ 211659 h 293202"/>
              <a:gd name="connsiteX150" fmla="*/ 15954 w 468561"/>
              <a:gd name="connsiteY150" fmla="*/ 210431 h 293202"/>
              <a:gd name="connsiteX151" fmla="*/ 16308 w 468561"/>
              <a:gd name="connsiteY151" fmla="*/ 209906 h 293202"/>
              <a:gd name="connsiteX152" fmla="*/ 21672 w 468561"/>
              <a:gd name="connsiteY152" fmla="*/ 206285 h 293202"/>
              <a:gd name="connsiteX153" fmla="*/ 22007 w 468561"/>
              <a:gd name="connsiteY153" fmla="*/ 205785 h 293202"/>
              <a:gd name="connsiteX154" fmla="*/ 37603 w 468561"/>
              <a:gd name="connsiteY154" fmla="*/ 195318 h 293202"/>
              <a:gd name="connsiteX155" fmla="*/ 38238 w 468561"/>
              <a:gd name="connsiteY155" fmla="*/ 195192 h 293202"/>
              <a:gd name="connsiteX156" fmla="*/ 41001 w 468561"/>
              <a:gd name="connsiteY156" fmla="*/ 193324 h 293202"/>
              <a:gd name="connsiteX157" fmla="*/ 42186 w 468561"/>
              <a:gd name="connsiteY157" fmla="*/ 193082 h 293202"/>
              <a:gd name="connsiteX158" fmla="*/ 46979 w 468561"/>
              <a:gd name="connsiteY158" fmla="*/ 189851 h 293202"/>
              <a:gd name="connsiteX159" fmla="*/ 47083 w 468561"/>
              <a:gd name="connsiteY159" fmla="*/ 189830 h 293202"/>
              <a:gd name="connsiteX160" fmla="*/ 56252 w 468561"/>
              <a:gd name="connsiteY160" fmla="*/ 183648 h 293202"/>
              <a:gd name="connsiteX161" fmla="*/ 58289 w 468561"/>
              <a:gd name="connsiteY161" fmla="*/ 183237 h 293202"/>
              <a:gd name="connsiteX162" fmla="*/ 59760 w 468561"/>
              <a:gd name="connsiteY162" fmla="*/ 182245 h 293202"/>
              <a:gd name="connsiteX163" fmla="*/ 60038 w 468561"/>
              <a:gd name="connsiteY163" fmla="*/ 182189 h 293202"/>
              <a:gd name="connsiteX164" fmla="*/ 62994 w 468561"/>
              <a:gd name="connsiteY164" fmla="*/ 180196 h 293202"/>
              <a:gd name="connsiteX165" fmla="*/ 63101 w 468561"/>
              <a:gd name="connsiteY165" fmla="*/ 180174 h 293202"/>
              <a:gd name="connsiteX166" fmla="*/ 72269 w 468561"/>
              <a:gd name="connsiteY166" fmla="*/ 173993 h 293202"/>
              <a:gd name="connsiteX167" fmla="*/ 73302 w 468561"/>
              <a:gd name="connsiteY167" fmla="*/ 173785 h 293202"/>
              <a:gd name="connsiteX168" fmla="*/ 75074 w 468561"/>
              <a:gd name="connsiteY168" fmla="*/ 172590 h 293202"/>
              <a:gd name="connsiteX169" fmla="*/ 75350 w 468561"/>
              <a:gd name="connsiteY169" fmla="*/ 172535 h 293202"/>
              <a:gd name="connsiteX170" fmla="*/ 78307 w 468561"/>
              <a:gd name="connsiteY170" fmla="*/ 170541 h 293202"/>
              <a:gd name="connsiteX171" fmla="*/ 79267 w 468561"/>
              <a:gd name="connsiteY171" fmla="*/ 170347 h 293202"/>
              <a:gd name="connsiteX172" fmla="*/ 96240 w 468561"/>
              <a:gd name="connsiteY172" fmla="*/ 158865 h 293202"/>
              <a:gd name="connsiteX173" fmla="*/ 98102 w 468561"/>
              <a:gd name="connsiteY173" fmla="*/ 158486 h 293202"/>
              <a:gd name="connsiteX174" fmla="*/ 99662 w 468561"/>
              <a:gd name="connsiteY174" fmla="*/ 157434 h 293202"/>
              <a:gd name="connsiteX175" fmla="*/ 99768 w 468561"/>
              <a:gd name="connsiteY175" fmla="*/ 157413 h 293202"/>
              <a:gd name="connsiteX176" fmla="*/ 108936 w 468561"/>
              <a:gd name="connsiteY176" fmla="*/ 151231 h 293202"/>
              <a:gd name="connsiteX177" fmla="*/ 109214 w 468561"/>
              <a:gd name="connsiteY177" fmla="*/ 151175 h 293202"/>
              <a:gd name="connsiteX178" fmla="*/ 112170 w 468561"/>
              <a:gd name="connsiteY178" fmla="*/ 149182 h 293202"/>
              <a:gd name="connsiteX179" fmla="*/ 113484 w 468561"/>
              <a:gd name="connsiteY179" fmla="*/ 148917 h 293202"/>
              <a:gd name="connsiteX180" fmla="*/ 118210 w 468561"/>
              <a:gd name="connsiteY180" fmla="*/ 145731 h 293202"/>
              <a:gd name="connsiteX181" fmla="*/ 118377 w 468561"/>
              <a:gd name="connsiteY181" fmla="*/ 145697 h 293202"/>
              <a:gd name="connsiteX182" fmla="*/ 127365 w 468561"/>
              <a:gd name="connsiteY182" fmla="*/ 139587 h 293202"/>
              <a:gd name="connsiteX183" fmla="*/ 129451 w 468561"/>
              <a:gd name="connsiteY183" fmla="*/ 139163 h 293202"/>
              <a:gd name="connsiteX184" fmla="*/ 130990 w 468561"/>
              <a:gd name="connsiteY184" fmla="*/ 138125 h 293202"/>
              <a:gd name="connsiteX185" fmla="*/ 131098 w 468561"/>
              <a:gd name="connsiteY185" fmla="*/ 138103 h 293202"/>
              <a:gd name="connsiteX186" fmla="*/ 140265 w 468561"/>
              <a:gd name="connsiteY186" fmla="*/ 131922 h 293202"/>
              <a:gd name="connsiteX187" fmla="*/ 140541 w 468561"/>
              <a:gd name="connsiteY187" fmla="*/ 131866 h 293202"/>
              <a:gd name="connsiteX188" fmla="*/ 143499 w 468561"/>
              <a:gd name="connsiteY188" fmla="*/ 129872 h 293202"/>
              <a:gd name="connsiteX189" fmla="*/ 144536 w 468561"/>
              <a:gd name="connsiteY189" fmla="*/ 129663 h 293202"/>
              <a:gd name="connsiteX190" fmla="*/ 146305 w 468561"/>
              <a:gd name="connsiteY190" fmla="*/ 128470 h 293202"/>
              <a:gd name="connsiteX191" fmla="*/ 146582 w 468561"/>
              <a:gd name="connsiteY191" fmla="*/ 128414 h 293202"/>
              <a:gd name="connsiteX192" fmla="*/ 149540 w 468561"/>
              <a:gd name="connsiteY192" fmla="*/ 126420 h 293202"/>
              <a:gd name="connsiteX193" fmla="*/ 149644 w 468561"/>
              <a:gd name="connsiteY193" fmla="*/ 126399 h 293202"/>
              <a:gd name="connsiteX194" fmla="*/ 158813 w 468561"/>
              <a:gd name="connsiteY194" fmla="*/ 120217 h 293202"/>
              <a:gd name="connsiteX195" fmla="*/ 160128 w 468561"/>
              <a:gd name="connsiteY195" fmla="*/ 119952 h 293202"/>
              <a:gd name="connsiteX196" fmla="*/ 164854 w 468561"/>
              <a:gd name="connsiteY196" fmla="*/ 116766 h 293202"/>
              <a:gd name="connsiteX197" fmla="*/ 164960 w 468561"/>
              <a:gd name="connsiteY197" fmla="*/ 116744 h 293202"/>
              <a:gd name="connsiteX198" fmla="*/ 174129 w 468561"/>
              <a:gd name="connsiteY198" fmla="*/ 110563 h 293202"/>
              <a:gd name="connsiteX199" fmla="*/ 175808 w 468561"/>
              <a:gd name="connsiteY199" fmla="*/ 110224 h 293202"/>
              <a:gd name="connsiteX200" fmla="*/ 183306 w 468561"/>
              <a:gd name="connsiteY200" fmla="*/ 105129 h 293202"/>
              <a:gd name="connsiteX201" fmla="*/ 184132 w 468561"/>
              <a:gd name="connsiteY201" fmla="*/ 104961 h 293202"/>
              <a:gd name="connsiteX202" fmla="*/ 190143 w 468561"/>
              <a:gd name="connsiteY202" fmla="*/ 100908 h 293202"/>
              <a:gd name="connsiteX203" fmla="*/ 190735 w 468561"/>
              <a:gd name="connsiteY203" fmla="*/ 100789 h 293202"/>
              <a:gd name="connsiteX204" fmla="*/ 198716 w 468561"/>
              <a:gd name="connsiteY204" fmla="*/ 95408 h 293202"/>
              <a:gd name="connsiteX205" fmla="*/ 200578 w 468561"/>
              <a:gd name="connsiteY205" fmla="*/ 95032 h 293202"/>
              <a:gd name="connsiteX206" fmla="*/ 208262 w 468561"/>
              <a:gd name="connsiteY206" fmla="*/ 89851 h 293202"/>
              <a:gd name="connsiteX207" fmla="*/ 208540 w 468561"/>
              <a:gd name="connsiteY207" fmla="*/ 89794 h 293202"/>
              <a:gd name="connsiteX208" fmla="*/ 211496 w 468561"/>
              <a:gd name="connsiteY208" fmla="*/ 87802 h 293202"/>
              <a:gd name="connsiteX209" fmla="*/ 211774 w 468561"/>
              <a:gd name="connsiteY209" fmla="*/ 87746 h 293202"/>
              <a:gd name="connsiteX210" fmla="*/ 214731 w 468561"/>
              <a:gd name="connsiteY210" fmla="*/ 85752 h 293202"/>
              <a:gd name="connsiteX211" fmla="*/ 215768 w 468561"/>
              <a:gd name="connsiteY211" fmla="*/ 85542 h 293202"/>
              <a:gd name="connsiteX212" fmla="*/ 217537 w 468561"/>
              <a:gd name="connsiteY212" fmla="*/ 84350 h 293202"/>
              <a:gd name="connsiteX213" fmla="*/ 217644 w 468561"/>
              <a:gd name="connsiteY213" fmla="*/ 84328 h 293202"/>
              <a:gd name="connsiteX214" fmla="*/ 226812 w 468561"/>
              <a:gd name="connsiteY214" fmla="*/ 78147 h 293202"/>
              <a:gd name="connsiteX215" fmla="*/ 227086 w 468561"/>
              <a:gd name="connsiteY215" fmla="*/ 78092 h 293202"/>
              <a:gd name="connsiteX216" fmla="*/ 230044 w 468561"/>
              <a:gd name="connsiteY216" fmla="*/ 76097 h 293202"/>
              <a:gd name="connsiteX217" fmla="*/ 231360 w 468561"/>
              <a:gd name="connsiteY217" fmla="*/ 75832 h 293202"/>
              <a:gd name="connsiteX218" fmla="*/ 236085 w 468561"/>
              <a:gd name="connsiteY218" fmla="*/ 72645 h 293202"/>
              <a:gd name="connsiteX219" fmla="*/ 236191 w 468561"/>
              <a:gd name="connsiteY219" fmla="*/ 72624 h 293202"/>
              <a:gd name="connsiteX220" fmla="*/ 245359 w 468561"/>
              <a:gd name="connsiteY220" fmla="*/ 66443 h 293202"/>
              <a:gd name="connsiteX221" fmla="*/ 246950 w 468561"/>
              <a:gd name="connsiteY221" fmla="*/ 66121 h 293202"/>
              <a:gd name="connsiteX222" fmla="*/ 254632 w 468561"/>
              <a:gd name="connsiteY222" fmla="*/ 60942 h 293202"/>
              <a:gd name="connsiteX223" fmla="*/ 255182 w 468561"/>
              <a:gd name="connsiteY223" fmla="*/ 60831 h 293202"/>
              <a:gd name="connsiteX224" fmla="*/ 258139 w 468561"/>
              <a:gd name="connsiteY224" fmla="*/ 58837 h 293202"/>
              <a:gd name="connsiteX225" fmla="*/ 258419 w 468561"/>
              <a:gd name="connsiteY225" fmla="*/ 58780 h 293202"/>
              <a:gd name="connsiteX226" fmla="*/ 261374 w 468561"/>
              <a:gd name="connsiteY226" fmla="*/ 56788 h 293202"/>
              <a:gd name="connsiteX227" fmla="*/ 262010 w 468561"/>
              <a:gd name="connsiteY227" fmla="*/ 56659 h 293202"/>
              <a:gd name="connsiteX228" fmla="*/ 269966 w 468561"/>
              <a:gd name="connsiteY228" fmla="*/ 51293 h 293202"/>
              <a:gd name="connsiteX229" fmla="*/ 270758 w 468561"/>
              <a:gd name="connsiteY229" fmla="*/ 51133 h 293202"/>
              <a:gd name="connsiteX230" fmla="*/ 276689 w 468561"/>
              <a:gd name="connsiteY230" fmla="*/ 47133 h 293202"/>
              <a:gd name="connsiteX231" fmla="*/ 278001 w 468561"/>
              <a:gd name="connsiteY231" fmla="*/ 46868 h 293202"/>
              <a:gd name="connsiteX232" fmla="*/ 282728 w 468561"/>
              <a:gd name="connsiteY232" fmla="*/ 43681 h 293202"/>
              <a:gd name="connsiteX233" fmla="*/ 282835 w 468561"/>
              <a:gd name="connsiteY233" fmla="*/ 43660 h 293202"/>
              <a:gd name="connsiteX234" fmla="*/ 292003 w 468561"/>
              <a:gd name="connsiteY234" fmla="*/ 37479 h 293202"/>
              <a:gd name="connsiteX235" fmla="*/ 293314 w 468561"/>
              <a:gd name="connsiteY235" fmla="*/ 37214 h 293202"/>
              <a:gd name="connsiteX236" fmla="*/ 298043 w 468561"/>
              <a:gd name="connsiteY236" fmla="*/ 34026 h 293202"/>
              <a:gd name="connsiteX237" fmla="*/ 298322 w 468561"/>
              <a:gd name="connsiteY237" fmla="*/ 33969 h 293202"/>
              <a:gd name="connsiteX238" fmla="*/ 301277 w 468561"/>
              <a:gd name="connsiteY238" fmla="*/ 31977 h 293202"/>
              <a:gd name="connsiteX239" fmla="*/ 302588 w 468561"/>
              <a:gd name="connsiteY239" fmla="*/ 31712 h 293202"/>
              <a:gd name="connsiteX240" fmla="*/ 307316 w 468561"/>
              <a:gd name="connsiteY240" fmla="*/ 28525 h 293202"/>
              <a:gd name="connsiteX241" fmla="*/ 307423 w 468561"/>
              <a:gd name="connsiteY241" fmla="*/ 28503 h 293202"/>
              <a:gd name="connsiteX242" fmla="*/ 316591 w 468561"/>
              <a:gd name="connsiteY242" fmla="*/ 22322 h 293202"/>
              <a:gd name="connsiteX243" fmla="*/ 318453 w 468561"/>
              <a:gd name="connsiteY243" fmla="*/ 21946 h 293202"/>
              <a:gd name="connsiteX244" fmla="*/ 326137 w 468561"/>
              <a:gd name="connsiteY244" fmla="*/ 16765 h 293202"/>
              <a:gd name="connsiteX245" fmla="*/ 326417 w 468561"/>
              <a:gd name="connsiteY245" fmla="*/ 16709 h 293202"/>
              <a:gd name="connsiteX246" fmla="*/ 329372 w 468561"/>
              <a:gd name="connsiteY246" fmla="*/ 14717 h 293202"/>
              <a:gd name="connsiteX247" fmla="*/ 329650 w 468561"/>
              <a:gd name="connsiteY247" fmla="*/ 14660 h 293202"/>
              <a:gd name="connsiteX248" fmla="*/ 332606 w 468561"/>
              <a:gd name="connsiteY248" fmla="*/ 12668 h 293202"/>
              <a:gd name="connsiteX249" fmla="*/ 333640 w 468561"/>
              <a:gd name="connsiteY249" fmla="*/ 12459 h 293202"/>
              <a:gd name="connsiteX250" fmla="*/ 335411 w 468561"/>
              <a:gd name="connsiteY250" fmla="*/ 11265 h 293202"/>
              <a:gd name="connsiteX251" fmla="*/ 335691 w 468561"/>
              <a:gd name="connsiteY251" fmla="*/ 11208 h 293202"/>
              <a:gd name="connsiteX252" fmla="*/ 338646 w 468561"/>
              <a:gd name="connsiteY252" fmla="*/ 9216 h 293202"/>
              <a:gd name="connsiteX253" fmla="*/ 338922 w 468561"/>
              <a:gd name="connsiteY253" fmla="*/ 9160 h 293202"/>
              <a:gd name="connsiteX254" fmla="*/ 341880 w 468561"/>
              <a:gd name="connsiteY254" fmla="*/ 7166 h 293202"/>
              <a:gd name="connsiteX255" fmla="*/ 377374 w 468561"/>
              <a:gd name="connsiteY255" fmla="*/ 0 h 293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</a:cxnLst>
            <a:rect l="l" t="t" r="r" b="b"/>
            <a:pathLst>
              <a:path w="468561" h="293202">
                <a:moveTo>
                  <a:pt x="377374" y="0"/>
                </a:moveTo>
                <a:cubicBezTo>
                  <a:pt x="427735" y="0"/>
                  <a:pt x="468561" y="40826"/>
                  <a:pt x="468561" y="91187"/>
                </a:cubicBezTo>
                <a:cubicBezTo>
                  <a:pt x="468561" y="128958"/>
                  <a:pt x="445596" y="161365"/>
                  <a:pt x="412868" y="175208"/>
                </a:cubicBezTo>
                <a:lnTo>
                  <a:pt x="403827" y="177033"/>
                </a:lnTo>
                <a:lnTo>
                  <a:pt x="402502" y="178124"/>
                </a:lnTo>
                <a:lnTo>
                  <a:pt x="394590" y="179722"/>
                </a:lnTo>
                <a:lnTo>
                  <a:pt x="392136" y="181742"/>
                </a:lnTo>
                <a:lnTo>
                  <a:pt x="385956" y="182990"/>
                </a:lnTo>
                <a:lnTo>
                  <a:pt x="384849" y="183902"/>
                </a:lnTo>
                <a:lnTo>
                  <a:pt x="381985" y="184480"/>
                </a:lnTo>
                <a:lnTo>
                  <a:pt x="381769" y="184658"/>
                </a:lnTo>
                <a:lnTo>
                  <a:pt x="376718" y="185678"/>
                </a:lnTo>
                <a:lnTo>
                  <a:pt x="374482" y="187519"/>
                </a:lnTo>
                <a:lnTo>
                  <a:pt x="371620" y="188097"/>
                </a:lnTo>
                <a:lnTo>
                  <a:pt x="371403" y="188275"/>
                </a:lnTo>
                <a:lnTo>
                  <a:pt x="369014" y="188757"/>
                </a:lnTo>
                <a:lnTo>
                  <a:pt x="367896" y="189678"/>
                </a:lnTo>
                <a:lnTo>
                  <a:pt x="361244" y="191021"/>
                </a:lnTo>
                <a:lnTo>
                  <a:pt x="361038" y="191191"/>
                </a:lnTo>
                <a:lnTo>
                  <a:pt x="358649" y="191674"/>
                </a:lnTo>
                <a:lnTo>
                  <a:pt x="357531" y="192594"/>
                </a:lnTo>
                <a:lnTo>
                  <a:pt x="355795" y="192945"/>
                </a:lnTo>
                <a:lnTo>
                  <a:pt x="354451" y="194051"/>
                </a:lnTo>
                <a:lnTo>
                  <a:pt x="352062" y="194534"/>
                </a:lnTo>
                <a:lnTo>
                  <a:pt x="350944" y="195454"/>
                </a:lnTo>
                <a:lnTo>
                  <a:pt x="344295" y="196797"/>
                </a:lnTo>
                <a:lnTo>
                  <a:pt x="344086" y="196968"/>
                </a:lnTo>
                <a:lnTo>
                  <a:pt x="341697" y="197451"/>
                </a:lnTo>
                <a:lnTo>
                  <a:pt x="340579" y="198372"/>
                </a:lnTo>
                <a:lnTo>
                  <a:pt x="337915" y="198909"/>
                </a:lnTo>
                <a:lnTo>
                  <a:pt x="336797" y="199830"/>
                </a:lnTo>
                <a:lnTo>
                  <a:pt x="334370" y="200320"/>
                </a:lnTo>
                <a:lnTo>
                  <a:pt x="333271" y="201225"/>
                </a:lnTo>
                <a:lnTo>
                  <a:pt x="330445" y="201797"/>
                </a:lnTo>
                <a:lnTo>
                  <a:pt x="330212" y="201989"/>
                </a:lnTo>
                <a:lnTo>
                  <a:pt x="324960" y="203049"/>
                </a:lnTo>
                <a:lnTo>
                  <a:pt x="323625" y="204148"/>
                </a:lnTo>
                <a:lnTo>
                  <a:pt x="318573" y="205168"/>
                </a:lnTo>
                <a:lnTo>
                  <a:pt x="316338" y="207009"/>
                </a:lnTo>
                <a:lnTo>
                  <a:pt x="313475" y="207587"/>
                </a:lnTo>
                <a:lnTo>
                  <a:pt x="313259" y="207765"/>
                </a:lnTo>
                <a:lnTo>
                  <a:pt x="307080" y="209013"/>
                </a:lnTo>
                <a:lnTo>
                  <a:pt x="305973" y="209924"/>
                </a:lnTo>
                <a:lnTo>
                  <a:pt x="303109" y="210502"/>
                </a:lnTo>
                <a:lnTo>
                  <a:pt x="302892" y="210682"/>
                </a:lnTo>
                <a:lnTo>
                  <a:pt x="300233" y="211219"/>
                </a:lnTo>
                <a:lnTo>
                  <a:pt x="299114" y="212140"/>
                </a:lnTo>
                <a:lnTo>
                  <a:pt x="296724" y="212622"/>
                </a:lnTo>
                <a:lnTo>
                  <a:pt x="295606" y="213543"/>
                </a:lnTo>
                <a:lnTo>
                  <a:pt x="292743" y="214121"/>
                </a:lnTo>
                <a:lnTo>
                  <a:pt x="292527" y="214299"/>
                </a:lnTo>
                <a:lnTo>
                  <a:pt x="290138" y="214781"/>
                </a:lnTo>
                <a:lnTo>
                  <a:pt x="289020" y="215702"/>
                </a:lnTo>
                <a:lnTo>
                  <a:pt x="282367" y="217045"/>
                </a:lnTo>
                <a:lnTo>
                  <a:pt x="282161" y="217215"/>
                </a:lnTo>
                <a:lnTo>
                  <a:pt x="280900" y="217470"/>
                </a:lnTo>
                <a:lnTo>
                  <a:pt x="278654" y="219319"/>
                </a:lnTo>
                <a:lnTo>
                  <a:pt x="273402" y="220380"/>
                </a:lnTo>
                <a:lnTo>
                  <a:pt x="272068" y="221478"/>
                </a:lnTo>
                <a:lnTo>
                  <a:pt x="264153" y="223076"/>
                </a:lnTo>
                <a:lnTo>
                  <a:pt x="261701" y="225096"/>
                </a:lnTo>
                <a:lnTo>
                  <a:pt x="255524" y="226343"/>
                </a:lnTo>
                <a:lnTo>
                  <a:pt x="254414" y="227257"/>
                </a:lnTo>
                <a:lnTo>
                  <a:pt x="251551" y="227834"/>
                </a:lnTo>
                <a:lnTo>
                  <a:pt x="251335" y="228013"/>
                </a:lnTo>
                <a:lnTo>
                  <a:pt x="246084" y="229073"/>
                </a:lnTo>
                <a:lnTo>
                  <a:pt x="244749" y="230172"/>
                </a:lnTo>
                <a:lnTo>
                  <a:pt x="242087" y="230709"/>
                </a:lnTo>
                <a:lnTo>
                  <a:pt x="240969" y="231630"/>
                </a:lnTo>
                <a:lnTo>
                  <a:pt x="238591" y="232110"/>
                </a:lnTo>
                <a:lnTo>
                  <a:pt x="237558" y="232966"/>
                </a:lnTo>
                <a:lnTo>
                  <a:pt x="234668" y="233555"/>
                </a:lnTo>
                <a:lnTo>
                  <a:pt x="234383" y="233789"/>
                </a:lnTo>
                <a:lnTo>
                  <a:pt x="228203" y="235037"/>
                </a:lnTo>
                <a:lnTo>
                  <a:pt x="227096" y="235948"/>
                </a:lnTo>
                <a:lnTo>
                  <a:pt x="225363" y="236298"/>
                </a:lnTo>
                <a:lnTo>
                  <a:pt x="224017" y="237406"/>
                </a:lnTo>
                <a:lnTo>
                  <a:pt x="217837" y="238654"/>
                </a:lnTo>
                <a:lnTo>
                  <a:pt x="216730" y="239565"/>
                </a:lnTo>
                <a:lnTo>
                  <a:pt x="213867" y="240143"/>
                </a:lnTo>
                <a:lnTo>
                  <a:pt x="213650" y="240322"/>
                </a:lnTo>
                <a:lnTo>
                  <a:pt x="211262" y="240805"/>
                </a:lnTo>
                <a:lnTo>
                  <a:pt x="210144" y="241725"/>
                </a:lnTo>
                <a:lnTo>
                  <a:pt x="207481" y="242263"/>
                </a:lnTo>
                <a:lnTo>
                  <a:pt x="206363" y="243184"/>
                </a:lnTo>
                <a:lnTo>
                  <a:pt x="203605" y="243740"/>
                </a:lnTo>
                <a:lnTo>
                  <a:pt x="203340" y="243959"/>
                </a:lnTo>
                <a:lnTo>
                  <a:pt x="200852" y="244458"/>
                </a:lnTo>
                <a:lnTo>
                  <a:pt x="199777" y="245343"/>
                </a:lnTo>
                <a:lnTo>
                  <a:pt x="194525" y="246403"/>
                </a:lnTo>
                <a:lnTo>
                  <a:pt x="193191" y="247502"/>
                </a:lnTo>
                <a:lnTo>
                  <a:pt x="186739" y="248804"/>
                </a:lnTo>
                <a:lnTo>
                  <a:pt x="185631" y="249717"/>
                </a:lnTo>
                <a:lnTo>
                  <a:pt x="184169" y="250012"/>
                </a:lnTo>
                <a:lnTo>
                  <a:pt x="182825" y="251119"/>
                </a:lnTo>
                <a:lnTo>
                  <a:pt x="176696" y="252356"/>
                </a:lnTo>
                <a:lnTo>
                  <a:pt x="175655" y="253220"/>
                </a:lnTo>
                <a:lnTo>
                  <a:pt x="172726" y="253816"/>
                </a:lnTo>
                <a:lnTo>
                  <a:pt x="172459" y="254035"/>
                </a:lnTo>
                <a:lnTo>
                  <a:pt x="169799" y="254573"/>
                </a:lnTo>
                <a:lnTo>
                  <a:pt x="168679" y="255494"/>
                </a:lnTo>
                <a:lnTo>
                  <a:pt x="166289" y="255977"/>
                </a:lnTo>
                <a:lnTo>
                  <a:pt x="165172" y="256897"/>
                </a:lnTo>
                <a:lnTo>
                  <a:pt x="162311" y="257474"/>
                </a:lnTo>
                <a:lnTo>
                  <a:pt x="162093" y="257654"/>
                </a:lnTo>
                <a:lnTo>
                  <a:pt x="159703" y="258136"/>
                </a:lnTo>
                <a:lnTo>
                  <a:pt x="158585" y="259057"/>
                </a:lnTo>
                <a:lnTo>
                  <a:pt x="151931" y="260400"/>
                </a:lnTo>
                <a:lnTo>
                  <a:pt x="151726" y="260569"/>
                </a:lnTo>
                <a:lnTo>
                  <a:pt x="150466" y="260823"/>
                </a:lnTo>
                <a:lnTo>
                  <a:pt x="148219" y="262674"/>
                </a:lnTo>
                <a:lnTo>
                  <a:pt x="141879" y="263954"/>
                </a:lnTo>
                <a:lnTo>
                  <a:pt x="140847" y="264805"/>
                </a:lnTo>
                <a:lnTo>
                  <a:pt x="138133" y="265358"/>
                </a:lnTo>
                <a:lnTo>
                  <a:pt x="137853" y="265589"/>
                </a:lnTo>
                <a:lnTo>
                  <a:pt x="133732" y="266421"/>
                </a:lnTo>
                <a:lnTo>
                  <a:pt x="131267" y="268450"/>
                </a:lnTo>
                <a:lnTo>
                  <a:pt x="124680" y="269780"/>
                </a:lnTo>
                <a:lnTo>
                  <a:pt x="124408" y="269964"/>
                </a:lnTo>
                <a:lnTo>
                  <a:pt x="122019" y="270446"/>
                </a:lnTo>
                <a:lnTo>
                  <a:pt x="120901" y="271366"/>
                </a:lnTo>
                <a:lnTo>
                  <a:pt x="115651" y="272426"/>
                </a:lnTo>
                <a:lnTo>
                  <a:pt x="114315" y="273527"/>
                </a:lnTo>
                <a:lnTo>
                  <a:pt x="111651" y="274064"/>
                </a:lnTo>
                <a:lnTo>
                  <a:pt x="110535" y="274984"/>
                </a:lnTo>
                <a:lnTo>
                  <a:pt x="107605" y="275575"/>
                </a:lnTo>
                <a:lnTo>
                  <a:pt x="107332" y="275798"/>
                </a:lnTo>
                <a:lnTo>
                  <a:pt x="105020" y="276261"/>
                </a:lnTo>
                <a:lnTo>
                  <a:pt x="103948" y="277144"/>
                </a:lnTo>
                <a:lnTo>
                  <a:pt x="97768" y="278392"/>
                </a:lnTo>
                <a:lnTo>
                  <a:pt x="96661" y="279303"/>
                </a:lnTo>
                <a:lnTo>
                  <a:pt x="94926" y="279653"/>
                </a:lnTo>
                <a:lnTo>
                  <a:pt x="93582" y="280760"/>
                </a:lnTo>
                <a:lnTo>
                  <a:pt x="87404" y="282007"/>
                </a:lnTo>
                <a:lnTo>
                  <a:pt x="86296" y="282920"/>
                </a:lnTo>
                <a:lnTo>
                  <a:pt x="83434" y="283498"/>
                </a:lnTo>
                <a:lnTo>
                  <a:pt x="83217" y="283676"/>
                </a:lnTo>
                <a:lnTo>
                  <a:pt x="80708" y="284183"/>
                </a:lnTo>
                <a:lnTo>
                  <a:pt x="79646" y="285058"/>
                </a:lnTo>
                <a:lnTo>
                  <a:pt x="76149" y="285770"/>
                </a:lnTo>
                <a:lnTo>
                  <a:pt x="76029" y="285869"/>
                </a:lnTo>
                <a:lnTo>
                  <a:pt x="74057" y="286262"/>
                </a:lnTo>
                <a:lnTo>
                  <a:pt x="72818" y="287283"/>
                </a:lnTo>
                <a:lnTo>
                  <a:pt x="70425" y="287768"/>
                </a:lnTo>
                <a:lnTo>
                  <a:pt x="69310" y="288687"/>
                </a:lnTo>
                <a:lnTo>
                  <a:pt x="66442" y="289269"/>
                </a:lnTo>
                <a:lnTo>
                  <a:pt x="66100" y="289498"/>
                </a:lnTo>
                <a:cubicBezTo>
                  <a:pt x="60412" y="291887"/>
                  <a:pt x="54186" y="293202"/>
                  <a:pt x="47698" y="293202"/>
                </a:cubicBezTo>
                <a:cubicBezTo>
                  <a:pt x="21043" y="293202"/>
                  <a:pt x="0" y="271457"/>
                  <a:pt x="0" y="245504"/>
                </a:cubicBezTo>
                <a:cubicBezTo>
                  <a:pt x="0" y="232177"/>
                  <a:pt x="5436" y="220252"/>
                  <a:pt x="14116" y="211659"/>
                </a:cubicBezTo>
                <a:lnTo>
                  <a:pt x="15954" y="210431"/>
                </a:lnTo>
                <a:lnTo>
                  <a:pt x="16308" y="209906"/>
                </a:lnTo>
                <a:lnTo>
                  <a:pt x="21672" y="206285"/>
                </a:lnTo>
                <a:lnTo>
                  <a:pt x="22007" y="205785"/>
                </a:lnTo>
                <a:cubicBezTo>
                  <a:pt x="26435" y="201357"/>
                  <a:pt x="31718" y="197784"/>
                  <a:pt x="37603" y="195318"/>
                </a:cubicBezTo>
                <a:lnTo>
                  <a:pt x="38238" y="195192"/>
                </a:lnTo>
                <a:lnTo>
                  <a:pt x="41001" y="193324"/>
                </a:lnTo>
                <a:lnTo>
                  <a:pt x="42186" y="193082"/>
                </a:lnTo>
                <a:lnTo>
                  <a:pt x="46979" y="189851"/>
                </a:lnTo>
                <a:lnTo>
                  <a:pt x="47083" y="189830"/>
                </a:lnTo>
                <a:lnTo>
                  <a:pt x="56252" y="183648"/>
                </a:lnTo>
                <a:lnTo>
                  <a:pt x="58289" y="183237"/>
                </a:lnTo>
                <a:lnTo>
                  <a:pt x="59760" y="182245"/>
                </a:lnTo>
                <a:lnTo>
                  <a:pt x="60038" y="182189"/>
                </a:lnTo>
                <a:lnTo>
                  <a:pt x="62994" y="180196"/>
                </a:lnTo>
                <a:lnTo>
                  <a:pt x="63101" y="180174"/>
                </a:lnTo>
                <a:lnTo>
                  <a:pt x="72269" y="173993"/>
                </a:lnTo>
                <a:lnTo>
                  <a:pt x="73302" y="173785"/>
                </a:lnTo>
                <a:lnTo>
                  <a:pt x="75074" y="172590"/>
                </a:lnTo>
                <a:lnTo>
                  <a:pt x="75350" y="172535"/>
                </a:lnTo>
                <a:lnTo>
                  <a:pt x="78307" y="170541"/>
                </a:lnTo>
                <a:lnTo>
                  <a:pt x="79267" y="170347"/>
                </a:lnTo>
                <a:lnTo>
                  <a:pt x="96240" y="158865"/>
                </a:lnTo>
                <a:lnTo>
                  <a:pt x="98102" y="158486"/>
                </a:lnTo>
                <a:lnTo>
                  <a:pt x="99662" y="157434"/>
                </a:lnTo>
                <a:lnTo>
                  <a:pt x="99768" y="157413"/>
                </a:lnTo>
                <a:lnTo>
                  <a:pt x="108936" y="151231"/>
                </a:lnTo>
                <a:lnTo>
                  <a:pt x="109214" y="151175"/>
                </a:lnTo>
                <a:lnTo>
                  <a:pt x="112170" y="149182"/>
                </a:lnTo>
                <a:lnTo>
                  <a:pt x="113484" y="148917"/>
                </a:lnTo>
                <a:lnTo>
                  <a:pt x="118210" y="145731"/>
                </a:lnTo>
                <a:lnTo>
                  <a:pt x="118377" y="145697"/>
                </a:lnTo>
                <a:lnTo>
                  <a:pt x="127365" y="139587"/>
                </a:lnTo>
                <a:lnTo>
                  <a:pt x="129451" y="139163"/>
                </a:lnTo>
                <a:lnTo>
                  <a:pt x="130990" y="138125"/>
                </a:lnTo>
                <a:lnTo>
                  <a:pt x="131098" y="138103"/>
                </a:lnTo>
                <a:lnTo>
                  <a:pt x="140265" y="131922"/>
                </a:lnTo>
                <a:lnTo>
                  <a:pt x="140541" y="131866"/>
                </a:lnTo>
                <a:lnTo>
                  <a:pt x="143499" y="129872"/>
                </a:lnTo>
                <a:lnTo>
                  <a:pt x="144536" y="129663"/>
                </a:lnTo>
                <a:lnTo>
                  <a:pt x="146305" y="128470"/>
                </a:lnTo>
                <a:lnTo>
                  <a:pt x="146582" y="128414"/>
                </a:lnTo>
                <a:lnTo>
                  <a:pt x="149540" y="126420"/>
                </a:lnTo>
                <a:lnTo>
                  <a:pt x="149644" y="126399"/>
                </a:lnTo>
                <a:lnTo>
                  <a:pt x="158813" y="120217"/>
                </a:lnTo>
                <a:lnTo>
                  <a:pt x="160128" y="119952"/>
                </a:lnTo>
                <a:lnTo>
                  <a:pt x="164854" y="116766"/>
                </a:lnTo>
                <a:lnTo>
                  <a:pt x="164960" y="116744"/>
                </a:lnTo>
                <a:lnTo>
                  <a:pt x="174129" y="110563"/>
                </a:lnTo>
                <a:lnTo>
                  <a:pt x="175808" y="110224"/>
                </a:lnTo>
                <a:lnTo>
                  <a:pt x="183306" y="105129"/>
                </a:lnTo>
                <a:lnTo>
                  <a:pt x="184132" y="104961"/>
                </a:lnTo>
                <a:lnTo>
                  <a:pt x="190143" y="100908"/>
                </a:lnTo>
                <a:lnTo>
                  <a:pt x="190735" y="100789"/>
                </a:lnTo>
                <a:lnTo>
                  <a:pt x="198716" y="95408"/>
                </a:lnTo>
                <a:lnTo>
                  <a:pt x="200578" y="95032"/>
                </a:lnTo>
                <a:lnTo>
                  <a:pt x="208262" y="89851"/>
                </a:lnTo>
                <a:lnTo>
                  <a:pt x="208540" y="89794"/>
                </a:lnTo>
                <a:lnTo>
                  <a:pt x="211496" y="87802"/>
                </a:lnTo>
                <a:lnTo>
                  <a:pt x="211774" y="87746"/>
                </a:lnTo>
                <a:lnTo>
                  <a:pt x="214731" y="85752"/>
                </a:lnTo>
                <a:lnTo>
                  <a:pt x="215768" y="85542"/>
                </a:lnTo>
                <a:lnTo>
                  <a:pt x="217537" y="84350"/>
                </a:lnTo>
                <a:lnTo>
                  <a:pt x="217644" y="84328"/>
                </a:lnTo>
                <a:lnTo>
                  <a:pt x="226812" y="78147"/>
                </a:lnTo>
                <a:lnTo>
                  <a:pt x="227086" y="78092"/>
                </a:lnTo>
                <a:lnTo>
                  <a:pt x="230044" y="76097"/>
                </a:lnTo>
                <a:lnTo>
                  <a:pt x="231360" y="75832"/>
                </a:lnTo>
                <a:lnTo>
                  <a:pt x="236085" y="72645"/>
                </a:lnTo>
                <a:lnTo>
                  <a:pt x="236191" y="72624"/>
                </a:lnTo>
                <a:lnTo>
                  <a:pt x="245359" y="66443"/>
                </a:lnTo>
                <a:lnTo>
                  <a:pt x="246950" y="66121"/>
                </a:lnTo>
                <a:lnTo>
                  <a:pt x="254632" y="60942"/>
                </a:lnTo>
                <a:lnTo>
                  <a:pt x="255182" y="60831"/>
                </a:lnTo>
                <a:lnTo>
                  <a:pt x="258139" y="58837"/>
                </a:lnTo>
                <a:lnTo>
                  <a:pt x="258419" y="58780"/>
                </a:lnTo>
                <a:lnTo>
                  <a:pt x="261374" y="56788"/>
                </a:lnTo>
                <a:lnTo>
                  <a:pt x="262010" y="56659"/>
                </a:lnTo>
                <a:lnTo>
                  <a:pt x="269966" y="51293"/>
                </a:lnTo>
                <a:lnTo>
                  <a:pt x="270758" y="51133"/>
                </a:lnTo>
                <a:lnTo>
                  <a:pt x="276689" y="47133"/>
                </a:lnTo>
                <a:lnTo>
                  <a:pt x="278001" y="46868"/>
                </a:lnTo>
                <a:lnTo>
                  <a:pt x="282728" y="43681"/>
                </a:lnTo>
                <a:lnTo>
                  <a:pt x="282835" y="43660"/>
                </a:lnTo>
                <a:lnTo>
                  <a:pt x="292003" y="37479"/>
                </a:lnTo>
                <a:lnTo>
                  <a:pt x="293314" y="37214"/>
                </a:lnTo>
                <a:lnTo>
                  <a:pt x="298043" y="34026"/>
                </a:lnTo>
                <a:lnTo>
                  <a:pt x="298322" y="33969"/>
                </a:lnTo>
                <a:lnTo>
                  <a:pt x="301277" y="31977"/>
                </a:lnTo>
                <a:lnTo>
                  <a:pt x="302588" y="31712"/>
                </a:lnTo>
                <a:lnTo>
                  <a:pt x="307316" y="28525"/>
                </a:lnTo>
                <a:lnTo>
                  <a:pt x="307423" y="28503"/>
                </a:lnTo>
                <a:lnTo>
                  <a:pt x="316591" y="22322"/>
                </a:lnTo>
                <a:lnTo>
                  <a:pt x="318453" y="21946"/>
                </a:lnTo>
                <a:lnTo>
                  <a:pt x="326137" y="16765"/>
                </a:lnTo>
                <a:lnTo>
                  <a:pt x="326417" y="16709"/>
                </a:lnTo>
                <a:lnTo>
                  <a:pt x="329372" y="14717"/>
                </a:lnTo>
                <a:lnTo>
                  <a:pt x="329650" y="14660"/>
                </a:lnTo>
                <a:lnTo>
                  <a:pt x="332606" y="12668"/>
                </a:lnTo>
                <a:lnTo>
                  <a:pt x="333640" y="12459"/>
                </a:lnTo>
                <a:lnTo>
                  <a:pt x="335411" y="11265"/>
                </a:lnTo>
                <a:lnTo>
                  <a:pt x="335691" y="11208"/>
                </a:lnTo>
                <a:lnTo>
                  <a:pt x="338646" y="9216"/>
                </a:lnTo>
                <a:lnTo>
                  <a:pt x="338922" y="9160"/>
                </a:lnTo>
                <a:lnTo>
                  <a:pt x="341880" y="7166"/>
                </a:lnTo>
                <a:cubicBezTo>
                  <a:pt x="352789" y="2552"/>
                  <a:pt x="364784" y="0"/>
                  <a:pt x="377374" y="0"/>
                </a:cubicBezTo>
                <a:close/>
              </a:path>
            </a:pathLst>
          </a:custGeom>
          <a:gradFill>
            <a:gsLst>
              <a:gs pos="0">
                <a:srgbClr val="FFFFFF"/>
              </a:gs>
              <a:gs pos="90000">
                <a:schemeClr val="accent2"/>
              </a:gs>
            </a:gsLst>
            <a:lin ang="4875235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09" name="任意多边形: 形状 708"/>
          <p:cNvSpPr/>
          <p:nvPr userDrawn="1">
            <p:custDataLst>
              <p:tags r:id="rId16"/>
            </p:custDataLst>
          </p:nvPr>
        </p:nvSpPr>
        <p:spPr>
          <a:xfrm>
            <a:off x="4694151" y="2384277"/>
            <a:ext cx="192473" cy="249415"/>
          </a:xfrm>
          <a:custGeom>
            <a:avLst/>
            <a:gdLst>
              <a:gd name="connsiteX0" fmla="*/ 384784 w 458370"/>
              <a:gd name="connsiteY0" fmla="*/ 638 h 593976"/>
              <a:gd name="connsiteX1" fmla="*/ 449195 w 458370"/>
              <a:gd name="connsiteY1" fmla="*/ 30920 h 593976"/>
              <a:gd name="connsiteX2" fmla="*/ 456473 w 458370"/>
              <a:gd name="connsiteY2" fmla="*/ 79583 h 593976"/>
              <a:gd name="connsiteX3" fmla="*/ 454637 w 458370"/>
              <a:gd name="connsiteY3" fmla="*/ 83571 h 593976"/>
              <a:gd name="connsiteX4" fmla="*/ 454631 w 458370"/>
              <a:gd name="connsiteY4" fmla="*/ 83704 h 593976"/>
              <a:gd name="connsiteX5" fmla="*/ 444329 w 458370"/>
              <a:gd name="connsiteY5" fmla="*/ 106238 h 593976"/>
              <a:gd name="connsiteX6" fmla="*/ 443619 w 458370"/>
              <a:gd name="connsiteY6" fmla="*/ 106884 h 593976"/>
              <a:gd name="connsiteX7" fmla="*/ 441932 w 458370"/>
              <a:gd name="connsiteY7" fmla="*/ 110517 h 593976"/>
              <a:gd name="connsiteX8" fmla="*/ 441042 w 458370"/>
              <a:gd name="connsiteY8" fmla="*/ 114922 h 593976"/>
              <a:gd name="connsiteX9" fmla="*/ 436563 w 458370"/>
              <a:gd name="connsiteY9" fmla="*/ 121566 h 593976"/>
              <a:gd name="connsiteX10" fmla="*/ 435715 w 458370"/>
              <a:gd name="connsiteY10" fmla="*/ 123434 h 593976"/>
              <a:gd name="connsiteX11" fmla="*/ 434592 w 458370"/>
              <a:gd name="connsiteY11" fmla="*/ 124490 h 593976"/>
              <a:gd name="connsiteX12" fmla="*/ 433624 w 458370"/>
              <a:gd name="connsiteY12" fmla="*/ 125926 h 593976"/>
              <a:gd name="connsiteX13" fmla="*/ 430607 w 458370"/>
              <a:gd name="connsiteY13" fmla="*/ 132432 h 593976"/>
              <a:gd name="connsiteX14" fmla="*/ 430433 w 458370"/>
              <a:gd name="connsiteY14" fmla="*/ 132592 h 593976"/>
              <a:gd name="connsiteX15" fmla="*/ 424392 w 458370"/>
              <a:gd name="connsiteY15" fmla="*/ 145529 h 593976"/>
              <a:gd name="connsiteX16" fmla="*/ 423459 w 458370"/>
              <a:gd name="connsiteY16" fmla="*/ 146367 h 593976"/>
              <a:gd name="connsiteX17" fmla="*/ 415778 w 458370"/>
              <a:gd name="connsiteY17" fmla="*/ 162824 h 593976"/>
              <a:gd name="connsiteX18" fmla="*/ 414208 w 458370"/>
              <a:gd name="connsiteY18" fmla="*/ 164269 h 593976"/>
              <a:gd name="connsiteX19" fmla="*/ 410742 w 458370"/>
              <a:gd name="connsiteY19" fmla="*/ 171728 h 593976"/>
              <a:gd name="connsiteX20" fmla="*/ 410275 w 458370"/>
              <a:gd name="connsiteY20" fmla="*/ 174041 h 593976"/>
              <a:gd name="connsiteX21" fmla="*/ 407636 w 458370"/>
              <a:gd name="connsiteY21" fmla="*/ 177955 h 593976"/>
              <a:gd name="connsiteX22" fmla="*/ 406363 w 458370"/>
              <a:gd name="connsiteY22" fmla="*/ 180721 h 593976"/>
              <a:gd name="connsiteX23" fmla="*/ 405556 w 458370"/>
              <a:gd name="connsiteY23" fmla="*/ 181463 h 593976"/>
              <a:gd name="connsiteX24" fmla="*/ 403952 w 458370"/>
              <a:gd name="connsiteY24" fmla="*/ 184919 h 593976"/>
              <a:gd name="connsiteX25" fmla="*/ 403905 w 458370"/>
              <a:gd name="connsiteY25" fmla="*/ 184961 h 593976"/>
              <a:gd name="connsiteX26" fmla="*/ 403369 w 458370"/>
              <a:gd name="connsiteY26" fmla="*/ 186126 h 593976"/>
              <a:gd name="connsiteX27" fmla="*/ 403150 w 458370"/>
              <a:gd name="connsiteY27" fmla="*/ 187213 h 593976"/>
              <a:gd name="connsiteX28" fmla="*/ 402264 w 458370"/>
              <a:gd name="connsiteY28" fmla="*/ 188527 h 593976"/>
              <a:gd name="connsiteX29" fmla="*/ 400150 w 458370"/>
              <a:gd name="connsiteY29" fmla="*/ 193118 h 593976"/>
              <a:gd name="connsiteX30" fmla="*/ 399177 w 458370"/>
              <a:gd name="connsiteY30" fmla="*/ 194020 h 593976"/>
              <a:gd name="connsiteX31" fmla="*/ 398095 w 458370"/>
              <a:gd name="connsiteY31" fmla="*/ 196379 h 593976"/>
              <a:gd name="connsiteX32" fmla="*/ 397372 w 458370"/>
              <a:gd name="connsiteY32" fmla="*/ 199957 h 593976"/>
              <a:gd name="connsiteX33" fmla="*/ 393668 w 458370"/>
              <a:gd name="connsiteY33" fmla="*/ 205450 h 593976"/>
              <a:gd name="connsiteX34" fmla="*/ 393571 w 458370"/>
              <a:gd name="connsiteY34" fmla="*/ 205658 h 593976"/>
              <a:gd name="connsiteX35" fmla="*/ 393054 w 458370"/>
              <a:gd name="connsiteY35" fmla="*/ 208218 h 593976"/>
              <a:gd name="connsiteX36" fmla="*/ 389472 w 458370"/>
              <a:gd name="connsiteY36" fmla="*/ 213532 h 593976"/>
              <a:gd name="connsiteX37" fmla="*/ 388790 w 458370"/>
              <a:gd name="connsiteY37" fmla="*/ 216909 h 593976"/>
              <a:gd name="connsiteX38" fmla="*/ 384156 w 458370"/>
              <a:gd name="connsiteY38" fmla="*/ 223781 h 593976"/>
              <a:gd name="connsiteX39" fmla="*/ 381814 w 458370"/>
              <a:gd name="connsiteY39" fmla="*/ 228814 h 593976"/>
              <a:gd name="connsiteX40" fmla="*/ 380899 w 458370"/>
              <a:gd name="connsiteY40" fmla="*/ 229646 h 593976"/>
              <a:gd name="connsiteX41" fmla="*/ 374248 w 458370"/>
              <a:gd name="connsiteY41" fmla="*/ 244038 h 593976"/>
              <a:gd name="connsiteX42" fmla="*/ 373729 w 458370"/>
              <a:gd name="connsiteY42" fmla="*/ 246605 h 593976"/>
              <a:gd name="connsiteX43" fmla="*/ 371938 w 458370"/>
              <a:gd name="connsiteY43" fmla="*/ 249261 h 593976"/>
              <a:gd name="connsiteX44" fmla="*/ 371570 w 458370"/>
              <a:gd name="connsiteY44" fmla="*/ 251086 h 593976"/>
              <a:gd name="connsiteX45" fmla="*/ 366984 w 458370"/>
              <a:gd name="connsiteY45" fmla="*/ 256655 h 593976"/>
              <a:gd name="connsiteX46" fmla="*/ 365630 w 458370"/>
              <a:gd name="connsiteY46" fmla="*/ 259569 h 593976"/>
              <a:gd name="connsiteX47" fmla="*/ 364955 w 458370"/>
              <a:gd name="connsiteY47" fmla="*/ 261033 h 593976"/>
              <a:gd name="connsiteX48" fmla="*/ 364446 w 458370"/>
              <a:gd name="connsiteY48" fmla="*/ 263556 h 593976"/>
              <a:gd name="connsiteX49" fmla="*/ 362654 w 458370"/>
              <a:gd name="connsiteY49" fmla="*/ 266214 h 593976"/>
              <a:gd name="connsiteX50" fmla="*/ 362286 w 458370"/>
              <a:gd name="connsiteY50" fmla="*/ 268038 h 593976"/>
              <a:gd name="connsiteX51" fmla="*/ 360529 w 458370"/>
              <a:gd name="connsiteY51" fmla="*/ 270643 h 593976"/>
              <a:gd name="connsiteX52" fmla="*/ 359674 w 458370"/>
              <a:gd name="connsiteY52" fmla="*/ 272500 h 593976"/>
              <a:gd name="connsiteX53" fmla="*/ 359578 w 458370"/>
              <a:gd name="connsiteY53" fmla="*/ 272589 h 593976"/>
              <a:gd name="connsiteX54" fmla="*/ 359293 w 458370"/>
              <a:gd name="connsiteY54" fmla="*/ 273201 h 593976"/>
              <a:gd name="connsiteX55" fmla="*/ 358668 w 458370"/>
              <a:gd name="connsiteY55" fmla="*/ 276301 h 593976"/>
              <a:gd name="connsiteX56" fmla="*/ 355876 w 458370"/>
              <a:gd name="connsiteY56" fmla="*/ 280441 h 593976"/>
              <a:gd name="connsiteX57" fmla="*/ 355863 w 458370"/>
              <a:gd name="connsiteY57" fmla="*/ 280509 h 593976"/>
              <a:gd name="connsiteX58" fmla="*/ 354071 w 458370"/>
              <a:gd name="connsiteY58" fmla="*/ 283166 h 593976"/>
              <a:gd name="connsiteX59" fmla="*/ 353702 w 458370"/>
              <a:gd name="connsiteY59" fmla="*/ 284990 h 593976"/>
              <a:gd name="connsiteX60" fmla="*/ 352041 w 458370"/>
              <a:gd name="connsiteY60" fmla="*/ 287008 h 593976"/>
              <a:gd name="connsiteX61" fmla="*/ 351543 w 458370"/>
              <a:gd name="connsiteY61" fmla="*/ 289472 h 593976"/>
              <a:gd name="connsiteX62" fmla="*/ 347299 w 458370"/>
              <a:gd name="connsiteY62" fmla="*/ 294626 h 593976"/>
              <a:gd name="connsiteX63" fmla="*/ 345767 w 458370"/>
              <a:gd name="connsiteY63" fmla="*/ 302216 h 593976"/>
              <a:gd name="connsiteX64" fmla="*/ 340982 w 458370"/>
              <a:gd name="connsiteY64" fmla="*/ 309313 h 593976"/>
              <a:gd name="connsiteX65" fmla="*/ 340802 w 458370"/>
              <a:gd name="connsiteY65" fmla="*/ 310205 h 593976"/>
              <a:gd name="connsiteX66" fmla="*/ 339010 w 458370"/>
              <a:gd name="connsiteY66" fmla="*/ 312863 h 593976"/>
              <a:gd name="connsiteX67" fmla="*/ 338642 w 458370"/>
              <a:gd name="connsiteY67" fmla="*/ 314686 h 593976"/>
              <a:gd name="connsiteX68" fmla="*/ 334960 w 458370"/>
              <a:gd name="connsiteY68" fmla="*/ 320147 h 593976"/>
              <a:gd name="connsiteX69" fmla="*/ 332723 w 458370"/>
              <a:gd name="connsiteY69" fmla="*/ 324987 h 593976"/>
              <a:gd name="connsiteX70" fmla="*/ 332641 w 458370"/>
              <a:gd name="connsiteY70" fmla="*/ 325063 h 593976"/>
              <a:gd name="connsiteX71" fmla="*/ 332218 w 458370"/>
              <a:gd name="connsiteY71" fmla="*/ 327157 h 593976"/>
              <a:gd name="connsiteX72" fmla="*/ 330428 w 458370"/>
              <a:gd name="connsiteY72" fmla="*/ 329812 h 593976"/>
              <a:gd name="connsiteX73" fmla="*/ 330059 w 458370"/>
              <a:gd name="connsiteY73" fmla="*/ 331638 h 593976"/>
              <a:gd name="connsiteX74" fmla="*/ 327201 w 458370"/>
              <a:gd name="connsiteY74" fmla="*/ 335877 h 593976"/>
              <a:gd name="connsiteX75" fmla="*/ 326301 w 458370"/>
              <a:gd name="connsiteY75" fmla="*/ 337827 h 593976"/>
              <a:gd name="connsiteX76" fmla="*/ 325741 w 458370"/>
              <a:gd name="connsiteY76" fmla="*/ 340602 h 593976"/>
              <a:gd name="connsiteX77" fmla="*/ 323949 w 458370"/>
              <a:gd name="connsiteY77" fmla="*/ 343260 h 593976"/>
              <a:gd name="connsiteX78" fmla="*/ 323581 w 458370"/>
              <a:gd name="connsiteY78" fmla="*/ 345084 h 593976"/>
              <a:gd name="connsiteX79" fmla="*/ 318418 w 458370"/>
              <a:gd name="connsiteY79" fmla="*/ 352741 h 593976"/>
              <a:gd name="connsiteX80" fmla="*/ 317192 w 458370"/>
              <a:gd name="connsiteY80" fmla="*/ 355380 h 593976"/>
              <a:gd name="connsiteX81" fmla="*/ 317093 w 458370"/>
              <a:gd name="connsiteY81" fmla="*/ 355471 h 593976"/>
              <a:gd name="connsiteX82" fmla="*/ 313281 w 458370"/>
              <a:gd name="connsiteY82" fmla="*/ 363621 h 593976"/>
              <a:gd name="connsiteX83" fmla="*/ 312838 w 458370"/>
              <a:gd name="connsiteY83" fmla="*/ 365816 h 593976"/>
              <a:gd name="connsiteX84" fmla="*/ 310934 w 458370"/>
              <a:gd name="connsiteY84" fmla="*/ 368641 h 593976"/>
              <a:gd name="connsiteX85" fmla="*/ 310682 w 458370"/>
              <a:gd name="connsiteY85" fmla="*/ 369178 h 593976"/>
              <a:gd name="connsiteX86" fmla="*/ 310396 w 458370"/>
              <a:gd name="connsiteY86" fmla="*/ 369438 h 593976"/>
              <a:gd name="connsiteX87" fmla="*/ 309659 w 458370"/>
              <a:gd name="connsiteY87" fmla="*/ 370531 h 593976"/>
              <a:gd name="connsiteX88" fmla="*/ 309159 w 458370"/>
              <a:gd name="connsiteY88" fmla="*/ 371614 h 593976"/>
              <a:gd name="connsiteX89" fmla="*/ 308575 w 458370"/>
              <a:gd name="connsiteY89" fmla="*/ 374506 h 593976"/>
              <a:gd name="connsiteX90" fmla="*/ 305094 w 458370"/>
              <a:gd name="connsiteY90" fmla="*/ 379669 h 593976"/>
              <a:gd name="connsiteX91" fmla="*/ 304717 w 458370"/>
              <a:gd name="connsiteY91" fmla="*/ 380483 h 593976"/>
              <a:gd name="connsiteX92" fmla="*/ 304256 w 458370"/>
              <a:gd name="connsiteY92" fmla="*/ 382768 h 593976"/>
              <a:gd name="connsiteX93" fmla="*/ 300797 w 458370"/>
              <a:gd name="connsiteY93" fmla="*/ 387897 h 593976"/>
              <a:gd name="connsiteX94" fmla="*/ 300645 w 458370"/>
              <a:gd name="connsiteY94" fmla="*/ 388225 h 593976"/>
              <a:gd name="connsiteX95" fmla="*/ 299937 w 458370"/>
              <a:gd name="connsiteY95" fmla="*/ 391731 h 593976"/>
              <a:gd name="connsiteX96" fmla="*/ 295947 w 458370"/>
              <a:gd name="connsiteY96" fmla="*/ 397649 h 593976"/>
              <a:gd name="connsiteX97" fmla="*/ 295054 w 458370"/>
              <a:gd name="connsiteY97" fmla="*/ 399570 h 593976"/>
              <a:gd name="connsiteX98" fmla="*/ 294313 w 458370"/>
              <a:gd name="connsiteY98" fmla="*/ 400246 h 593976"/>
              <a:gd name="connsiteX99" fmla="*/ 293514 w 458370"/>
              <a:gd name="connsiteY99" fmla="*/ 404202 h 593976"/>
              <a:gd name="connsiteX100" fmla="*/ 291722 w 458370"/>
              <a:gd name="connsiteY100" fmla="*/ 406860 h 593976"/>
              <a:gd name="connsiteX101" fmla="*/ 291354 w 458370"/>
              <a:gd name="connsiteY101" fmla="*/ 408683 h 593976"/>
              <a:gd name="connsiteX102" fmla="*/ 289564 w 458370"/>
              <a:gd name="connsiteY102" fmla="*/ 411338 h 593976"/>
              <a:gd name="connsiteX103" fmla="*/ 289195 w 458370"/>
              <a:gd name="connsiteY103" fmla="*/ 413165 h 593976"/>
              <a:gd name="connsiteX104" fmla="*/ 287103 w 458370"/>
              <a:gd name="connsiteY104" fmla="*/ 416613 h 593976"/>
              <a:gd name="connsiteX105" fmla="*/ 287036 w 458370"/>
              <a:gd name="connsiteY105" fmla="*/ 416945 h 593976"/>
              <a:gd name="connsiteX106" fmla="*/ 285691 w 458370"/>
              <a:gd name="connsiteY106" fmla="*/ 418939 h 593976"/>
              <a:gd name="connsiteX107" fmla="*/ 283342 w 458370"/>
              <a:gd name="connsiteY107" fmla="*/ 422812 h 593976"/>
              <a:gd name="connsiteX108" fmla="*/ 282772 w 458370"/>
              <a:gd name="connsiteY108" fmla="*/ 425636 h 593976"/>
              <a:gd name="connsiteX109" fmla="*/ 275405 w 458370"/>
              <a:gd name="connsiteY109" fmla="*/ 436563 h 593976"/>
              <a:gd name="connsiteX110" fmla="*/ 274133 w 458370"/>
              <a:gd name="connsiteY110" fmla="*/ 442860 h 593976"/>
              <a:gd name="connsiteX111" fmla="*/ 268560 w 458370"/>
              <a:gd name="connsiteY111" fmla="*/ 451127 h 593976"/>
              <a:gd name="connsiteX112" fmla="*/ 267711 w 458370"/>
              <a:gd name="connsiteY112" fmla="*/ 455331 h 593976"/>
              <a:gd name="connsiteX113" fmla="*/ 260995 w 458370"/>
              <a:gd name="connsiteY113" fmla="*/ 465293 h 593976"/>
              <a:gd name="connsiteX114" fmla="*/ 253274 w 458370"/>
              <a:gd name="connsiteY114" fmla="*/ 481945 h 593976"/>
              <a:gd name="connsiteX115" fmla="*/ 251934 w 458370"/>
              <a:gd name="connsiteY115" fmla="*/ 483181 h 593976"/>
              <a:gd name="connsiteX116" fmla="*/ 250390 w 458370"/>
              <a:gd name="connsiteY116" fmla="*/ 486539 h 593976"/>
              <a:gd name="connsiteX117" fmla="*/ 249845 w 458370"/>
              <a:gd name="connsiteY117" fmla="*/ 489235 h 593976"/>
              <a:gd name="connsiteX118" fmla="*/ 247071 w 458370"/>
              <a:gd name="connsiteY118" fmla="*/ 493350 h 593976"/>
              <a:gd name="connsiteX119" fmla="*/ 245964 w 458370"/>
              <a:gd name="connsiteY119" fmla="*/ 495745 h 593976"/>
              <a:gd name="connsiteX120" fmla="*/ 244631 w 458370"/>
              <a:gd name="connsiteY120" fmla="*/ 496969 h 593976"/>
              <a:gd name="connsiteX121" fmla="*/ 244500 w 458370"/>
              <a:gd name="connsiteY121" fmla="*/ 497163 h 593976"/>
              <a:gd name="connsiteX122" fmla="*/ 243257 w 458370"/>
              <a:gd name="connsiteY122" fmla="*/ 499843 h 593976"/>
              <a:gd name="connsiteX123" fmla="*/ 243249 w 458370"/>
              <a:gd name="connsiteY123" fmla="*/ 499851 h 593976"/>
              <a:gd name="connsiteX124" fmla="*/ 241448 w 458370"/>
              <a:gd name="connsiteY124" fmla="*/ 503745 h 593976"/>
              <a:gd name="connsiteX125" fmla="*/ 241151 w 458370"/>
              <a:gd name="connsiteY125" fmla="*/ 504018 h 593976"/>
              <a:gd name="connsiteX126" fmla="*/ 239048 w 458370"/>
              <a:gd name="connsiteY126" fmla="*/ 508545 h 593976"/>
              <a:gd name="connsiteX127" fmla="*/ 238593 w 458370"/>
              <a:gd name="connsiteY127" fmla="*/ 508959 h 593976"/>
              <a:gd name="connsiteX128" fmla="*/ 234840 w 458370"/>
              <a:gd name="connsiteY128" fmla="*/ 517138 h 593976"/>
              <a:gd name="connsiteX129" fmla="*/ 234630 w 458370"/>
              <a:gd name="connsiteY129" fmla="*/ 517333 h 593976"/>
              <a:gd name="connsiteX130" fmla="*/ 232834 w 458370"/>
              <a:gd name="connsiteY130" fmla="*/ 521237 h 593976"/>
              <a:gd name="connsiteX131" fmla="*/ 232613 w 458370"/>
              <a:gd name="connsiteY131" fmla="*/ 521442 h 593976"/>
              <a:gd name="connsiteX132" fmla="*/ 230433 w 458370"/>
              <a:gd name="connsiteY132" fmla="*/ 526136 h 593976"/>
              <a:gd name="connsiteX133" fmla="*/ 230066 w 458370"/>
              <a:gd name="connsiteY133" fmla="*/ 526473 h 593976"/>
              <a:gd name="connsiteX134" fmla="*/ 228330 w 458370"/>
              <a:gd name="connsiteY134" fmla="*/ 530235 h 593976"/>
              <a:gd name="connsiteX135" fmla="*/ 227191 w 458370"/>
              <a:gd name="connsiteY135" fmla="*/ 531283 h 593976"/>
              <a:gd name="connsiteX136" fmla="*/ 227149 w 458370"/>
              <a:gd name="connsiteY136" fmla="*/ 531375 h 593976"/>
              <a:gd name="connsiteX137" fmla="*/ 223518 w 458370"/>
              <a:gd name="connsiteY137" fmla="*/ 539233 h 593976"/>
              <a:gd name="connsiteX138" fmla="*/ 223492 w 458370"/>
              <a:gd name="connsiteY138" fmla="*/ 539257 h 593976"/>
              <a:gd name="connsiteX139" fmla="*/ 221414 w 458370"/>
              <a:gd name="connsiteY139" fmla="*/ 543737 h 593976"/>
              <a:gd name="connsiteX140" fmla="*/ 185454 w 458370"/>
              <a:gd name="connsiteY140" fmla="*/ 576639 h 593976"/>
              <a:gd name="connsiteX141" fmla="*/ 17811 w 458370"/>
              <a:gd name="connsiteY141" fmla="*/ 535254 h 593976"/>
              <a:gd name="connsiteX142" fmla="*/ 23235 w 458370"/>
              <a:gd name="connsiteY142" fmla="*/ 400513 h 593976"/>
              <a:gd name="connsiteX143" fmla="*/ 26178 w 458370"/>
              <a:gd name="connsiteY143" fmla="*/ 397821 h 593976"/>
              <a:gd name="connsiteX144" fmla="*/ 26742 w 458370"/>
              <a:gd name="connsiteY144" fmla="*/ 396599 h 593976"/>
              <a:gd name="connsiteX145" fmla="*/ 28006 w 458370"/>
              <a:gd name="connsiteY145" fmla="*/ 395434 h 593976"/>
              <a:gd name="connsiteX146" fmla="*/ 29646 w 458370"/>
              <a:gd name="connsiteY146" fmla="*/ 392281 h 593976"/>
              <a:gd name="connsiteX147" fmla="*/ 32867 w 458370"/>
              <a:gd name="connsiteY147" fmla="*/ 389315 h 593976"/>
              <a:gd name="connsiteX148" fmla="*/ 33154 w 458370"/>
              <a:gd name="connsiteY148" fmla="*/ 388763 h 593976"/>
              <a:gd name="connsiteX149" fmla="*/ 35121 w 458370"/>
              <a:gd name="connsiteY149" fmla="*/ 386953 h 593976"/>
              <a:gd name="connsiteX150" fmla="*/ 35959 w 458370"/>
              <a:gd name="connsiteY150" fmla="*/ 385147 h 593976"/>
              <a:gd name="connsiteX151" fmla="*/ 38604 w 458370"/>
              <a:gd name="connsiteY151" fmla="*/ 382719 h 593976"/>
              <a:gd name="connsiteX152" fmla="*/ 39171 w 458370"/>
              <a:gd name="connsiteY152" fmla="*/ 381628 h 593976"/>
              <a:gd name="connsiteX153" fmla="*/ 41340 w 458370"/>
              <a:gd name="connsiteY153" fmla="*/ 379615 h 593976"/>
              <a:gd name="connsiteX154" fmla="*/ 42075 w 458370"/>
              <a:gd name="connsiteY154" fmla="*/ 378012 h 593976"/>
              <a:gd name="connsiteX155" fmla="*/ 46664 w 458370"/>
              <a:gd name="connsiteY155" fmla="*/ 373756 h 593976"/>
              <a:gd name="connsiteX156" fmla="*/ 48387 w 458370"/>
              <a:gd name="connsiteY156" fmla="*/ 370471 h 593976"/>
              <a:gd name="connsiteX157" fmla="*/ 51051 w 458370"/>
              <a:gd name="connsiteY157" fmla="*/ 368041 h 593976"/>
              <a:gd name="connsiteX158" fmla="*/ 51599 w 458370"/>
              <a:gd name="connsiteY158" fmla="*/ 366855 h 593976"/>
              <a:gd name="connsiteX159" fmla="*/ 53734 w 458370"/>
              <a:gd name="connsiteY159" fmla="*/ 364891 h 593976"/>
              <a:gd name="connsiteX160" fmla="*/ 54702 w 458370"/>
              <a:gd name="connsiteY160" fmla="*/ 363041 h 593976"/>
              <a:gd name="connsiteX161" fmla="*/ 57888 w 458370"/>
              <a:gd name="connsiteY161" fmla="*/ 360112 h 593976"/>
              <a:gd name="connsiteX162" fmla="*/ 57937 w 458370"/>
              <a:gd name="connsiteY162" fmla="*/ 360040 h 593976"/>
              <a:gd name="connsiteX163" fmla="*/ 58011 w 458370"/>
              <a:gd name="connsiteY163" fmla="*/ 359989 h 593976"/>
              <a:gd name="connsiteX164" fmla="*/ 58307 w 458370"/>
              <a:gd name="connsiteY164" fmla="*/ 359424 h 593976"/>
              <a:gd name="connsiteX165" fmla="*/ 60986 w 458370"/>
              <a:gd name="connsiteY165" fmla="*/ 356964 h 593976"/>
              <a:gd name="connsiteX166" fmla="*/ 61518 w 458370"/>
              <a:gd name="connsiteY166" fmla="*/ 355806 h 593976"/>
              <a:gd name="connsiteX167" fmla="*/ 62700 w 458370"/>
              <a:gd name="connsiteY167" fmla="*/ 354712 h 593976"/>
              <a:gd name="connsiteX168" fmla="*/ 64324 w 458370"/>
              <a:gd name="connsiteY168" fmla="*/ 351588 h 593976"/>
              <a:gd name="connsiteX169" fmla="*/ 67530 w 458370"/>
              <a:gd name="connsiteY169" fmla="*/ 348619 h 593976"/>
              <a:gd name="connsiteX170" fmla="*/ 67831 w 458370"/>
              <a:gd name="connsiteY170" fmla="*/ 347970 h 593976"/>
              <a:gd name="connsiteX171" fmla="*/ 72989 w 458370"/>
              <a:gd name="connsiteY171" fmla="*/ 343211 h 593976"/>
              <a:gd name="connsiteX172" fmla="*/ 73946 w 458370"/>
              <a:gd name="connsiteY172" fmla="*/ 341132 h 593976"/>
              <a:gd name="connsiteX173" fmla="*/ 75917 w 458370"/>
              <a:gd name="connsiteY173" fmla="*/ 339317 h 593976"/>
              <a:gd name="connsiteX174" fmla="*/ 76752 w 458370"/>
              <a:gd name="connsiteY174" fmla="*/ 337514 h 593976"/>
              <a:gd name="connsiteX175" fmla="*/ 80276 w 458370"/>
              <a:gd name="connsiteY175" fmla="*/ 334281 h 593976"/>
              <a:gd name="connsiteX176" fmla="*/ 81804 w 458370"/>
              <a:gd name="connsiteY176" fmla="*/ 332015 h 593976"/>
              <a:gd name="connsiteX177" fmla="*/ 83164 w 458370"/>
              <a:gd name="connsiteY177" fmla="*/ 329383 h 593976"/>
              <a:gd name="connsiteX178" fmla="*/ 86377 w 458370"/>
              <a:gd name="connsiteY178" fmla="*/ 326403 h 593976"/>
              <a:gd name="connsiteX179" fmla="*/ 86671 w 458370"/>
              <a:gd name="connsiteY179" fmla="*/ 325765 h 593976"/>
              <a:gd name="connsiteX180" fmla="*/ 88481 w 458370"/>
              <a:gd name="connsiteY180" fmla="*/ 324094 h 593976"/>
              <a:gd name="connsiteX181" fmla="*/ 88634 w 458370"/>
              <a:gd name="connsiteY181" fmla="*/ 323865 h 593976"/>
              <a:gd name="connsiteX182" fmla="*/ 89477 w 458370"/>
              <a:gd name="connsiteY182" fmla="*/ 322247 h 593976"/>
              <a:gd name="connsiteX183" fmla="*/ 90135 w 458370"/>
              <a:gd name="connsiteY183" fmla="*/ 321639 h 593976"/>
              <a:gd name="connsiteX184" fmla="*/ 91364 w 458370"/>
              <a:gd name="connsiteY184" fmla="*/ 319817 h 593976"/>
              <a:gd name="connsiteX185" fmla="*/ 94122 w 458370"/>
              <a:gd name="connsiteY185" fmla="*/ 317957 h 593976"/>
              <a:gd name="connsiteX186" fmla="*/ 94646 w 458370"/>
              <a:gd name="connsiteY186" fmla="*/ 317473 h 593976"/>
              <a:gd name="connsiteX187" fmla="*/ 95592 w 458370"/>
              <a:gd name="connsiteY187" fmla="*/ 315408 h 593976"/>
              <a:gd name="connsiteX188" fmla="*/ 101964 w 458370"/>
              <a:gd name="connsiteY188" fmla="*/ 309535 h 593976"/>
              <a:gd name="connsiteX189" fmla="*/ 104572 w 458370"/>
              <a:gd name="connsiteY189" fmla="*/ 305668 h 593976"/>
              <a:gd name="connsiteX190" fmla="*/ 104692 w 458370"/>
              <a:gd name="connsiteY190" fmla="*/ 305587 h 593976"/>
              <a:gd name="connsiteX191" fmla="*/ 109978 w 458370"/>
              <a:gd name="connsiteY191" fmla="*/ 297746 h 593976"/>
              <a:gd name="connsiteX192" fmla="*/ 111917 w 458370"/>
              <a:gd name="connsiteY192" fmla="*/ 296439 h 593976"/>
              <a:gd name="connsiteX193" fmla="*/ 112484 w 458370"/>
              <a:gd name="connsiteY193" fmla="*/ 295915 h 593976"/>
              <a:gd name="connsiteX194" fmla="*/ 113280 w 458370"/>
              <a:gd name="connsiteY194" fmla="*/ 294735 h 593976"/>
              <a:gd name="connsiteX195" fmla="*/ 114744 w 458370"/>
              <a:gd name="connsiteY195" fmla="*/ 293748 h 593976"/>
              <a:gd name="connsiteX196" fmla="*/ 116581 w 458370"/>
              <a:gd name="connsiteY196" fmla="*/ 291023 h 593976"/>
              <a:gd name="connsiteX197" fmla="*/ 118046 w 458370"/>
              <a:gd name="connsiteY197" fmla="*/ 290035 h 593976"/>
              <a:gd name="connsiteX198" fmla="*/ 119883 w 458370"/>
              <a:gd name="connsiteY198" fmla="*/ 287310 h 593976"/>
              <a:gd name="connsiteX199" fmla="*/ 120705 w 458370"/>
              <a:gd name="connsiteY199" fmla="*/ 286756 h 593976"/>
              <a:gd name="connsiteX200" fmla="*/ 121349 w 458370"/>
              <a:gd name="connsiteY200" fmla="*/ 285367 h 593976"/>
              <a:gd name="connsiteX201" fmla="*/ 124437 w 458370"/>
              <a:gd name="connsiteY201" fmla="*/ 282539 h 593976"/>
              <a:gd name="connsiteX202" fmla="*/ 128591 w 458370"/>
              <a:gd name="connsiteY202" fmla="*/ 276377 h 593976"/>
              <a:gd name="connsiteX203" fmla="*/ 131519 w 458370"/>
              <a:gd name="connsiteY203" fmla="*/ 274403 h 593976"/>
              <a:gd name="connsiteX204" fmla="*/ 133696 w 458370"/>
              <a:gd name="connsiteY204" fmla="*/ 271175 h 593976"/>
              <a:gd name="connsiteX205" fmla="*/ 133777 w 458370"/>
              <a:gd name="connsiteY205" fmla="*/ 270998 h 593976"/>
              <a:gd name="connsiteX206" fmla="*/ 133875 w 458370"/>
              <a:gd name="connsiteY206" fmla="*/ 270908 h 593976"/>
              <a:gd name="connsiteX207" fmla="*/ 135194 w 458370"/>
              <a:gd name="connsiteY207" fmla="*/ 268952 h 593976"/>
              <a:gd name="connsiteX208" fmla="*/ 138213 w 458370"/>
              <a:gd name="connsiteY208" fmla="*/ 266916 h 593976"/>
              <a:gd name="connsiteX209" fmla="*/ 138902 w 458370"/>
              <a:gd name="connsiteY209" fmla="*/ 266283 h 593976"/>
              <a:gd name="connsiteX210" fmla="*/ 140485 w 458370"/>
              <a:gd name="connsiteY210" fmla="*/ 262867 h 593976"/>
              <a:gd name="connsiteX211" fmla="*/ 141691 w 458370"/>
              <a:gd name="connsiteY211" fmla="*/ 261760 h 593976"/>
              <a:gd name="connsiteX212" fmla="*/ 142995 w 458370"/>
              <a:gd name="connsiteY212" fmla="*/ 259250 h 593976"/>
              <a:gd name="connsiteX213" fmla="*/ 145334 w 458370"/>
              <a:gd name="connsiteY213" fmla="*/ 257080 h 593976"/>
              <a:gd name="connsiteX214" fmla="*/ 147204 w 458370"/>
              <a:gd name="connsiteY214" fmla="*/ 254307 h 593976"/>
              <a:gd name="connsiteX215" fmla="*/ 150005 w 458370"/>
              <a:gd name="connsiteY215" fmla="*/ 252418 h 593976"/>
              <a:gd name="connsiteX216" fmla="*/ 150009 w 458370"/>
              <a:gd name="connsiteY216" fmla="*/ 252410 h 593976"/>
              <a:gd name="connsiteX217" fmla="*/ 153980 w 458370"/>
              <a:gd name="connsiteY217" fmla="*/ 248799 h 593976"/>
              <a:gd name="connsiteX218" fmla="*/ 154898 w 458370"/>
              <a:gd name="connsiteY218" fmla="*/ 247948 h 593976"/>
              <a:gd name="connsiteX219" fmla="*/ 157423 w 458370"/>
              <a:gd name="connsiteY219" fmla="*/ 244203 h 593976"/>
              <a:gd name="connsiteX220" fmla="*/ 158930 w 458370"/>
              <a:gd name="connsiteY220" fmla="*/ 240958 h 593976"/>
              <a:gd name="connsiteX221" fmla="*/ 160715 w 458370"/>
              <a:gd name="connsiteY221" fmla="*/ 239321 h 593976"/>
              <a:gd name="connsiteX222" fmla="*/ 162515 w 458370"/>
              <a:gd name="connsiteY222" fmla="*/ 236651 h 593976"/>
              <a:gd name="connsiteX223" fmla="*/ 163980 w 458370"/>
              <a:gd name="connsiteY223" fmla="*/ 235663 h 593976"/>
              <a:gd name="connsiteX224" fmla="*/ 165817 w 458370"/>
              <a:gd name="connsiteY224" fmla="*/ 232938 h 593976"/>
              <a:gd name="connsiteX225" fmla="*/ 168061 w 458370"/>
              <a:gd name="connsiteY225" fmla="*/ 231425 h 593976"/>
              <a:gd name="connsiteX226" fmla="*/ 168850 w 458370"/>
              <a:gd name="connsiteY226" fmla="*/ 229910 h 593976"/>
              <a:gd name="connsiteX227" fmla="*/ 170342 w 458370"/>
              <a:gd name="connsiteY227" fmla="*/ 228530 h 593976"/>
              <a:gd name="connsiteX228" fmla="*/ 171656 w 458370"/>
              <a:gd name="connsiteY228" fmla="*/ 225690 h 593976"/>
              <a:gd name="connsiteX229" fmla="*/ 175488 w 458370"/>
              <a:gd name="connsiteY229" fmla="*/ 222148 h 593976"/>
              <a:gd name="connsiteX230" fmla="*/ 175722 w 458370"/>
              <a:gd name="connsiteY230" fmla="*/ 221800 h 593976"/>
              <a:gd name="connsiteX231" fmla="*/ 176246 w 458370"/>
              <a:gd name="connsiteY231" fmla="*/ 221447 h 593976"/>
              <a:gd name="connsiteX232" fmla="*/ 179037 w 458370"/>
              <a:gd name="connsiteY232" fmla="*/ 218867 h 593976"/>
              <a:gd name="connsiteX233" fmla="*/ 180822 w 458370"/>
              <a:gd name="connsiteY233" fmla="*/ 216219 h 593976"/>
              <a:gd name="connsiteX234" fmla="*/ 181277 w 458370"/>
              <a:gd name="connsiteY234" fmla="*/ 215234 h 593976"/>
              <a:gd name="connsiteX235" fmla="*/ 181826 w 458370"/>
              <a:gd name="connsiteY235" fmla="*/ 214730 h 593976"/>
              <a:gd name="connsiteX236" fmla="*/ 184430 w 458370"/>
              <a:gd name="connsiteY236" fmla="*/ 210868 h 593976"/>
              <a:gd name="connsiteX237" fmla="*/ 185895 w 458370"/>
              <a:gd name="connsiteY237" fmla="*/ 209880 h 593976"/>
              <a:gd name="connsiteX238" fmla="*/ 186708 w 458370"/>
              <a:gd name="connsiteY238" fmla="*/ 208674 h 593976"/>
              <a:gd name="connsiteX239" fmla="*/ 187295 w 458370"/>
              <a:gd name="connsiteY239" fmla="*/ 207397 h 593976"/>
              <a:gd name="connsiteX240" fmla="*/ 189279 w 458370"/>
              <a:gd name="connsiteY240" fmla="*/ 205557 h 593976"/>
              <a:gd name="connsiteX241" fmla="*/ 190199 w 458370"/>
              <a:gd name="connsiteY241" fmla="*/ 203781 h 593976"/>
              <a:gd name="connsiteX242" fmla="*/ 192993 w 458370"/>
              <a:gd name="connsiteY242" fmla="*/ 201191 h 593976"/>
              <a:gd name="connsiteX243" fmla="*/ 193839 w 458370"/>
              <a:gd name="connsiteY243" fmla="*/ 199936 h 593976"/>
              <a:gd name="connsiteX244" fmla="*/ 195703 w 458370"/>
              <a:gd name="connsiteY244" fmla="*/ 198679 h 593976"/>
              <a:gd name="connsiteX245" fmla="*/ 198771 w 458370"/>
              <a:gd name="connsiteY245" fmla="*/ 195835 h 593976"/>
              <a:gd name="connsiteX246" fmla="*/ 203043 w 458370"/>
              <a:gd name="connsiteY246" fmla="*/ 189499 h 593976"/>
              <a:gd name="connsiteX247" fmla="*/ 204506 w 458370"/>
              <a:gd name="connsiteY247" fmla="*/ 188513 h 593976"/>
              <a:gd name="connsiteX248" fmla="*/ 205743 w 458370"/>
              <a:gd name="connsiteY248" fmla="*/ 186678 h 593976"/>
              <a:gd name="connsiteX249" fmla="*/ 206431 w 458370"/>
              <a:gd name="connsiteY249" fmla="*/ 185193 h 593976"/>
              <a:gd name="connsiteX250" fmla="*/ 209251 w 458370"/>
              <a:gd name="connsiteY250" fmla="*/ 182613 h 593976"/>
              <a:gd name="connsiteX251" fmla="*/ 212452 w 458370"/>
              <a:gd name="connsiteY251" fmla="*/ 177866 h 593976"/>
              <a:gd name="connsiteX252" fmla="*/ 214961 w 458370"/>
              <a:gd name="connsiteY252" fmla="*/ 176174 h 593976"/>
              <a:gd name="connsiteX253" fmla="*/ 215765 w 458370"/>
              <a:gd name="connsiteY253" fmla="*/ 174982 h 593976"/>
              <a:gd name="connsiteX254" fmla="*/ 215955 w 458370"/>
              <a:gd name="connsiteY254" fmla="*/ 174441 h 593976"/>
              <a:gd name="connsiteX255" fmla="*/ 216414 w 458370"/>
              <a:gd name="connsiteY255" fmla="*/ 174019 h 593976"/>
              <a:gd name="connsiteX256" fmla="*/ 218354 w 458370"/>
              <a:gd name="connsiteY256" fmla="*/ 171141 h 593976"/>
              <a:gd name="connsiteX257" fmla="*/ 219353 w 458370"/>
              <a:gd name="connsiteY257" fmla="*/ 170468 h 593976"/>
              <a:gd name="connsiteX258" fmla="*/ 220027 w 458370"/>
              <a:gd name="connsiteY258" fmla="*/ 169845 h 593976"/>
              <a:gd name="connsiteX259" fmla="*/ 221657 w 458370"/>
              <a:gd name="connsiteY259" fmla="*/ 167428 h 593976"/>
              <a:gd name="connsiteX260" fmla="*/ 225316 w 458370"/>
              <a:gd name="connsiteY260" fmla="*/ 164961 h 593976"/>
              <a:gd name="connsiteX261" fmla="*/ 225430 w 458370"/>
              <a:gd name="connsiteY261" fmla="*/ 164856 h 593976"/>
              <a:gd name="connsiteX262" fmla="*/ 228260 w 458370"/>
              <a:gd name="connsiteY262" fmla="*/ 160658 h 593976"/>
              <a:gd name="connsiteX263" fmla="*/ 228680 w 458370"/>
              <a:gd name="connsiteY263" fmla="*/ 159471 h 593976"/>
              <a:gd name="connsiteX264" fmla="*/ 229668 w 458370"/>
              <a:gd name="connsiteY264" fmla="*/ 158570 h 593976"/>
              <a:gd name="connsiteX265" fmla="*/ 231066 w 458370"/>
              <a:gd name="connsiteY265" fmla="*/ 156496 h 593976"/>
              <a:gd name="connsiteX266" fmla="*/ 231448 w 458370"/>
              <a:gd name="connsiteY266" fmla="*/ 156239 h 593976"/>
              <a:gd name="connsiteX267" fmla="*/ 231584 w 458370"/>
              <a:gd name="connsiteY267" fmla="*/ 155853 h 593976"/>
              <a:gd name="connsiteX268" fmla="*/ 233435 w 458370"/>
              <a:gd name="connsiteY268" fmla="*/ 154166 h 593976"/>
              <a:gd name="connsiteX269" fmla="*/ 234367 w 458370"/>
              <a:gd name="connsiteY269" fmla="*/ 152784 h 593976"/>
              <a:gd name="connsiteX270" fmla="*/ 234723 w 458370"/>
              <a:gd name="connsiteY270" fmla="*/ 152544 h 593976"/>
              <a:gd name="connsiteX271" fmla="*/ 234795 w 458370"/>
              <a:gd name="connsiteY271" fmla="*/ 152335 h 593976"/>
              <a:gd name="connsiteX272" fmla="*/ 238112 w 458370"/>
              <a:gd name="connsiteY272" fmla="*/ 149264 h 593976"/>
              <a:gd name="connsiteX273" fmla="*/ 238303 w 458370"/>
              <a:gd name="connsiteY273" fmla="*/ 148718 h 593976"/>
              <a:gd name="connsiteX274" fmla="*/ 240199 w 458370"/>
              <a:gd name="connsiteY274" fmla="*/ 146972 h 593976"/>
              <a:gd name="connsiteX275" fmla="*/ 241108 w 458370"/>
              <a:gd name="connsiteY275" fmla="*/ 144400 h 593976"/>
              <a:gd name="connsiteX276" fmla="*/ 244176 w 458370"/>
              <a:gd name="connsiteY276" fmla="*/ 141587 h 593976"/>
              <a:gd name="connsiteX277" fmla="*/ 244419 w 458370"/>
              <a:gd name="connsiteY277" fmla="*/ 140882 h 593976"/>
              <a:gd name="connsiteX278" fmla="*/ 249883 w 458370"/>
              <a:gd name="connsiteY278" fmla="*/ 135767 h 593976"/>
              <a:gd name="connsiteX279" fmla="*/ 250732 w 458370"/>
              <a:gd name="connsiteY279" fmla="*/ 133944 h 593976"/>
              <a:gd name="connsiteX280" fmla="*/ 254201 w 458370"/>
              <a:gd name="connsiteY280" fmla="*/ 130788 h 593976"/>
              <a:gd name="connsiteX281" fmla="*/ 256282 w 458370"/>
              <a:gd name="connsiteY281" fmla="*/ 127702 h 593976"/>
              <a:gd name="connsiteX282" fmla="*/ 256402 w 458370"/>
              <a:gd name="connsiteY282" fmla="*/ 127621 h 593976"/>
              <a:gd name="connsiteX283" fmla="*/ 256413 w 458370"/>
              <a:gd name="connsiteY283" fmla="*/ 127604 h 593976"/>
              <a:gd name="connsiteX284" fmla="*/ 257044 w 458370"/>
              <a:gd name="connsiteY284" fmla="*/ 125813 h 593976"/>
              <a:gd name="connsiteX285" fmla="*/ 258562 w 458370"/>
              <a:gd name="connsiteY285" fmla="*/ 124418 h 593976"/>
              <a:gd name="connsiteX286" fmla="*/ 261688 w 458370"/>
              <a:gd name="connsiteY286" fmla="*/ 119781 h 593976"/>
              <a:gd name="connsiteX287" fmla="*/ 263819 w 458370"/>
              <a:gd name="connsiteY287" fmla="*/ 118344 h 593976"/>
              <a:gd name="connsiteX288" fmla="*/ 265714 w 458370"/>
              <a:gd name="connsiteY288" fmla="*/ 116604 h 593976"/>
              <a:gd name="connsiteX289" fmla="*/ 266262 w 458370"/>
              <a:gd name="connsiteY289" fmla="*/ 115060 h 593976"/>
              <a:gd name="connsiteX290" fmla="*/ 268029 w 458370"/>
              <a:gd name="connsiteY290" fmla="*/ 113445 h 593976"/>
              <a:gd name="connsiteX291" fmla="*/ 268291 w 458370"/>
              <a:gd name="connsiteY291" fmla="*/ 113057 h 593976"/>
              <a:gd name="connsiteX292" fmla="*/ 268916 w 458370"/>
              <a:gd name="connsiteY292" fmla="*/ 112636 h 593976"/>
              <a:gd name="connsiteX293" fmla="*/ 271586 w 458370"/>
              <a:gd name="connsiteY293" fmla="*/ 110197 h 593976"/>
              <a:gd name="connsiteX294" fmla="*/ 272377 w 458370"/>
              <a:gd name="connsiteY294" fmla="*/ 107925 h 593976"/>
              <a:gd name="connsiteX295" fmla="*/ 275387 w 458370"/>
              <a:gd name="connsiteY295" fmla="*/ 105130 h 593976"/>
              <a:gd name="connsiteX296" fmla="*/ 275885 w 458370"/>
              <a:gd name="connsiteY296" fmla="*/ 103706 h 593976"/>
              <a:gd name="connsiteX297" fmla="*/ 281044 w 458370"/>
              <a:gd name="connsiteY297" fmla="*/ 98919 h 593976"/>
              <a:gd name="connsiteX298" fmla="*/ 281902 w 458370"/>
              <a:gd name="connsiteY298" fmla="*/ 96472 h 593976"/>
              <a:gd name="connsiteX299" fmla="*/ 285239 w 458370"/>
              <a:gd name="connsiteY299" fmla="*/ 93458 h 593976"/>
              <a:gd name="connsiteX300" fmla="*/ 286905 w 458370"/>
              <a:gd name="connsiteY300" fmla="*/ 90987 h 593976"/>
              <a:gd name="connsiteX301" fmla="*/ 288377 w 458370"/>
              <a:gd name="connsiteY301" fmla="*/ 89994 h 593976"/>
              <a:gd name="connsiteX302" fmla="*/ 288609 w 458370"/>
              <a:gd name="connsiteY302" fmla="*/ 89337 h 593976"/>
              <a:gd name="connsiteX303" fmla="*/ 291165 w 458370"/>
              <a:gd name="connsiteY303" fmla="*/ 87000 h 593976"/>
              <a:gd name="connsiteX304" fmla="*/ 291820 w 458370"/>
              <a:gd name="connsiteY304" fmla="*/ 85117 h 593976"/>
              <a:gd name="connsiteX305" fmla="*/ 294103 w 458370"/>
              <a:gd name="connsiteY305" fmla="*/ 82992 h 593976"/>
              <a:gd name="connsiteX306" fmla="*/ 294626 w 458370"/>
              <a:gd name="connsiteY306" fmla="*/ 81500 h 593976"/>
              <a:gd name="connsiteX307" fmla="*/ 297938 w 458370"/>
              <a:gd name="connsiteY307" fmla="*/ 78434 h 593976"/>
              <a:gd name="connsiteX308" fmla="*/ 298133 w 458370"/>
              <a:gd name="connsiteY308" fmla="*/ 77884 h 593976"/>
              <a:gd name="connsiteX309" fmla="*/ 300180 w 458370"/>
              <a:gd name="connsiteY309" fmla="*/ 75999 h 593976"/>
              <a:gd name="connsiteX310" fmla="*/ 300742 w 458370"/>
              <a:gd name="connsiteY310" fmla="*/ 74366 h 593976"/>
              <a:gd name="connsiteX311" fmla="*/ 304241 w 458370"/>
              <a:gd name="connsiteY311" fmla="*/ 71068 h 593976"/>
              <a:gd name="connsiteX312" fmla="*/ 304249 w 458370"/>
              <a:gd name="connsiteY312" fmla="*/ 71045 h 593976"/>
              <a:gd name="connsiteX313" fmla="*/ 304868 w 458370"/>
              <a:gd name="connsiteY313" fmla="*/ 70476 h 593976"/>
              <a:gd name="connsiteX314" fmla="*/ 306533 w 458370"/>
              <a:gd name="connsiteY314" fmla="*/ 68907 h 593976"/>
              <a:gd name="connsiteX315" fmla="*/ 307055 w 458370"/>
              <a:gd name="connsiteY315" fmla="*/ 67428 h 593976"/>
              <a:gd name="connsiteX316" fmla="*/ 309876 w 458370"/>
              <a:gd name="connsiteY316" fmla="*/ 64854 h 593976"/>
              <a:gd name="connsiteX317" fmla="*/ 310562 w 458370"/>
              <a:gd name="connsiteY317" fmla="*/ 62912 h 593976"/>
              <a:gd name="connsiteX318" fmla="*/ 312957 w 458370"/>
              <a:gd name="connsiteY318" fmla="*/ 60762 h 593976"/>
              <a:gd name="connsiteX319" fmla="*/ 313466 w 458370"/>
              <a:gd name="connsiteY319" fmla="*/ 59296 h 593976"/>
              <a:gd name="connsiteX320" fmla="*/ 316838 w 458370"/>
              <a:gd name="connsiteY320" fmla="*/ 56167 h 593976"/>
              <a:gd name="connsiteX321" fmla="*/ 316973 w 458370"/>
              <a:gd name="connsiteY321" fmla="*/ 55778 h 593976"/>
              <a:gd name="connsiteX322" fmla="*/ 319249 w 458370"/>
              <a:gd name="connsiteY322" fmla="*/ 53667 h 593976"/>
              <a:gd name="connsiteX323" fmla="*/ 319779 w 458370"/>
              <a:gd name="connsiteY323" fmla="*/ 52161 h 593976"/>
              <a:gd name="connsiteX324" fmla="*/ 326168 w 458370"/>
              <a:gd name="connsiteY324" fmla="*/ 46270 h 593976"/>
              <a:gd name="connsiteX325" fmla="*/ 326597 w 458370"/>
              <a:gd name="connsiteY325" fmla="*/ 45026 h 593976"/>
              <a:gd name="connsiteX326" fmla="*/ 327887 w 458370"/>
              <a:gd name="connsiteY326" fmla="*/ 43814 h 593976"/>
              <a:gd name="connsiteX327" fmla="*/ 328990 w 458370"/>
              <a:gd name="connsiteY327" fmla="*/ 42177 h 593976"/>
              <a:gd name="connsiteX328" fmla="*/ 329402 w 458370"/>
              <a:gd name="connsiteY328" fmla="*/ 41003 h 593976"/>
              <a:gd name="connsiteX329" fmla="*/ 332747 w 458370"/>
              <a:gd name="connsiteY329" fmla="*/ 37948 h 593976"/>
              <a:gd name="connsiteX330" fmla="*/ 332910 w 458370"/>
              <a:gd name="connsiteY330" fmla="*/ 37485 h 593976"/>
              <a:gd name="connsiteX331" fmla="*/ 334742 w 458370"/>
              <a:gd name="connsiteY331" fmla="*/ 35813 h 593976"/>
              <a:gd name="connsiteX332" fmla="*/ 335420 w 458370"/>
              <a:gd name="connsiteY332" fmla="*/ 33868 h 593976"/>
              <a:gd name="connsiteX333" fmla="*/ 338735 w 458370"/>
              <a:gd name="connsiteY333" fmla="*/ 30796 h 593976"/>
              <a:gd name="connsiteX334" fmla="*/ 339025 w 458370"/>
              <a:gd name="connsiteY334" fmla="*/ 29957 h 593976"/>
              <a:gd name="connsiteX335" fmla="*/ 341576 w 458370"/>
              <a:gd name="connsiteY335" fmla="*/ 27635 h 593976"/>
              <a:gd name="connsiteX336" fmla="*/ 342127 w 458370"/>
              <a:gd name="connsiteY336" fmla="*/ 26438 h 593976"/>
              <a:gd name="connsiteX337" fmla="*/ 360814 w 458370"/>
              <a:gd name="connsiteY337" fmla="*/ 9175 h 593976"/>
              <a:gd name="connsiteX338" fmla="*/ 384784 w 458370"/>
              <a:gd name="connsiteY338" fmla="*/ 638 h 59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</a:cxnLst>
            <a:rect l="l" t="t" r="r" b="b"/>
            <a:pathLst>
              <a:path w="458370" h="593976">
                <a:moveTo>
                  <a:pt x="384784" y="638"/>
                </a:moveTo>
                <a:cubicBezTo>
                  <a:pt x="409608" y="-2881"/>
                  <a:pt x="435517" y="8299"/>
                  <a:pt x="449195" y="30920"/>
                </a:cubicBezTo>
                <a:cubicBezTo>
                  <a:pt x="458314" y="46001"/>
                  <a:pt x="460418" y="63537"/>
                  <a:pt x="456473" y="79583"/>
                </a:cubicBezTo>
                <a:lnTo>
                  <a:pt x="454637" y="83571"/>
                </a:lnTo>
                <a:lnTo>
                  <a:pt x="454631" y="83704"/>
                </a:lnTo>
                <a:cubicBezTo>
                  <a:pt x="452702" y="91771"/>
                  <a:pt x="449239" y="99443"/>
                  <a:pt x="444329" y="106238"/>
                </a:cubicBezTo>
                <a:lnTo>
                  <a:pt x="443619" y="106884"/>
                </a:lnTo>
                <a:lnTo>
                  <a:pt x="441932" y="110517"/>
                </a:lnTo>
                <a:lnTo>
                  <a:pt x="441042" y="114922"/>
                </a:lnTo>
                <a:lnTo>
                  <a:pt x="436563" y="121566"/>
                </a:lnTo>
                <a:lnTo>
                  <a:pt x="435715" y="123434"/>
                </a:lnTo>
                <a:lnTo>
                  <a:pt x="434592" y="124490"/>
                </a:lnTo>
                <a:lnTo>
                  <a:pt x="433624" y="125926"/>
                </a:lnTo>
                <a:lnTo>
                  <a:pt x="430607" y="132432"/>
                </a:lnTo>
                <a:lnTo>
                  <a:pt x="430433" y="132592"/>
                </a:lnTo>
                <a:lnTo>
                  <a:pt x="424392" y="145529"/>
                </a:lnTo>
                <a:lnTo>
                  <a:pt x="423459" y="146367"/>
                </a:lnTo>
                <a:lnTo>
                  <a:pt x="415778" y="162824"/>
                </a:lnTo>
                <a:lnTo>
                  <a:pt x="414208" y="164269"/>
                </a:lnTo>
                <a:lnTo>
                  <a:pt x="410742" y="171728"/>
                </a:lnTo>
                <a:lnTo>
                  <a:pt x="410275" y="174041"/>
                </a:lnTo>
                <a:lnTo>
                  <a:pt x="407636" y="177955"/>
                </a:lnTo>
                <a:lnTo>
                  <a:pt x="406363" y="180721"/>
                </a:lnTo>
                <a:lnTo>
                  <a:pt x="405556" y="181463"/>
                </a:lnTo>
                <a:lnTo>
                  <a:pt x="403952" y="184919"/>
                </a:lnTo>
                <a:lnTo>
                  <a:pt x="403905" y="184961"/>
                </a:lnTo>
                <a:lnTo>
                  <a:pt x="403369" y="186126"/>
                </a:lnTo>
                <a:lnTo>
                  <a:pt x="403150" y="187213"/>
                </a:lnTo>
                <a:lnTo>
                  <a:pt x="402264" y="188527"/>
                </a:lnTo>
                <a:lnTo>
                  <a:pt x="400150" y="193118"/>
                </a:lnTo>
                <a:lnTo>
                  <a:pt x="399177" y="194020"/>
                </a:lnTo>
                <a:lnTo>
                  <a:pt x="398095" y="196379"/>
                </a:lnTo>
                <a:lnTo>
                  <a:pt x="397372" y="199957"/>
                </a:lnTo>
                <a:lnTo>
                  <a:pt x="393668" y="205450"/>
                </a:lnTo>
                <a:lnTo>
                  <a:pt x="393571" y="205658"/>
                </a:lnTo>
                <a:lnTo>
                  <a:pt x="393054" y="208218"/>
                </a:lnTo>
                <a:lnTo>
                  <a:pt x="389472" y="213532"/>
                </a:lnTo>
                <a:lnTo>
                  <a:pt x="388790" y="216909"/>
                </a:lnTo>
                <a:lnTo>
                  <a:pt x="384156" y="223781"/>
                </a:lnTo>
                <a:lnTo>
                  <a:pt x="381814" y="228814"/>
                </a:lnTo>
                <a:lnTo>
                  <a:pt x="380899" y="229646"/>
                </a:lnTo>
                <a:lnTo>
                  <a:pt x="374248" y="244038"/>
                </a:lnTo>
                <a:lnTo>
                  <a:pt x="373729" y="246605"/>
                </a:lnTo>
                <a:lnTo>
                  <a:pt x="371938" y="249261"/>
                </a:lnTo>
                <a:lnTo>
                  <a:pt x="371570" y="251086"/>
                </a:lnTo>
                <a:lnTo>
                  <a:pt x="366984" y="256655"/>
                </a:lnTo>
                <a:lnTo>
                  <a:pt x="365630" y="259569"/>
                </a:lnTo>
                <a:lnTo>
                  <a:pt x="364955" y="261033"/>
                </a:lnTo>
                <a:lnTo>
                  <a:pt x="364446" y="263556"/>
                </a:lnTo>
                <a:lnTo>
                  <a:pt x="362654" y="266214"/>
                </a:lnTo>
                <a:lnTo>
                  <a:pt x="362286" y="268038"/>
                </a:lnTo>
                <a:lnTo>
                  <a:pt x="360529" y="270643"/>
                </a:lnTo>
                <a:lnTo>
                  <a:pt x="359674" y="272500"/>
                </a:lnTo>
                <a:lnTo>
                  <a:pt x="359578" y="272589"/>
                </a:lnTo>
                <a:lnTo>
                  <a:pt x="359293" y="273201"/>
                </a:lnTo>
                <a:lnTo>
                  <a:pt x="358668" y="276301"/>
                </a:lnTo>
                <a:lnTo>
                  <a:pt x="355876" y="280441"/>
                </a:lnTo>
                <a:lnTo>
                  <a:pt x="355863" y="280509"/>
                </a:lnTo>
                <a:lnTo>
                  <a:pt x="354071" y="283166"/>
                </a:lnTo>
                <a:lnTo>
                  <a:pt x="353702" y="284990"/>
                </a:lnTo>
                <a:lnTo>
                  <a:pt x="352041" y="287008"/>
                </a:lnTo>
                <a:lnTo>
                  <a:pt x="351543" y="289472"/>
                </a:lnTo>
                <a:lnTo>
                  <a:pt x="347299" y="294626"/>
                </a:lnTo>
                <a:lnTo>
                  <a:pt x="345767" y="302216"/>
                </a:lnTo>
                <a:lnTo>
                  <a:pt x="340982" y="309313"/>
                </a:lnTo>
                <a:lnTo>
                  <a:pt x="340802" y="310205"/>
                </a:lnTo>
                <a:lnTo>
                  <a:pt x="339010" y="312863"/>
                </a:lnTo>
                <a:lnTo>
                  <a:pt x="338642" y="314686"/>
                </a:lnTo>
                <a:lnTo>
                  <a:pt x="334960" y="320147"/>
                </a:lnTo>
                <a:lnTo>
                  <a:pt x="332723" y="324987"/>
                </a:lnTo>
                <a:lnTo>
                  <a:pt x="332641" y="325063"/>
                </a:lnTo>
                <a:lnTo>
                  <a:pt x="332218" y="327157"/>
                </a:lnTo>
                <a:lnTo>
                  <a:pt x="330428" y="329812"/>
                </a:lnTo>
                <a:lnTo>
                  <a:pt x="330059" y="331638"/>
                </a:lnTo>
                <a:lnTo>
                  <a:pt x="327201" y="335877"/>
                </a:lnTo>
                <a:lnTo>
                  <a:pt x="326301" y="337827"/>
                </a:lnTo>
                <a:lnTo>
                  <a:pt x="325741" y="340602"/>
                </a:lnTo>
                <a:lnTo>
                  <a:pt x="323949" y="343260"/>
                </a:lnTo>
                <a:lnTo>
                  <a:pt x="323581" y="345084"/>
                </a:lnTo>
                <a:lnTo>
                  <a:pt x="318418" y="352741"/>
                </a:lnTo>
                <a:lnTo>
                  <a:pt x="317192" y="355380"/>
                </a:lnTo>
                <a:lnTo>
                  <a:pt x="317093" y="355471"/>
                </a:lnTo>
                <a:lnTo>
                  <a:pt x="313281" y="363621"/>
                </a:lnTo>
                <a:lnTo>
                  <a:pt x="312838" y="365816"/>
                </a:lnTo>
                <a:lnTo>
                  <a:pt x="310934" y="368641"/>
                </a:lnTo>
                <a:lnTo>
                  <a:pt x="310682" y="369178"/>
                </a:lnTo>
                <a:lnTo>
                  <a:pt x="310396" y="369438"/>
                </a:lnTo>
                <a:lnTo>
                  <a:pt x="309659" y="370531"/>
                </a:lnTo>
                <a:lnTo>
                  <a:pt x="309159" y="371614"/>
                </a:lnTo>
                <a:lnTo>
                  <a:pt x="308575" y="374506"/>
                </a:lnTo>
                <a:lnTo>
                  <a:pt x="305094" y="379669"/>
                </a:lnTo>
                <a:lnTo>
                  <a:pt x="304717" y="380483"/>
                </a:lnTo>
                <a:lnTo>
                  <a:pt x="304256" y="382768"/>
                </a:lnTo>
                <a:lnTo>
                  <a:pt x="300797" y="387897"/>
                </a:lnTo>
                <a:lnTo>
                  <a:pt x="300645" y="388225"/>
                </a:lnTo>
                <a:lnTo>
                  <a:pt x="299937" y="391731"/>
                </a:lnTo>
                <a:lnTo>
                  <a:pt x="295947" y="397649"/>
                </a:lnTo>
                <a:lnTo>
                  <a:pt x="295054" y="399570"/>
                </a:lnTo>
                <a:lnTo>
                  <a:pt x="294313" y="400246"/>
                </a:lnTo>
                <a:lnTo>
                  <a:pt x="293514" y="404202"/>
                </a:lnTo>
                <a:lnTo>
                  <a:pt x="291722" y="406860"/>
                </a:lnTo>
                <a:lnTo>
                  <a:pt x="291354" y="408683"/>
                </a:lnTo>
                <a:lnTo>
                  <a:pt x="289564" y="411338"/>
                </a:lnTo>
                <a:lnTo>
                  <a:pt x="289195" y="413165"/>
                </a:lnTo>
                <a:lnTo>
                  <a:pt x="287103" y="416613"/>
                </a:lnTo>
                <a:lnTo>
                  <a:pt x="287036" y="416945"/>
                </a:lnTo>
                <a:lnTo>
                  <a:pt x="285691" y="418939"/>
                </a:lnTo>
                <a:lnTo>
                  <a:pt x="283342" y="422812"/>
                </a:lnTo>
                <a:lnTo>
                  <a:pt x="282772" y="425636"/>
                </a:lnTo>
                <a:lnTo>
                  <a:pt x="275405" y="436563"/>
                </a:lnTo>
                <a:lnTo>
                  <a:pt x="274133" y="442860"/>
                </a:lnTo>
                <a:lnTo>
                  <a:pt x="268560" y="451127"/>
                </a:lnTo>
                <a:lnTo>
                  <a:pt x="267711" y="455331"/>
                </a:lnTo>
                <a:lnTo>
                  <a:pt x="260995" y="465293"/>
                </a:lnTo>
                <a:lnTo>
                  <a:pt x="253274" y="481945"/>
                </a:lnTo>
                <a:lnTo>
                  <a:pt x="251934" y="483181"/>
                </a:lnTo>
                <a:lnTo>
                  <a:pt x="250390" y="486539"/>
                </a:lnTo>
                <a:lnTo>
                  <a:pt x="249845" y="489235"/>
                </a:lnTo>
                <a:lnTo>
                  <a:pt x="247071" y="493350"/>
                </a:lnTo>
                <a:lnTo>
                  <a:pt x="245964" y="495745"/>
                </a:lnTo>
                <a:lnTo>
                  <a:pt x="244631" y="496969"/>
                </a:lnTo>
                <a:lnTo>
                  <a:pt x="244500" y="497163"/>
                </a:lnTo>
                <a:lnTo>
                  <a:pt x="243257" y="499843"/>
                </a:lnTo>
                <a:lnTo>
                  <a:pt x="243249" y="499851"/>
                </a:lnTo>
                <a:lnTo>
                  <a:pt x="241448" y="503745"/>
                </a:lnTo>
                <a:lnTo>
                  <a:pt x="241151" y="504018"/>
                </a:lnTo>
                <a:lnTo>
                  <a:pt x="239048" y="508545"/>
                </a:lnTo>
                <a:lnTo>
                  <a:pt x="238593" y="508959"/>
                </a:lnTo>
                <a:lnTo>
                  <a:pt x="234840" y="517138"/>
                </a:lnTo>
                <a:lnTo>
                  <a:pt x="234630" y="517333"/>
                </a:lnTo>
                <a:lnTo>
                  <a:pt x="232834" y="521237"/>
                </a:lnTo>
                <a:lnTo>
                  <a:pt x="232613" y="521442"/>
                </a:lnTo>
                <a:lnTo>
                  <a:pt x="230433" y="526136"/>
                </a:lnTo>
                <a:lnTo>
                  <a:pt x="230066" y="526473"/>
                </a:lnTo>
                <a:lnTo>
                  <a:pt x="228330" y="530235"/>
                </a:lnTo>
                <a:lnTo>
                  <a:pt x="227191" y="531283"/>
                </a:lnTo>
                <a:lnTo>
                  <a:pt x="227149" y="531375"/>
                </a:lnTo>
                <a:lnTo>
                  <a:pt x="223518" y="539233"/>
                </a:lnTo>
                <a:lnTo>
                  <a:pt x="223492" y="539257"/>
                </a:lnTo>
                <a:lnTo>
                  <a:pt x="221414" y="543737"/>
                </a:lnTo>
                <a:cubicBezTo>
                  <a:pt x="212065" y="556604"/>
                  <a:pt x="200009" y="567871"/>
                  <a:pt x="185454" y="576639"/>
                </a:cubicBezTo>
                <a:cubicBezTo>
                  <a:pt x="127936" y="611010"/>
                  <a:pt x="52882" y="592772"/>
                  <a:pt x="17811" y="535254"/>
                </a:cubicBezTo>
                <a:cubicBezTo>
                  <a:pt x="-8493" y="492116"/>
                  <a:pt x="-4811" y="439114"/>
                  <a:pt x="23235" y="400513"/>
                </a:cubicBezTo>
                <a:lnTo>
                  <a:pt x="26178" y="397821"/>
                </a:lnTo>
                <a:lnTo>
                  <a:pt x="26742" y="396599"/>
                </a:lnTo>
                <a:lnTo>
                  <a:pt x="28006" y="395434"/>
                </a:lnTo>
                <a:lnTo>
                  <a:pt x="29646" y="392281"/>
                </a:lnTo>
                <a:lnTo>
                  <a:pt x="32867" y="389315"/>
                </a:lnTo>
                <a:lnTo>
                  <a:pt x="33154" y="388763"/>
                </a:lnTo>
                <a:lnTo>
                  <a:pt x="35121" y="386953"/>
                </a:lnTo>
                <a:lnTo>
                  <a:pt x="35959" y="385147"/>
                </a:lnTo>
                <a:lnTo>
                  <a:pt x="38604" y="382719"/>
                </a:lnTo>
                <a:lnTo>
                  <a:pt x="39171" y="381628"/>
                </a:lnTo>
                <a:lnTo>
                  <a:pt x="41340" y="379615"/>
                </a:lnTo>
                <a:lnTo>
                  <a:pt x="42075" y="378012"/>
                </a:lnTo>
                <a:lnTo>
                  <a:pt x="46664" y="373756"/>
                </a:lnTo>
                <a:lnTo>
                  <a:pt x="48387" y="370471"/>
                </a:lnTo>
                <a:lnTo>
                  <a:pt x="51051" y="368041"/>
                </a:lnTo>
                <a:lnTo>
                  <a:pt x="51599" y="366855"/>
                </a:lnTo>
                <a:lnTo>
                  <a:pt x="53734" y="364891"/>
                </a:lnTo>
                <a:lnTo>
                  <a:pt x="54702" y="363041"/>
                </a:lnTo>
                <a:lnTo>
                  <a:pt x="57888" y="360112"/>
                </a:lnTo>
                <a:lnTo>
                  <a:pt x="57937" y="360040"/>
                </a:lnTo>
                <a:lnTo>
                  <a:pt x="58011" y="359989"/>
                </a:lnTo>
                <a:lnTo>
                  <a:pt x="58307" y="359424"/>
                </a:lnTo>
                <a:lnTo>
                  <a:pt x="60986" y="356964"/>
                </a:lnTo>
                <a:lnTo>
                  <a:pt x="61518" y="355806"/>
                </a:lnTo>
                <a:lnTo>
                  <a:pt x="62700" y="354712"/>
                </a:lnTo>
                <a:lnTo>
                  <a:pt x="64324" y="351588"/>
                </a:lnTo>
                <a:lnTo>
                  <a:pt x="67530" y="348619"/>
                </a:lnTo>
                <a:lnTo>
                  <a:pt x="67831" y="347970"/>
                </a:lnTo>
                <a:lnTo>
                  <a:pt x="72989" y="343211"/>
                </a:lnTo>
                <a:lnTo>
                  <a:pt x="73946" y="341132"/>
                </a:lnTo>
                <a:lnTo>
                  <a:pt x="75917" y="339317"/>
                </a:lnTo>
                <a:lnTo>
                  <a:pt x="76752" y="337514"/>
                </a:lnTo>
                <a:lnTo>
                  <a:pt x="80276" y="334281"/>
                </a:lnTo>
                <a:lnTo>
                  <a:pt x="81804" y="332015"/>
                </a:lnTo>
                <a:lnTo>
                  <a:pt x="83164" y="329383"/>
                </a:lnTo>
                <a:lnTo>
                  <a:pt x="86377" y="326403"/>
                </a:lnTo>
                <a:lnTo>
                  <a:pt x="86671" y="325765"/>
                </a:lnTo>
                <a:lnTo>
                  <a:pt x="88481" y="324094"/>
                </a:lnTo>
                <a:lnTo>
                  <a:pt x="88634" y="323865"/>
                </a:lnTo>
                <a:lnTo>
                  <a:pt x="89477" y="322247"/>
                </a:lnTo>
                <a:lnTo>
                  <a:pt x="90135" y="321639"/>
                </a:lnTo>
                <a:lnTo>
                  <a:pt x="91364" y="319817"/>
                </a:lnTo>
                <a:lnTo>
                  <a:pt x="94122" y="317957"/>
                </a:lnTo>
                <a:lnTo>
                  <a:pt x="94646" y="317473"/>
                </a:lnTo>
                <a:lnTo>
                  <a:pt x="95592" y="315408"/>
                </a:lnTo>
                <a:lnTo>
                  <a:pt x="101964" y="309535"/>
                </a:lnTo>
                <a:lnTo>
                  <a:pt x="104572" y="305668"/>
                </a:lnTo>
                <a:lnTo>
                  <a:pt x="104692" y="305587"/>
                </a:lnTo>
                <a:lnTo>
                  <a:pt x="109978" y="297746"/>
                </a:lnTo>
                <a:lnTo>
                  <a:pt x="111917" y="296439"/>
                </a:lnTo>
                <a:lnTo>
                  <a:pt x="112484" y="295915"/>
                </a:lnTo>
                <a:lnTo>
                  <a:pt x="113280" y="294735"/>
                </a:lnTo>
                <a:lnTo>
                  <a:pt x="114744" y="293748"/>
                </a:lnTo>
                <a:lnTo>
                  <a:pt x="116581" y="291023"/>
                </a:lnTo>
                <a:lnTo>
                  <a:pt x="118046" y="290035"/>
                </a:lnTo>
                <a:lnTo>
                  <a:pt x="119883" y="287310"/>
                </a:lnTo>
                <a:lnTo>
                  <a:pt x="120705" y="286756"/>
                </a:lnTo>
                <a:lnTo>
                  <a:pt x="121349" y="285367"/>
                </a:lnTo>
                <a:lnTo>
                  <a:pt x="124437" y="282539"/>
                </a:lnTo>
                <a:lnTo>
                  <a:pt x="128591" y="276377"/>
                </a:lnTo>
                <a:lnTo>
                  <a:pt x="131519" y="274403"/>
                </a:lnTo>
                <a:lnTo>
                  <a:pt x="133696" y="271175"/>
                </a:lnTo>
                <a:lnTo>
                  <a:pt x="133777" y="270998"/>
                </a:lnTo>
                <a:lnTo>
                  <a:pt x="133875" y="270908"/>
                </a:lnTo>
                <a:lnTo>
                  <a:pt x="135194" y="268952"/>
                </a:lnTo>
                <a:lnTo>
                  <a:pt x="138213" y="266916"/>
                </a:lnTo>
                <a:lnTo>
                  <a:pt x="138902" y="266283"/>
                </a:lnTo>
                <a:lnTo>
                  <a:pt x="140485" y="262867"/>
                </a:lnTo>
                <a:lnTo>
                  <a:pt x="141691" y="261760"/>
                </a:lnTo>
                <a:lnTo>
                  <a:pt x="142995" y="259250"/>
                </a:lnTo>
                <a:lnTo>
                  <a:pt x="145334" y="257080"/>
                </a:lnTo>
                <a:lnTo>
                  <a:pt x="147204" y="254307"/>
                </a:lnTo>
                <a:lnTo>
                  <a:pt x="150005" y="252418"/>
                </a:lnTo>
                <a:lnTo>
                  <a:pt x="150009" y="252410"/>
                </a:lnTo>
                <a:lnTo>
                  <a:pt x="153980" y="248799"/>
                </a:lnTo>
                <a:lnTo>
                  <a:pt x="154898" y="247948"/>
                </a:lnTo>
                <a:lnTo>
                  <a:pt x="157423" y="244203"/>
                </a:lnTo>
                <a:lnTo>
                  <a:pt x="158930" y="240958"/>
                </a:lnTo>
                <a:lnTo>
                  <a:pt x="160715" y="239321"/>
                </a:lnTo>
                <a:lnTo>
                  <a:pt x="162515" y="236651"/>
                </a:lnTo>
                <a:lnTo>
                  <a:pt x="163980" y="235663"/>
                </a:lnTo>
                <a:lnTo>
                  <a:pt x="165817" y="232938"/>
                </a:lnTo>
                <a:lnTo>
                  <a:pt x="168061" y="231425"/>
                </a:lnTo>
                <a:lnTo>
                  <a:pt x="168850" y="229910"/>
                </a:lnTo>
                <a:lnTo>
                  <a:pt x="170342" y="228530"/>
                </a:lnTo>
                <a:lnTo>
                  <a:pt x="171656" y="225690"/>
                </a:lnTo>
                <a:lnTo>
                  <a:pt x="175488" y="222148"/>
                </a:lnTo>
                <a:lnTo>
                  <a:pt x="175722" y="221800"/>
                </a:lnTo>
                <a:lnTo>
                  <a:pt x="176246" y="221447"/>
                </a:lnTo>
                <a:lnTo>
                  <a:pt x="179037" y="218867"/>
                </a:lnTo>
                <a:lnTo>
                  <a:pt x="180822" y="216219"/>
                </a:lnTo>
                <a:lnTo>
                  <a:pt x="181277" y="215234"/>
                </a:lnTo>
                <a:lnTo>
                  <a:pt x="181826" y="214730"/>
                </a:lnTo>
                <a:lnTo>
                  <a:pt x="184430" y="210868"/>
                </a:lnTo>
                <a:lnTo>
                  <a:pt x="185895" y="209880"/>
                </a:lnTo>
                <a:lnTo>
                  <a:pt x="186708" y="208674"/>
                </a:lnTo>
                <a:lnTo>
                  <a:pt x="187295" y="207397"/>
                </a:lnTo>
                <a:lnTo>
                  <a:pt x="189279" y="205557"/>
                </a:lnTo>
                <a:lnTo>
                  <a:pt x="190199" y="203781"/>
                </a:lnTo>
                <a:lnTo>
                  <a:pt x="192993" y="201191"/>
                </a:lnTo>
                <a:lnTo>
                  <a:pt x="193839" y="199936"/>
                </a:lnTo>
                <a:lnTo>
                  <a:pt x="195703" y="198679"/>
                </a:lnTo>
                <a:lnTo>
                  <a:pt x="198771" y="195835"/>
                </a:lnTo>
                <a:lnTo>
                  <a:pt x="203043" y="189499"/>
                </a:lnTo>
                <a:lnTo>
                  <a:pt x="204506" y="188513"/>
                </a:lnTo>
                <a:lnTo>
                  <a:pt x="205743" y="186678"/>
                </a:lnTo>
                <a:lnTo>
                  <a:pt x="206431" y="185193"/>
                </a:lnTo>
                <a:lnTo>
                  <a:pt x="209251" y="182613"/>
                </a:lnTo>
                <a:lnTo>
                  <a:pt x="212452" y="177866"/>
                </a:lnTo>
                <a:lnTo>
                  <a:pt x="214961" y="176174"/>
                </a:lnTo>
                <a:lnTo>
                  <a:pt x="215765" y="174982"/>
                </a:lnTo>
                <a:lnTo>
                  <a:pt x="215955" y="174441"/>
                </a:lnTo>
                <a:lnTo>
                  <a:pt x="216414" y="174019"/>
                </a:lnTo>
                <a:lnTo>
                  <a:pt x="218354" y="171141"/>
                </a:lnTo>
                <a:lnTo>
                  <a:pt x="219353" y="170468"/>
                </a:lnTo>
                <a:lnTo>
                  <a:pt x="220027" y="169845"/>
                </a:lnTo>
                <a:lnTo>
                  <a:pt x="221657" y="167428"/>
                </a:lnTo>
                <a:lnTo>
                  <a:pt x="225316" y="164961"/>
                </a:lnTo>
                <a:lnTo>
                  <a:pt x="225430" y="164856"/>
                </a:lnTo>
                <a:lnTo>
                  <a:pt x="228260" y="160658"/>
                </a:lnTo>
                <a:lnTo>
                  <a:pt x="228680" y="159471"/>
                </a:lnTo>
                <a:lnTo>
                  <a:pt x="229668" y="158570"/>
                </a:lnTo>
                <a:lnTo>
                  <a:pt x="231066" y="156496"/>
                </a:lnTo>
                <a:lnTo>
                  <a:pt x="231448" y="156239"/>
                </a:lnTo>
                <a:lnTo>
                  <a:pt x="231584" y="155853"/>
                </a:lnTo>
                <a:lnTo>
                  <a:pt x="233435" y="154166"/>
                </a:lnTo>
                <a:lnTo>
                  <a:pt x="234367" y="152784"/>
                </a:lnTo>
                <a:lnTo>
                  <a:pt x="234723" y="152544"/>
                </a:lnTo>
                <a:lnTo>
                  <a:pt x="234795" y="152335"/>
                </a:lnTo>
                <a:lnTo>
                  <a:pt x="238112" y="149264"/>
                </a:lnTo>
                <a:lnTo>
                  <a:pt x="238303" y="148718"/>
                </a:lnTo>
                <a:lnTo>
                  <a:pt x="240199" y="146972"/>
                </a:lnTo>
                <a:lnTo>
                  <a:pt x="241108" y="144400"/>
                </a:lnTo>
                <a:lnTo>
                  <a:pt x="244176" y="141587"/>
                </a:lnTo>
                <a:lnTo>
                  <a:pt x="244419" y="140882"/>
                </a:lnTo>
                <a:lnTo>
                  <a:pt x="249883" y="135767"/>
                </a:lnTo>
                <a:lnTo>
                  <a:pt x="250732" y="133944"/>
                </a:lnTo>
                <a:lnTo>
                  <a:pt x="254201" y="130788"/>
                </a:lnTo>
                <a:lnTo>
                  <a:pt x="256282" y="127702"/>
                </a:lnTo>
                <a:lnTo>
                  <a:pt x="256402" y="127621"/>
                </a:lnTo>
                <a:lnTo>
                  <a:pt x="256413" y="127604"/>
                </a:lnTo>
                <a:lnTo>
                  <a:pt x="257044" y="125813"/>
                </a:lnTo>
                <a:lnTo>
                  <a:pt x="258562" y="124418"/>
                </a:lnTo>
                <a:lnTo>
                  <a:pt x="261688" y="119781"/>
                </a:lnTo>
                <a:lnTo>
                  <a:pt x="263819" y="118344"/>
                </a:lnTo>
                <a:lnTo>
                  <a:pt x="265714" y="116604"/>
                </a:lnTo>
                <a:lnTo>
                  <a:pt x="266262" y="115060"/>
                </a:lnTo>
                <a:lnTo>
                  <a:pt x="268029" y="113445"/>
                </a:lnTo>
                <a:lnTo>
                  <a:pt x="268291" y="113057"/>
                </a:lnTo>
                <a:lnTo>
                  <a:pt x="268916" y="112636"/>
                </a:lnTo>
                <a:lnTo>
                  <a:pt x="271586" y="110197"/>
                </a:lnTo>
                <a:lnTo>
                  <a:pt x="272377" y="107925"/>
                </a:lnTo>
                <a:lnTo>
                  <a:pt x="275387" y="105130"/>
                </a:lnTo>
                <a:lnTo>
                  <a:pt x="275885" y="103706"/>
                </a:lnTo>
                <a:lnTo>
                  <a:pt x="281044" y="98919"/>
                </a:lnTo>
                <a:lnTo>
                  <a:pt x="281902" y="96472"/>
                </a:lnTo>
                <a:lnTo>
                  <a:pt x="285239" y="93458"/>
                </a:lnTo>
                <a:lnTo>
                  <a:pt x="286905" y="90987"/>
                </a:lnTo>
                <a:lnTo>
                  <a:pt x="288377" y="89994"/>
                </a:lnTo>
                <a:lnTo>
                  <a:pt x="288609" y="89337"/>
                </a:lnTo>
                <a:lnTo>
                  <a:pt x="291165" y="87000"/>
                </a:lnTo>
                <a:lnTo>
                  <a:pt x="291820" y="85117"/>
                </a:lnTo>
                <a:lnTo>
                  <a:pt x="294103" y="82992"/>
                </a:lnTo>
                <a:lnTo>
                  <a:pt x="294626" y="81500"/>
                </a:lnTo>
                <a:lnTo>
                  <a:pt x="297938" y="78434"/>
                </a:lnTo>
                <a:lnTo>
                  <a:pt x="298133" y="77884"/>
                </a:lnTo>
                <a:lnTo>
                  <a:pt x="300180" y="75999"/>
                </a:lnTo>
                <a:lnTo>
                  <a:pt x="300742" y="74366"/>
                </a:lnTo>
                <a:lnTo>
                  <a:pt x="304241" y="71068"/>
                </a:lnTo>
                <a:lnTo>
                  <a:pt x="304249" y="71045"/>
                </a:lnTo>
                <a:lnTo>
                  <a:pt x="304868" y="70476"/>
                </a:lnTo>
                <a:lnTo>
                  <a:pt x="306533" y="68907"/>
                </a:lnTo>
                <a:lnTo>
                  <a:pt x="307055" y="67428"/>
                </a:lnTo>
                <a:lnTo>
                  <a:pt x="309876" y="64854"/>
                </a:lnTo>
                <a:lnTo>
                  <a:pt x="310562" y="62912"/>
                </a:lnTo>
                <a:lnTo>
                  <a:pt x="312957" y="60762"/>
                </a:lnTo>
                <a:lnTo>
                  <a:pt x="313466" y="59296"/>
                </a:lnTo>
                <a:lnTo>
                  <a:pt x="316838" y="56167"/>
                </a:lnTo>
                <a:lnTo>
                  <a:pt x="316973" y="55778"/>
                </a:lnTo>
                <a:lnTo>
                  <a:pt x="319249" y="53667"/>
                </a:lnTo>
                <a:lnTo>
                  <a:pt x="319779" y="52161"/>
                </a:lnTo>
                <a:lnTo>
                  <a:pt x="326168" y="46270"/>
                </a:lnTo>
                <a:lnTo>
                  <a:pt x="326597" y="45026"/>
                </a:lnTo>
                <a:lnTo>
                  <a:pt x="327887" y="43814"/>
                </a:lnTo>
                <a:lnTo>
                  <a:pt x="328990" y="42177"/>
                </a:lnTo>
                <a:lnTo>
                  <a:pt x="329402" y="41003"/>
                </a:lnTo>
                <a:lnTo>
                  <a:pt x="332747" y="37948"/>
                </a:lnTo>
                <a:lnTo>
                  <a:pt x="332910" y="37485"/>
                </a:lnTo>
                <a:lnTo>
                  <a:pt x="334742" y="35813"/>
                </a:lnTo>
                <a:lnTo>
                  <a:pt x="335420" y="33868"/>
                </a:lnTo>
                <a:lnTo>
                  <a:pt x="338735" y="30796"/>
                </a:lnTo>
                <a:lnTo>
                  <a:pt x="339025" y="29957"/>
                </a:lnTo>
                <a:lnTo>
                  <a:pt x="341576" y="27635"/>
                </a:lnTo>
                <a:lnTo>
                  <a:pt x="342127" y="26438"/>
                </a:lnTo>
                <a:cubicBezTo>
                  <a:pt x="347005" y="19653"/>
                  <a:pt x="353274" y="13735"/>
                  <a:pt x="360814" y="9175"/>
                </a:cubicBezTo>
                <a:cubicBezTo>
                  <a:pt x="368355" y="4616"/>
                  <a:pt x="376509" y="1810"/>
                  <a:pt x="384784" y="638"/>
                </a:cubicBezTo>
                <a:close/>
              </a:path>
            </a:pathLst>
          </a:custGeom>
          <a:gradFill>
            <a:gsLst>
              <a:gs pos="10000">
                <a:schemeClr val="accent2"/>
              </a:gs>
              <a:gs pos="100000">
                <a:srgbClr val="FFFFFF"/>
              </a:gs>
            </a:gsLst>
            <a:lin ang="12760497" scaled="1"/>
          </a:gradFill>
          <a:ln w="701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00" name="任意多边形: 形状 699"/>
          <p:cNvSpPr/>
          <p:nvPr userDrawn="1">
            <p:custDataLst>
              <p:tags r:id="rId17"/>
            </p:custDataLst>
          </p:nvPr>
        </p:nvSpPr>
        <p:spPr>
          <a:xfrm>
            <a:off x="4521896" y="452555"/>
            <a:ext cx="2469142" cy="2057042"/>
          </a:xfrm>
          <a:custGeom>
            <a:avLst/>
            <a:gdLst>
              <a:gd name="connsiteX0" fmla="*/ 3082710 w 5880205"/>
              <a:gd name="connsiteY0" fmla="*/ 4898799 h 4898798"/>
              <a:gd name="connsiteX1" fmla="*/ 0 w 5880205"/>
              <a:gd name="connsiteY1" fmla="*/ 756080 h 4898798"/>
              <a:gd name="connsiteX2" fmla="*/ 5880206 w 5880205"/>
              <a:gd name="connsiteY2" fmla="*/ 0 h 4898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80205" h="4898798">
                <a:moveTo>
                  <a:pt x="3082710" y="4898799"/>
                </a:moveTo>
                <a:lnTo>
                  <a:pt x="0" y="756080"/>
                </a:lnTo>
                <a:lnTo>
                  <a:pt x="5880206" y="0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95000">
                <a:schemeClr val="accent6"/>
              </a:gs>
            </a:gsLst>
            <a:lin ang="6111468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02" name="任意多边形: 形状 701"/>
          <p:cNvSpPr/>
          <p:nvPr userDrawn="1">
            <p:custDataLst>
              <p:tags r:id="rId18"/>
            </p:custDataLst>
          </p:nvPr>
        </p:nvSpPr>
        <p:spPr>
          <a:xfrm>
            <a:off x="5487863" y="2193999"/>
            <a:ext cx="642511" cy="533121"/>
          </a:xfrm>
          <a:custGeom>
            <a:avLst/>
            <a:gdLst>
              <a:gd name="connsiteX0" fmla="*/ 813722 w 1530126"/>
              <a:gd name="connsiteY0" fmla="*/ 1269615 h 1269615"/>
              <a:gd name="connsiteX1" fmla="*/ 0 w 1530126"/>
              <a:gd name="connsiteY1" fmla="*/ 176668 h 1269615"/>
              <a:gd name="connsiteX2" fmla="*/ 23955 w 1530126"/>
              <a:gd name="connsiteY2" fmla="*/ 158702 h 1269615"/>
              <a:gd name="connsiteX3" fmla="*/ 809979 w 1530126"/>
              <a:gd name="connsiteY3" fmla="*/ 1215716 h 1269615"/>
              <a:gd name="connsiteX4" fmla="*/ 1504674 w 1530126"/>
              <a:gd name="connsiteY4" fmla="*/ 0 h 1269615"/>
              <a:gd name="connsiteX5" fmla="*/ 1530126 w 1530126"/>
              <a:gd name="connsiteY5" fmla="*/ 14972 h 1269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30126" h="1269615">
                <a:moveTo>
                  <a:pt x="813722" y="1269615"/>
                </a:moveTo>
                <a:lnTo>
                  <a:pt x="0" y="176668"/>
                </a:lnTo>
                <a:lnTo>
                  <a:pt x="23955" y="158702"/>
                </a:lnTo>
                <a:lnTo>
                  <a:pt x="809979" y="1215716"/>
                </a:lnTo>
                <a:lnTo>
                  <a:pt x="1504674" y="0"/>
                </a:lnTo>
                <a:lnTo>
                  <a:pt x="1530126" y="14972"/>
                </a:lnTo>
                <a:close/>
              </a:path>
            </a:pathLst>
          </a:custGeom>
          <a:solidFill>
            <a:schemeClr val="accent1"/>
          </a:soli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pic>
        <p:nvPicPr>
          <p:cNvPr id="38" name="图片 37"/>
          <p:cNvPicPr>
            <a:picLocks noChangeAspect="1"/>
          </p:cNvPicPr>
          <p:nvPr userDrawn="1">
            <p:custDataLst>
              <p:tags r:id="rId19"/>
            </p:custDataLst>
          </p:nvPr>
        </p:nvPicPr>
        <p:blipFill>
          <a:blip r:embed="rId20">
            <a:duotone>
              <a:schemeClr val="accent3">
                <a:shade val="45000"/>
                <a:satMod val="135000"/>
              </a:schemeClr>
              <a:prstClr val="white"/>
            </a:duotone>
            <a:lum contrast="42000"/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colorTemperature colorTemp="11200"/>
                    </a14:imgEffect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b="44723"/>
          <a:stretch>
            <a:fillRect/>
          </a:stretch>
        </p:blipFill>
        <p:spPr>
          <a:xfrm>
            <a:off x="3587708" y="2297381"/>
            <a:ext cx="1167089" cy="582344"/>
          </a:xfrm>
          <a:custGeom>
            <a:avLst/>
            <a:gdLst>
              <a:gd name="connsiteX0" fmla="*/ -1008 w 2774383"/>
              <a:gd name="connsiteY0" fmla="*/ 96 h 2504449"/>
              <a:gd name="connsiteX1" fmla="*/ 2773376 w 2774383"/>
              <a:gd name="connsiteY1" fmla="*/ 96 h 2504449"/>
              <a:gd name="connsiteX2" fmla="*/ 2773376 w 2774383"/>
              <a:gd name="connsiteY2" fmla="*/ 2504545 h 2504449"/>
              <a:gd name="connsiteX3" fmla="*/ -1008 w 2774383"/>
              <a:gd name="connsiteY3" fmla="*/ 2504545 h 2504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4383" h="2504449">
                <a:moveTo>
                  <a:pt x="-1008" y="96"/>
                </a:moveTo>
                <a:lnTo>
                  <a:pt x="2773376" y="96"/>
                </a:lnTo>
                <a:lnTo>
                  <a:pt x="2773376" y="2504545"/>
                </a:lnTo>
                <a:lnTo>
                  <a:pt x="-1008" y="2504545"/>
                </a:lnTo>
                <a:close/>
              </a:path>
            </a:pathLst>
          </a:custGeom>
        </p:spPr>
      </p:pic>
      <p:sp>
        <p:nvSpPr>
          <p:cNvPr id="703" name="任意多边形: 形状 702"/>
          <p:cNvSpPr/>
          <p:nvPr userDrawn="1">
            <p:custDataLst>
              <p:tags r:id="rId22"/>
            </p:custDataLst>
          </p:nvPr>
        </p:nvSpPr>
        <p:spPr>
          <a:xfrm>
            <a:off x="4304373" y="597466"/>
            <a:ext cx="1006517" cy="1419245"/>
          </a:xfrm>
          <a:custGeom>
            <a:avLst/>
            <a:gdLst>
              <a:gd name="connsiteX0" fmla="*/ 2373043 w 2396997"/>
              <a:gd name="connsiteY0" fmla="*/ 3379902 h 3379901"/>
              <a:gd name="connsiteX1" fmla="*/ 0 w 2396997"/>
              <a:gd name="connsiteY1" fmla="*/ 190891 h 3379901"/>
              <a:gd name="connsiteX2" fmla="*/ 1482965 w 2396997"/>
              <a:gd name="connsiteY2" fmla="*/ 0 h 3379901"/>
              <a:gd name="connsiteX3" fmla="*/ 1486708 w 2396997"/>
              <a:gd name="connsiteY3" fmla="*/ 29944 h 3379901"/>
              <a:gd name="connsiteX4" fmla="*/ 54647 w 2396997"/>
              <a:gd name="connsiteY4" fmla="*/ 214098 h 3379901"/>
              <a:gd name="connsiteX5" fmla="*/ 2396998 w 2396997"/>
              <a:gd name="connsiteY5" fmla="*/ 3361935 h 3379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96997" h="3379901">
                <a:moveTo>
                  <a:pt x="2373043" y="3379902"/>
                </a:moveTo>
                <a:lnTo>
                  <a:pt x="0" y="190891"/>
                </a:lnTo>
                <a:lnTo>
                  <a:pt x="1482965" y="0"/>
                </a:lnTo>
                <a:lnTo>
                  <a:pt x="1486708" y="29944"/>
                </a:lnTo>
                <a:lnTo>
                  <a:pt x="54647" y="214098"/>
                </a:lnTo>
                <a:lnTo>
                  <a:pt x="2396998" y="33619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85000">
                <a:schemeClr val="accent1"/>
              </a:gs>
            </a:gsLst>
            <a:lin ang="5536794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704" name="任意多边形: 形状 703"/>
          <p:cNvSpPr/>
          <p:nvPr userDrawn="1">
            <p:custDataLst>
              <p:tags r:id="rId23"/>
            </p:custDataLst>
          </p:nvPr>
        </p:nvSpPr>
        <p:spPr>
          <a:xfrm>
            <a:off x="6294145" y="303558"/>
            <a:ext cx="919759" cy="1591190"/>
          </a:xfrm>
          <a:custGeom>
            <a:avLst/>
            <a:gdLst>
              <a:gd name="connsiteX0" fmla="*/ 26201 w 2190385"/>
              <a:gd name="connsiteY0" fmla="*/ 3789383 h 3789382"/>
              <a:gd name="connsiteX1" fmla="*/ 0 w 2190385"/>
              <a:gd name="connsiteY1" fmla="*/ 3774411 h 3789382"/>
              <a:gd name="connsiteX2" fmla="*/ 2134241 w 2190385"/>
              <a:gd name="connsiteY2" fmla="*/ 37430 h 3789382"/>
              <a:gd name="connsiteX3" fmla="*/ 543479 w 2190385"/>
              <a:gd name="connsiteY3" fmla="*/ 241796 h 3789382"/>
              <a:gd name="connsiteX4" fmla="*/ 539736 w 2190385"/>
              <a:gd name="connsiteY4" fmla="*/ 211852 h 3789382"/>
              <a:gd name="connsiteX5" fmla="*/ 2190386 w 2190385"/>
              <a:gd name="connsiteY5" fmla="*/ 0 h 3789382"/>
              <a:gd name="connsiteX6" fmla="*/ 2175414 w 2190385"/>
              <a:gd name="connsiteY6" fmla="*/ 26201 h 3789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90385" h="3789382">
                <a:moveTo>
                  <a:pt x="26201" y="3789383"/>
                </a:moveTo>
                <a:lnTo>
                  <a:pt x="0" y="3774411"/>
                </a:lnTo>
                <a:lnTo>
                  <a:pt x="2134241" y="37430"/>
                </a:lnTo>
                <a:lnTo>
                  <a:pt x="543479" y="241796"/>
                </a:lnTo>
                <a:lnTo>
                  <a:pt x="539736" y="211852"/>
                </a:lnTo>
                <a:lnTo>
                  <a:pt x="2190386" y="0"/>
                </a:lnTo>
                <a:lnTo>
                  <a:pt x="2175414" y="2620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70000">
                <a:schemeClr val="accent1"/>
              </a:gs>
            </a:gsLst>
            <a:lin ang="5536794" scaled="1"/>
          </a:gradFill>
          <a:ln w="747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4"/>
            </p:custDataLst>
          </p:nvPr>
        </p:nvSpPr>
        <p:spPr>
          <a:xfrm rot="21180000">
            <a:off x="4016467" y="796991"/>
            <a:ext cx="3486600" cy="855652"/>
          </a:xfrm>
        </p:spPr>
        <p:txBody>
          <a:bodyPr wrap="square" anchor="ctr" anchorCtr="0">
            <a:normAutofit/>
            <a:scene3d>
              <a:camera prst="perspectiveFront" fov="3600000">
                <a:rot lat="21000000" lon="0" rev="0"/>
              </a:camera>
              <a:lightRig rig="flat" dir="t">
                <a:rot lat="0" lon="0" rev="0"/>
              </a:lightRig>
            </a:scene3d>
            <a:sp3d extrusionH="457200" contourW="19050" prstMaterial="matte">
              <a:extrusionClr>
                <a:schemeClr val="accent1">
                  <a:lumMod val="60000"/>
                  <a:lumOff val="40000"/>
                </a:schemeClr>
              </a:extrusionClr>
              <a:contourClr>
                <a:schemeClr val="accent1"/>
              </a:contourClr>
            </a:sp3d>
          </a:bodyPr>
          <a:lstStyle>
            <a:lvl1pPr algn="ctr">
              <a:lnSpc>
                <a:spcPct val="100000"/>
              </a:lnSpc>
              <a:defRPr sz="4200">
                <a:ln w="31750">
                  <a:noFill/>
                </a:ln>
                <a:solidFill>
                  <a:srgbClr val="FFFFFF"/>
                </a:solidFill>
                <a:effectLst>
                  <a:outerShdw dist="101600" dir="5400000" sx="102000" sy="102000" algn="ctr" rotWithShape="0">
                    <a:schemeClr val="accent1">
                      <a:lumMod val="50000"/>
                      <a:alpha val="40000"/>
                    </a:schemeClr>
                  </a:outerShdw>
                </a:effectLst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2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2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7"/>
            </p:custDataLst>
          </p:nvPr>
        </p:nvSpPr>
        <p:spPr>
          <a:xfrm>
            <a:off x="6815667" y="2669078"/>
            <a:ext cx="1151890" cy="153319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日期时间占位符 7"/>
          <p:cNvSpPr>
            <a:spLocks noGrp="1"/>
          </p:cNvSpPr>
          <p:nvPr>
            <p:ph type="body" sz="quarter" idx="14" hasCustomPrompt="1"/>
            <p:custDataLst>
              <p:tags r:id="rId28"/>
            </p:custDataLst>
          </p:nvPr>
        </p:nvSpPr>
        <p:spPr>
          <a:xfrm rot="21180000">
            <a:off x="5151800" y="376418"/>
            <a:ext cx="1209333" cy="211633"/>
          </a:xfrm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01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日期时间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29"/>
            </p:custDataLst>
          </p:nvPr>
        </p:nvSpPr>
        <p:spPr>
          <a:xfrm rot="21180000">
            <a:off x="5110096" y="1752633"/>
            <a:ext cx="1331340" cy="266108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4"/>
              </a:gs>
              <a:gs pos="95000">
                <a:schemeClr val="accent3"/>
              </a:gs>
            </a:gsLst>
            <a:lin ang="4875235" scaled="0"/>
          </a:gra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755" b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3200012" y="0"/>
            <a:ext cx="5119511" cy="2879725"/>
          </a:xfrm>
          <a:prstGeom prst="rect">
            <a:avLst/>
          </a:prstGeom>
          <a:gradFill>
            <a:gsLst>
              <a:gs pos="61000">
                <a:schemeClr val="bg2"/>
              </a:gs>
              <a:gs pos="83000">
                <a:schemeClr val="accent1">
                  <a:lumMod val="85000"/>
                  <a:alpha val="6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/>
          </a:p>
        </p:txBody>
      </p:sp>
      <p:pic>
        <p:nvPicPr>
          <p:cNvPr id="8" name="图片 7" descr="矢量智能对象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913619" y="0"/>
            <a:ext cx="2405904" cy="2879725"/>
          </a:xfrm>
          <a:prstGeom prst="rect">
            <a:avLst/>
          </a:prstGeom>
        </p:spPr>
      </p:pic>
      <p:pic>
        <p:nvPicPr>
          <p:cNvPr id="9" name="图片 8" descr="ffff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35617" y="0"/>
            <a:ext cx="983906" cy="645538"/>
          </a:xfrm>
          <a:prstGeom prst="rect">
            <a:avLst/>
          </a:prstGeom>
        </p:spPr>
      </p:pic>
      <p:pic>
        <p:nvPicPr>
          <p:cNvPr id="11" name="图片 10" descr="fffffffdddd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>
            <a:alphaModFix amt="6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258920" y="2491495"/>
            <a:ext cx="2060603" cy="388230"/>
          </a:xfrm>
          <a:prstGeom prst="rect">
            <a:avLst/>
          </a:prstGeom>
        </p:spPr>
      </p:pic>
      <p:pic>
        <p:nvPicPr>
          <p:cNvPr id="12" name="图片 11" descr="fffffff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  <a:lum bright="12000"/>
          </a:blip>
          <a:stretch>
            <a:fillRect/>
          </a:stretch>
        </p:blipFill>
        <p:spPr>
          <a:xfrm>
            <a:off x="3200012" y="0"/>
            <a:ext cx="795124" cy="566879"/>
          </a:xfrm>
          <a:prstGeom prst="rect">
            <a:avLst/>
          </a:prstGeom>
        </p:spPr>
      </p:pic>
      <p:pic>
        <p:nvPicPr>
          <p:cNvPr id="16" name="图片 15" descr="矢量智能对象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4">
            <a:alphaModFix amt="7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12553" y="0"/>
            <a:ext cx="2405904" cy="28797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  <p:custDataLst>
              <p:tags r:id="rId12"/>
            </p:custDataLst>
          </p:nvPr>
        </p:nvSpPr>
        <p:spPr>
          <a:xfrm>
            <a:off x="3610641" y="1019619"/>
            <a:ext cx="2593084" cy="990856"/>
          </a:xfrm>
        </p:spPr>
        <p:txBody>
          <a:bodyPr wrap="square" anchor="t">
            <a:normAutofit/>
          </a:bodyPr>
          <a:lstStyle>
            <a:lvl1pPr algn="l">
              <a:lnSpc>
                <a:spcPct val="100000"/>
              </a:lnSpc>
              <a:defRPr sz="2520">
                <a:gradFill>
                  <a:gsLst>
                    <a:gs pos="0">
                      <a:schemeClr val="tx2"/>
                    </a:gs>
                    <a:gs pos="45000">
                      <a:schemeClr val="accent1">
                        <a:lumMod val="60000"/>
                        <a:lumOff val="40000"/>
                      </a:schemeClr>
                    </a:gs>
                  </a:gsLst>
                  <a:lin ang="10800000" scaled="0"/>
                </a:gra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6815667" y="2669078"/>
            <a:ext cx="1151890" cy="153319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8" name="年号占位符 8"/>
          <p:cNvSpPr>
            <a:spLocks noGrp="1"/>
          </p:cNvSpPr>
          <p:nvPr>
            <p:ph type="body" sz="quarter" idx="15" hasCustomPrompt="1"/>
            <p:custDataLst>
              <p:tags r:id="rId16"/>
            </p:custDataLst>
          </p:nvPr>
        </p:nvSpPr>
        <p:spPr>
          <a:xfrm>
            <a:off x="3610641" y="469289"/>
            <a:ext cx="1649441" cy="517599"/>
          </a:xfrm>
        </p:spPr>
        <p:txBody>
          <a:bodyPr wrap="square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520" b="1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年号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7"/>
            </p:custDataLst>
          </p:nvPr>
        </p:nvSpPr>
        <p:spPr>
          <a:xfrm>
            <a:off x="3610641" y="2037437"/>
            <a:ext cx="982583" cy="21163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755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2"/>
            </p:custDataLst>
          </p:nvPr>
        </p:nvSpPr>
        <p:spPr>
          <a:xfrm>
            <a:off x="3200012" y="0"/>
            <a:ext cx="5119511" cy="2879725"/>
          </a:xfrm>
          <a:prstGeom prst="rect">
            <a:avLst/>
          </a:prstGeom>
          <a:gradFill>
            <a:gsLst>
              <a:gs pos="61000">
                <a:schemeClr val="bg2"/>
              </a:gs>
              <a:gs pos="83000">
                <a:schemeClr val="accent1">
                  <a:lumMod val="85000"/>
                  <a:alpha val="6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pic>
        <p:nvPicPr>
          <p:cNvPr id="5" name="图片 4" descr="ffff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alphaModFix amt="6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35617" y="0"/>
            <a:ext cx="983906" cy="645538"/>
          </a:xfrm>
          <a:prstGeom prst="rect">
            <a:avLst/>
          </a:prstGeom>
        </p:spPr>
      </p:pic>
      <p:pic>
        <p:nvPicPr>
          <p:cNvPr id="12" name="图片 11" descr="fffffffdddd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alphaModFix amt="32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7001"/>
          <a:stretch>
            <a:fillRect/>
          </a:stretch>
        </p:blipFill>
        <p:spPr>
          <a:xfrm>
            <a:off x="3200012" y="2491495"/>
            <a:ext cx="1916350" cy="388230"/>
          </a:xfrm>
          <a:custGeom>
            <a:avLst/>
            <a:gdLst>
              <a:gd name="connsiteX0" fmla="*/ 0 w 4563745"/>
              <a:gd name="connsiteY0" fmla="*/ 0 h 924560"/>
              <a:gd name="connsiteX1" fmla="*/ 4563745 w 4563745"/>
              <a:gd name="connsiteY1" fmla="*/ 0 h 924560"/>
              <a:gd name="connsiteX2" fmla="*/ 4563745 w 4563745"/>
              <a:gd name="connsiteY2" fmla="*/ 924560 h 924560"/>
              <a:gd name="connsiteX3" fmla="*/ 0 w 4563745"/>
              <a:gd name="connsiteY3" fmla="*/ 924560 h 924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63745" h="924560">
                <a:moveTo>
                  <a:pt x="0" y="0"/>
                </a:moveTo>
                <a:lnTo>
                  <a:pt x="4563745" y="0"/>
                </a:lnTo>
                <a:lnTo>
                  <a:pt x="4563745" y="924560"/>
                </a:lnTo>
                <a:lnTo>
                  <a:pt x="0" y="924560"/>
                </a:lnTo>
                <a:close/>
              </a:path>
            </a:pathLst>
          </a:custGeom>
        </p:spPr>
      </p:pic>
      <p:pic>
        <p:nvPicPr>
          <p:cNvPr id="10" name="图片 9" descr="fffffff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  <a:lum bright="6000" contrast="6000"/>
          </a:blip>
          <a:stretch>
            <a:fillRect/>
          </a:stretch>
        </p:blipFill>
        <p:spPr>
          <a:xfrm>
            <a:off x="3200012" y="0"/>
            <a:ext cx="630873" cy="449824"/>
          </a:xfrm>
          <a:prstGeom prst="rect">
            <a:avLst/>
          </a:prstGeom>
        </p:spPr>
      </p:pic>
      <p:sp>
        <p:nvSpPr>
          <p:cNvPr id="4" name="圆角矩形 3"/>
          <p:cNvSpPr/>
          <p:nvPr userDrawn="1">
            <p:custDataLst>
              <p:tags r:id="rId9"/>
            </p:custDataLst>
          </p:nvPr>
        </p:nvSpPr>
        <p:spPr>
          <a:xfrm>
            <a:off x="3584242" y="300505"/>
            <a:ext cx="4351051" cy="2278716"/>
          </a:xfrm>
          <a:prstGeom prst="roundRect">
            <a:avLst/>
          </a:prstGeom>
          <a:gradFill>
            <a:gsLst>
              <a:gs pos="0">
                <a:schemeClr val="bg2">
                  <a:lumMod val="94000"/>
                  <a:lumOff val="6000"/>
                </a:schemeClr>
              </a:gs>
              <a:gs pos="100000">
                <a:schemeClr val="bg2">
                  <a:lumMod val="94000"/>
                  <a:lumOff val="6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0"/>
            </p:custDataLst>
          </p:nvPr>
        </p:nvSpPr>
        <p:spPr>
          <a:xfrm>
            <a:off x="3658635" y="492486"/>
            <a:ext cx="876107" cy="453957"/>
          </a:xfrm>
        </p:spPr>
        <p:txBody>
          <a:bodyPr wrap="square" anchor="b">
            <a:normAutofit/>
          </a:bodyPr>
          <a:lstStyle>
            <a:lvl1pPr algn="r">
              <a:defRPr sz="2520">
                <a:gradFill>
                  <a:gsLst>
                    <a:gs pos="52000">
                      <a:schemeClr val="accent1">
                        <a:lumMod val="60000"/>
                        <a:lumOff val="40000"/>
                      </a:schemeClr>
                    </a:gs>
                    <a:gs pos="93000">
                      <a:schemeClr val="tx2"/>
                    </a:gs>
                  </a:gsLst>
                  <a:lin ang="0" scaled="0"/>
                </a:gra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3200012" y="0"/>
            <a:ext cx="5119511" cy="2879725"/>
          </a:xfrm>
          <a:prstGeom prst="rect">
            <a:avLst/>
          </a:prstGeom>
          <a:gradFill>
            <a:gsLst>
              <a:gs pos="52000">
                <a:schemeClr val="bg2"/>
              </a:gs>
              <a:gs pos="83000">
                <a:schemeClr val="accent1">
                  <a:lumMod val="85000"/>
                  <a:alpha val="6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/>
          </a:p>
        </p:txBody>
      </p:sp>
      <p:pic>
        <p:nvPicPr>
          <p:cNvPr id="9" name="图片 8" descr="ffff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alphaModFix amt="7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35617" y="0"/>
            <a:ext cx="983906" cy="645538"/>
          </a:xfrm>
          <a:prstGeom prst="rect">
            <a:avLst/>
          </a:prstGeom>
        </p:spPr>
      </p:pic>
      <p:pic>
        <p:nvPicPr>
          <p:cNvPr id="10" name="图片 9" descr="fffffff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lum bright="6000" contrast="6000"/>
          </a:blip>
          <a:stretch>
            <a:fillRect/>
          </a:stretch>
        </p:blipFill>
        <p:spPr>
          <a:xfrm>
            <a:off x="3200012" y="0"/>
            <a:ext cx="795124" cy="566879"/>
          </a:xfrm>
          <a:prstGeom prst="rect">
            <a:avLst/>
          </a:prstGeom>
        </p:spPr>
      </p:pic>
      <p:pic>
        <p:nvPicPr>
          <p:cNvPr id="11" name="图片 10" descr="fffffffdddd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76595" y="2491495"/>
            <a:ext cx="2060603" cy="388230"/>
          </a:xfrm>
          <a:prstGeom prst="rect">
            <a:avLst/>
          </a:prstGeom>
        </p:spPr>
      </p:pic>
      <p:pic>
        <p:nvPicPr>
          <p:cNvPr id="12" name="图片 11" descr="ffffffffffffffff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149064" y="0"/>
            <a:ext cx="2170459" cy="2879725"/>
          </a:xfrm>
          <a:prstGeom prst="rect">
            <a:avLst/>
          </a:prstGeom>
        </p:spPr>
      </p:pic>
      <p:pic>
        <p:nvPicPr>
          <p:cNvPr id="3" name="图片 2" descr="ffffffffffffffff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10">
            <a:alphaModFix amt="7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149064" y="0"/>
            <a:ext cx="2170459" cy="28797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3749293" y="1591848"/>
            <a:ext cx="2676011" cy="1049766"/>
          </a:xfrm>
        </p:spPr>
        <p:txBody>
          <a:bodyPr wrap="square" lIns="36195" tIns="0" rIns="0" bIns="0" anchor="t">
            <a:normAutofit/>
          </a:bodyPr>
          <a:lstStyle>
            <a:lvl1pPr algn="l">
              <a:defRPr sz="2520">
                <a:gradFill>
                  <a:gsLst>
                    <a:gs pos="20000">
                      <a:schemeClr val="accent1">
                        <a:lumMod val="70000"/>
                        <a:lumOff val="30000"/>
                      </a:schemeClr>
                    </a:gs>
                    <a:gs pos="93000">
                      <a:schemeClr val="tx2"/>
                    </a:gs>
                  </a:gsLst>
                  <a:lin ang="0" scaled="0"/>
                </a:gra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3"/>
            </p:custDataLst>
          </p:nvPr>
        </p:nvSpPr>
        <p:spPr>
          <a:xfrm>
            <a:off x="3749293" y="645805"/>
            <a:ext cx="2309113" cy="916979"/>
          </a:xfrm>
        </p:spPr>
        <p:txBody>
          <a:bodyPr wrap="none" anchor="b">
            <a:normAutofit/>
          </a:bodyPr>
          <a:lstStyle>
            <a:lvl1pPr marL="0" indent="0" algn="l">
              <a:buNone/>
              <a:defRPr sz="4830" b="1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71960" y="146137"/>
            <a:ext cx="8414103" cy="530541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49602" y="711799"/>
            <a:ext cx="3899611" cy="329761"/>
          </a:xfrm>
        </p:spPr>
        <p:txBody>
          <a:bodyPr anchor="ctr" anchorCtr="0"/>
          <a:lstStyle>
            <a:lvl1pPr marL="0" indent="0">
              <a:buNone/>
              <a:defRPr sz="1120"/>
            </a:lvl1pPr>
            <a:lvl2pPr marL="182880" indent="0">
              <a:buNone/>
              <a:defRPr sz="960"/>
            </a:lvl2pPr>
            <a:lvl3pPr marL="365760" indent="0">
              <a:buNone/>
              <a:defRPr sz="800"/>
            </a:lvl3pPr>
            <a:lvl4pPr marL="549275" indent="0">
              <a:buNone/>
              <a:defRPr sz="720"/>
            </a:lvl4pPr>
            <a:lvl5pPr marL="731520" indent="0">
              <a:buNone/>
              <a:defRPr sz="720"/>
            </a:lvl5pPr>
            <a:lvl6pPr marL="914400" indent="0">
              <a:buNone/>
              <a:defRPr sz="720"/>
            </a:lvl6pPr>
            <a:lvl7pPr marL="1097280" indent="0">
              <a:buNone/>
              <a:defRPr sz="720"/>
            </a:lvl7pPr>
            <a:lvl8pPr marL="1280795" indent="0">
              <a:buNone/>
              <a:defRPr sz="720"/>
            </a:lvl8pPr>
            <a:lvl9pPr marL="1464310" indent="0">
              <a:buNone/>
              <a:defRPr sz="72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949602" y="1066786"/>
            <a:ext cx="3899611" cy="141055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5006516" y="711799"/>
            <a:ext cx="3918817" cy="329761"/>
          </a:xfrm>
        </p:spPr>
        <p:txBody>
          <a:bodyPr anchor="ctr" anchorCtr="0"/>
          <a:lstStyle>
            <a:lvl1pPr marL="0" indent="0">
              <a:buNone/>
              <a:defRPr sz="1120"/>
            </a:lvl1pPr>
            <a:lvl2pPr marL="182880" indent="0">
              <a:buNone/>
              <a:defRPr sz="960"/>
            </a:lvl2pPr>
            <a:lvl3pPr marL="365760" indent="0">
              <a:buNone/>
              <a:defRPr sz="800"/>
            </a:lvl3pPr>
            <a:lvl4pPr marL="549275" indent="0">
              <a:buNone/>
              <a:defRPr sz="720"/>
            </a:lvl4pPr>
            <a:lvl5pPr marL="731520" indent="0">
              <a:buNone/>
              <a:defRPr sz="720"/>
            </a:lvl5pPr>
            <a:lvl6pPr marL="914400" indent="0">
              <a:buNone/>
              <a:defRPr sz="720"/>
            </a:lvl6pPr>
            <a:lvl7pPr marL="1097280" indent="0">
              <a:buNone/>
              <a:defRPr sz="720"/>
            </a:lvl7pPr>
            <a:lvl8pPr marL="1280795" indent="0">
              <a:buNone/>
              <a:defRPr sz="720"/>
            </a:lvl8pPr>
            <a:lvl9pPr marL="1464310" indent="0">
              <a:buNone/>
              <a:defRPr sz="72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5006516" y="1066786"/>
            <a:ext cx="3918817" cy="141055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3492251" y="546614"/>
            <a:ext cx="2235520" cy="204740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5791764" y="546614"/>
            <a:ext cx="2235520" cy="2047406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3492251" y="546614"/>
            <a:ext cx="2235520" cy="172709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010" b="1"/>
            </a:lvl1pPr>
            <a:lvl2pPr marL="191770" indent="0">
              <a:buNone/>
              <a:defRPr sz="840" b="1"/>
            </a:lvl2pPr>
            <a:lvl3pPr marL="384175" indent="0">
              <a:buNone/>
              <a:defRPr sz="755" b="1"/>
            </a:lvl3pPr>
            <a:lvl4pPr marL="575945" indent="0">
              <a:buNone/>
              <a:defRPr sz="670" b="1"/>
            </a:lvl4pPr>
            <a:lvl5pPr marL="767715" indent="0">
              <a:buNone/>
              <a:defRPr sz="670" b="1"/>
            </a:lvl5pPr>
            <a:lvl6pPr marL="960120" indent="0">
              <a:buNone/>
              <a:defRPr sz="670" b="1"/>
            </a:lvl6pPr>
            <a:lvl7pPr marL="1151890" indent="0">
              <a:buNone/>
              <a:defRPr sz="670" b="1"/>
            </a:lvl7pPr>
            <a:lvl8pPr marL="1343660" indent="0">
              <a:buNone/>
              <a:defRPr sz="670" b="1"/>
            </a:lvl8pPr>
            <a:lvl9pPr marL="1536065" indent="0">
              <a:buNone/>
              <a:defRPr sz="67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3492251" y="787368"/>
            <a:ext cx="2235520" cy="1805718"/>
          </a:xfrm>
        </p:spPr>
        <p:txBody>
          <a:bodyPr wrap="square">
            <a:normAutofit/>
          </a:bodyPr>
          <a:lstStyle>
            <a:lvl1pPr>
              <a:defRPr sz="925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5791764" y="546614"/>
            <a:ext cx="2235520" cy="172709"/>
          </a:xfrm>
        </p:spPr>
        <p:txBody>
          <a:bodyPr wrap="square" anchor="b">
            <a:normAutofit/>
          </a:bodyPr>
          <a:lstStyle>
            <a:lvl1pPr marL="0" indent="0">
              <a:buNone/>
              <a:defRPr sz="1010" b="1"/>
            </a:lvl1pPr>
            <a:lvl2pPr marL="191770" indent="0">
              <a:buNone/>
              <a:defRPr sz="840" b="1"/>
            </a:lvl2pPr>
            <a:lvl3pPr marL="384175" indent="0">
              <a:buNone/>
              <a:defRPr sz="755" b="1"/>
            </a:lvl3pPr>
            <a:lvl4pPr marL="575945" indent="0">
              <a:buNone/>
              <a:defRPr sz="670" b="1"/>
            </a:lvl4pPr>
            <a:lvl5pPr marL="767715" indent="0">
              <a:buNone/>
              <a:defRPr sz="670" b="1"/>
            </a:lvl5pPr>
            <a:lvl6pPr marL="960120" indent="0">
              <a:buNone/>
              <a:defRPr sz="670" b="1"/>
            </a:lvl6pPr>
            <a:lvl7pPr marL="1151890" indent="0">
              <a:buNone/>
              <a:defRPr sz="670" b="1"/>
            </a:lvl7pPr>
            <a:lvl8pPr marL="1343660" indent="0">
              <a:buNone/>
              <a:defRPr sz="670" b="1"/>
            </a:lvl8pPr>
            <a:lvl9pPr marL="1536065" indent="0">
              <a:buNone/>
              <a:defRPr sz="67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5791764" y="787368"/>
            <a:ext cx="2235520" cy="1805718"/>
          </a:xfrm>
        </p:spPr>
        <p:txBody>
          <a:bodyPr wrap="square">
            <a:normAutofit/>
          </a:bodyPr>
          <a:lstStyle>
            <a:lvl1pPr>
              <a:defRPr sz="925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3492251" y="151186"/>
            <a:ext cx="4535834" cy="2442967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3492251" y="546614"/>
            <a:ext cx="4534617" cy="170295"/>
          </a:xfrm>
        </p:spPr>
        <p:txBody>
          <a:bodyPr wrap="square" anchor="t">
            <a:normAutofit/>
          </a:bodyPr>
          <a:lstStyle>
            <a:lvl1pPr marL="0" indent="0">
              <a:buNone/>
              <a:defRPr sz="1010" b="0"/>
            </a:lvl1pPr>
            <a:lvl2pPr marL="191770" indent="0">
              <a:buNone/>
              <a:defRPr sz="840" b="1"/>
            </a:lvl2pPr>
            <a:lvl3pPr marL="384175" indent="0">
              <a:buNone/>
              <a:defRPr sz="755" b="1"/>
            </a:lvl3pPr>
            <a:lvl4pPr marL="575945" indent="0">
              <a:buNone/>
              <a:defRPr sz="670" b="1"/>
            </a:lvl4pPr>
            <a:lvl5pPr marL="767715" indent="0">
              <a:buNone/>
              <a:defRPr sz="670" b="1"/>
            </a:lvl5pPr>
            <a:lvl6pPr marL="960120" indent="0">
              <a:buNone/>
              <a:defRPr sz="670" b="1"/>
            </a:lvl6pPr>
            <a:lvl7pPr marL="1151890" indent="0">
              <a:buNone/>
              <a:defRPr sz="670" b="1"/>
            </a:lvl7pPr>
            <a:lvl8pPr marL="1343660" indent="0">
              <a:buNone/>
              <a:defRPr sz="670" b="1"/>
            </a:lvl8pPr>
            <a:lvl9pPr marL="1536065" indent="0">
              <a:buNone/>
              <a:defRPr sz="67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3200012" y="0"/>
            <a:ext cx="5119511" cy="2879725"/>
          </a:xfrm>
          <a:prstGeom prst="rect">
            <a:avLst/>
          </a:prstGeom>
          <a:gradFill>
            <a:gsLst>
              <a:gs pos="61000">
                <a:schemeClr val="bg2"/>
              </a:gs>
              <a:gs pos="83000">
                <a:schemeClr val="accent1">
                  <a:lumMod val="85000"/>
                  <a:alpha val="6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/>
          </a:p>
        </p:txBody>
      </p:sp>
      <p:pic>
        <p:nvPicPr>
          <p:cNvPr id="16" name="图片 15" descr="fffffff"/>
          <p:cNvPicPr>
            <a:picLocks noChangeAspect="1"/>
          </p:cNvPicPr>
          <p:nvPr userDrawn="1">
            <p:custDataLst>
              <p:tags r:id="rId3"/>
            </p:custData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lum bright="6000" contrast="6000"/>
          </a:blip>
          <a:stretch>
            <a:fillRect/>
          </a:stretch>
        </p:blipFill>
        <p:spPr>
          <a:xfrm>
            <a:off x="3200012" y="0"/>
            <a:ext cx="795124" cy="566879"/>
          </a:xfrm>
          <a:prstGeom prst="rect">
            <a:avLst/>
          </a:prstGeom>
        </p:spPr>
      </p:pic>
      <p:pic>
        <p:nvPicPr>
          <p:cNvPr id="3" name="图片 2" descr="矢量智能对象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5913619" y="0"/>
            <a:ext cx="2405904" cy="2879725"/>
          </a:xfrm>
          <a:prstGeom prst="rect">
            <a:avLst/>
          </a:prstGeom>
        </p:spPr>
      </p:pic>
      <p:pic>
        <p:nvPicPr>
          <p:cNvPr id="10" name="图片 9" descr="ffff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8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335617" y="0"/>
            <a:ext cx="983906" cy="645538"/>
          </a:xfrm>
          <a:prstGeom prst="rect">
            <a:avLst/>
          </a:prstGeom>
        </p:spPr>
      </p:pic>
      <p:pic>
        <p:nvPicPr>
          <p:cNvPr id="14" name="图片 13" descr="fffffffdddd"/>
          <p:cNvPicPr>
            <a:picLocks noChangeAspect="1"/>
          </p:cNvPicPr>
          <p:nvPr userDrawn="1">
            <p:custDataLst>
              <p:tags r:id="rId9"/>
            </p:custDataLst>
          </p:nvPr>
        </p:nvPicPr>
        <p:blipFill>
          <a:blip r:embed="rId10">
            <a:alphaModFix amt="6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258920" y="2491495"/>
            <a:ext cx="2060603" cy="388230"/>
          </a:xfrm>
          <a:prstGeom prst="rect">
            <a:avLst/>
          </a:prstGeom>
        </p:spPr>
      </p:pic>
      <p:pic>
        <p:nvPicPr>
          <p:cNvPr id="15" name="图片 14" descr="矢量智能对象"/>
          <p:cNvPicPr>
            <a:picLocks noChangeAspect="1"/>
          </p:cNvPicPr>
          <p:nvPr userDrawn="1">
            <p:custDataLst>
              <p:tags r:id="rId11"/>
            </p:custDataLst>
          </p:nvPr>
        </p:nvPicPr>
        <p:blipFill>
          <a:blip r:embed="rId6">
            <a:alphaModFix amt="75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912553" y="0"/>
            <a:ext cx="2405904" cy="28797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3642636" y="1276567"/>
            <a:ext cx="2655746" cy="813023"/>
          </a:xfrm>
        </p:spPr>
        <p:txBody>
          <a:bodyPr wrap="square" anchor="t">
            <a:normAutofit/>
          </a:bodyPr>
          <a:lstStyle>
            <a:lvl1pPr algn="l">
              <a:lnSpc>
                <a:spcPct val="100000"/>
              </a:lnSpc>
              <a:defRPr sz="3025">
                <a:gradFill>
                  <a:gsLst>
                    <a:gs pos="0">
                      <a:schemeClr val="tx2"/>
                    </a:gs>
                    <a:gs pos="45000">
                      <a:schemeClr val="accent1">
                        <a:lumMod val="60000"/>
                        <a:lumOff val="40000"/>
                      </a:schemeClr>
                    </a:gs>
                  </a:gsLst>
                  <a:lin ang="10800000" scaled="0"/>
                </a:gradFill>
              </a:defRPr>
            </a:lvl1pPr>
          </a:lstStyle>
          <a:p>
            <a:r>
              <a:rPr lang="zh-CN" altLang="en-US" dirty="0"/>
              <a:t>编辑母版标题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>
          <a:xfrm>
            <a:off x="6815667" y="2669078"/>
            <a:ext cx="1151890" cy="153319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8" name="年号占位符 8"/>
          <p:cNvSpPr>
            <a:spLocks noGrp="1"/>
          </p:cNvSpPr>
          <p:nvPr>
            <p:ph type="body" sz="quarter" idx="15" hasCustomPrompt="1"/>
            <p:custDataLst>
              <p:tags r:id="rId16"/>
            </p:custDataLst>
          </p:nvPr>
        </p:nvSpPr>
        <p:spPr>
          <a:xfrm>
            <a:off x="3642636" y="392652"/>
            <a:ext cx="2207789" cy="863418"/>
          </a:xfrm>
        </p:spPr>
        <p:txBody>
          <a:bodyPr wrap="square"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3025" b="1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年号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7"/>
            </p:custDataLst>
          </p:nvPr>
        </p:nvSpPr>
        <p:spPr>
          <a:xfrm>
            <a:off x="3642636" y="2115798"/>
            <a:ext cx="982583" cy="21163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755" b="1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670689" y="146137"/>
            <a:ext cx="8414103" cy="232611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7.xml"/><Relationship Id="rId16" Type="http://schemas.openxmlformats.org/officeDocument/2006/relationships/tags" Target="../tags/tag6.xml"/><Relationship Id="rId15" Type="http://schemas.openxmlformats.org/officeDocument/2006/relationships/tags" Target="../tags/tag5.xml"/><Relationship Id="rId14" Type="http://schemas.openxmlformats.org/officeDocument/2006/relationships/tags" Target="../tags/tag4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0.xml"/><Relationship Id="rId7" Type="http://schemas.openxmlformats.org/officeDocument/2006/relationships/slideLayout" Target="../slideLayouts/slideLayout29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5.xml"/><Relationship Id="rId23" Type="http://schemas.openxmlformats.org/officeDocument/2006/relationships/theme" Target="../theme/theme3.xml"/><Relationship Id="rId22" Type="http://schemas.openxmlformats.org/officeDocument/2006/relationships/tags" Target="../tags/tag94.xml"/><Relationship Id="rId21" Type="http://schemas.openxmlformats.org/officeDocument/2006/relationships/tags" Target="../tags/tag93.xml"/><Relationship Id="rId20" Type="http://schemas.openxmlformats.org/officeDocument/2006/relationships/tags" Target="../tags/tag92.xml"/><Relationship Id="rId2" Type="http://schemas.openxmlformats.org/officeDocument/2006/relationships/slideLayout" Target="../slideLayouts/slideLayout24.xml"/><Relationship Id="rId19" Type="http://schemas.openxmlformats.org/officeDocument/2006/relationships/tags" Target="../tags/tag91.xml"/><Relationship Id="rId18" Type="http://schemas.openxmlformats.org/officeDocument/2006/relationships/tags" Target="../tags/tag90.xml"/><Relationship Id="rId17" Type="http://schemas.openxmlformats.org/officeDocument/2006/relationships/image" Target="../media/image6.png"/><Relationship Id="rId16" Type="http://schemas.openxmlformats.org/officeDocument/2006/relationships/tags" Target="../tags/tag89.xml"/><Relationship Id="rId15" Type="http://schemas.openxmlformats.org/officeDocument/2006/relationships/image" Target="../media/image2.png"/><Relationship Id="rId14" Type="http://schemas.openxmlformats.org/officeDocument/2006/relationships/tags" Target="../tags/tag88.xml"/><Relationship Id="rId13" Type="http://schemas.openxmlformats.org/officeDocument/2006/relationships/image" Target="../media/image4.png"/><Relationship Id="rId12" Type="http://schemas.openxmlformats.org/officeDocument/2006/relationships/tags" Target="../tags/tag87.xml"/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0.xml"/><Relationship Id="rId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6.xml"/><Relationship Id="rId27" Type="http://schemas.openxmlformats.org/officeDocument/2006/relationships/theme" Target="../theme/theme4.xml"/><Relationship Id="rId26" Type="http://schemas.openxmlformats.org/officeDocument/2006/relationships/tags" Target="../tags/tag233.xml"/><Relationship Id="rId25" Type="http://schemas.openxmlformats.org/officeDocument/2006/relationships/tags" Target="../tags/tag232.xml"/><Relationship Id="rId24" Type="http://schemas.openxmlformats.org/officeDocument/2006/relationships/tags" Target="../tags/tag231.xml"/><Relationship Id="rId23" Type="http://schemas.openxmlformats.org/officeDocument/2006/relationships/tags" Target="../tags/tag230.xml"/><Relationship Id="rId22" Type="http://schemas.openxmlformats.org/officeDocument/2006/relationships/tags" Target="../tags/tag229.xml"/><Relationship Id="rId21" Type="http://schemas.openxmlformats.org/officeDocument/2006/relationships/tags" Target="../tags/tag228.xml"/><Relationship Id="rId20" Type="http://schemas.openxmlformats.org/officeDocument/2006/relationships/tags" Target="../tags/tag227.xml"/><Relationship Id="rId2" Type="http://schemas.openxmlformats.org/officeDocument/2006/relationships/slideLayout" Target="../slideLayouts/slideLayout35.xml"/><Relationship Id="rId19" Type="http://schemas.openxmlformats.org/officeDocument/2006/relationships/tags" Target="../tags/tag226.xml"/><Relationship Id="rId18" Type="http://schemas.openxmlformats.org/officeDocument/2006/relationships/tags" Target="../tags/tag225.xml"/><Relationship Id="rId17" Type="http://schemas.openxmlformats.org/officeDocument/2006/relationships/tags" Target="../tags/tag224.xml"/><Relationship Id="rId16" Type="http://schemas.openxmlformats.org/officeDocument/2006/relationships/tags" Target="../tags/tag223.xml"/><Relationship Id="rId15" Type="http://schemas.openxmlformats.org/officeDocument/2006/relationships/tags" Target="../tags/tag222.xml"/><Relationship Id="rId14" Type="http://schemas.openxmlformats.org/officeDocument/2006/relationships/tags" Target="../tags/tag221.xml"/><Relationship Id="rId13" Type="http://schemas.openxmlformats.org/officeDocument/2006/relationships/tags" Target="../tags/tag220.xml"/><Relationship Id="rId12" Type="http://schemas.openxmlformats.org/officeDocument/2006/relationships/tags" Target="../tags/tag219.xml"/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0.xml"/><Relationship Id="rId5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7.xml"/><Relationship Id="rId27" Type="http://schemas.openxmlformats.org/officeDocument/2006/relationships/theme" Target="../theme/theme5.xml"/><Relationship Id="rId26" Type="http://schemas.openxmlformats.org/officeDocument/2006/relationships/tags" Target="../tags/tag372.xml"/><Relationship Id="rId25" Type="http://schemas.openxmlformats.org/officeDocument/2006/relationships/tags" Target="../tags/tag371.xml"/><Relationship Id="rId24" Type="http://schemas.openxmlformats.org/officeDocument/2006/relationships/tags" Target="../tags/tag370.xml"/><Relationship Id="rId23" Type="http://schemas.openxmlformats.org/officeDocument/2006/relationships/tags" Target="../tags/tag369.xml"/><Relationship Id="rId22" Type="http://schemas.openxmlformats.org/officeDocument/2006/relationships/tags" Target="../tags/tag368.xml"/><Relationship Id="rId21" Type="http://schemas.openxmlformats.org/officeDocument/2006/relationships/tags" Target="../tags/tag367.xml"/><Relationship Id="rId20" Type="http://schemas.openxmlformats.org/officeDocument/2006/relationships/tags" Target="../tags/tag366.xml"/><Relationship Id="rId2" Type="http://schemas.openxmlformats.org/officeDocument/2006/relationships/slideLayout" Target="../slideLayouts/slideLayout46.xml"/><Relationship Id="rId19" Type="http://schemas.openxmlformats.org/officeDocument/2006/relationships/tags" Target="../tags/tag365.xml"/><Relationship Id="rId18" Type="http://schemas.openxmlformats.org/officeDocument/2006/relationships/tags" Target="../tags/tag364.xml"/><Relationship Id="rId17" Type="http://schemas.openxmlformats.org/officeDocument/2006/relationships/tags" Target="../tags/tag363.xml"/><Relationship Id="rId16" Type="http://schemas.openxmlformats.org/officeDocument/2006/relationships/tags" Target="../tags/tag362.xml"/><Relationship Id="rId15" Type="http://schemas.openxmlformats.org/officeDocument/2006/relationships/tags" Target="../tags/tag361.xml"/><Relationship Id="rId14" Type="http://schemas.openxmlformats.org/officeDocument/2006/relationships/tags" Target="../tags/tag360.xml"/><Relationship Id="rId13" Type="http://schemas.openxmlformats.org/officeDocument/2006/relationships/tags" Target="../tags/tag359.xml"/><Relationship Id="rId12" Type="http://schemas.openxmlformats.org/officeDocument/2006/relationships/tags" Target="../tags/tag358.xml"/><Relationship Id="rId11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4.xml"/><Relationship Id="rId1" Type="http://schemas.openxmlformats.org/officeDocument/2006/relationships/slideLayout" Target="../slideLayouts/slideLayout45.xml"/></Relationships>
</file>

<file path=ppt/slideMasters/_rels/slideMaster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64.xml"/><Relationship Id="rId8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1.xml"/><Relationship Id="rId5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8.xml"/><Relationship Id="rId24" Type="http://schemas.openxmlformats.org/officeDocument/2006/relationships/theme" Target="../theme/theme6.xml"/><Relationship Id="rId23" Type="http://schemas.openxmlformats.org/officeDocument/2006/relationships/tags" Target="../tags/tag460.xml"/><Relationship Id="rId22" Type="http://schemas.openxmlformats.org/officeDocument/2006/relationships/tags" Target="../tags/tag459.xml"/><Relationship Id="rId21" Type="http://schemas.openxmlformats.org/officeDocument/2006/relationships/tags" Target="../tags/tag458.xml"/><Relationship Id="rId20" Type="http://schemas.openxmlformats.org/officeDocument/2006/relationships/tags" Target="../tags/tag457.xml"/><Relationship Id="rId2" Type="http://schemas.openxmlformats.org/officeDocument/2006/relationships/slideLayout" Target="../slideLayouts/slideLayout57.xml"/><Relationship Id="rId19" Type="http://schemas.openxmlformats.org/officeDocument/2006/relationships/tags" Target="../tags/tag456.xml"/><Relationship Id="rId18" Type="http://schemas.openxmlformats.org/officeDocument/2006/relationships/tags" Target="../tags/tag455.xml"/><Relationship Id="rId17" Type="http://schemas.openxmlformats.org/officeDocument/2006/relationships/image" Target="../media/image6.png"/><Relationship Id="rId16" Type="http://schemas.openxmlformats.org/officeDocument/2006/relationships/tags" Target="../tags/tag454.xml"/><Relationship Id="rId15" Type="http://schemas.openxmlformats.org/officeDocument/2006/relationships/image" Target="../media/image2.png"/><Relationship Id="rId14" Type="http://schemas.openxmlformats.org/officeDocument/2006/relationships/tags" Target="../tags/tag453.xml"/><Relationship Id="rId13" Type="http://schemas.openxmlformats.org/officeDocument/2006/relationships/image" Target="../media/image4.png"/><Relationship Id="rId12" Type="http://schemas.openxmlformats.org/officeDocument/2006/relationships/tags" Target="../tags/tag452.xml"/><Relationship Id="rId11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5.xml"/><Relationship Id="rId1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574972" y="255635"/>
            <a:ext cx="10366522" cy="296476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574972" y="626230"/>
            <a:ext cx="10366522" cy="1999701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578375" y="2653159"/>
            <a:ext cx="2551654" cy="133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425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3889856" y="2653159"/>
            <a:ext cx="3742427" cy="133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425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389840" y="2653159"/>
            <a:ext cx="2551654" cy="1331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425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384175" rtl="0" eaLnBrk="1" fontAlgn="auto" latinLnBrk="0" hangingPunct="1">
        <a:lnSpc>
          <a:spcPct val="100000"/>
        </a:lnSpc>
        <a:spcBef>
          <a:spcPct val="0"/>
        </a:spcBef>
        <a:buNone/>
        <a:defRPr sz="1515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96520" indent="-96520" algn="l" defTabSz="384175" rtl="0" eaLnBrk="1" fontAlgn="auto" latinLnBrk="0" hangingPunct="1">
        <a:lnSpc>
          <a:spcPct val="130000"/>
        </a:lnSpc>
        <a:spcBef>
          <a:spcPct val="0"/>
        </a:spcBef>
        <a:spcAft>
          <a:spcPts val="1000"/>
        </a:spcAft>
        <a:buFont typeface="Arial" panose="020B0604020202020204" pitchFamily="34" charset="0"/>
        <a:buChar char="●"/>
        <a:defRPr sz="76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288290" indent="-96520" algn="l" defTabSz="384175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tabLst>
          <a:tab pos="676275" algn="l"/>
          <a:tab pos="676275" algn="l"/>
          <a:tab pos="676275" algn="l"/>
          <a:tab pos="676275" algn="l"/>
        </a:tabLst>
        <a:defRPr sz="67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480695" indent="-96520" algn="l" defTabSz="384175" rtl="0" eaLnBrk="1" fontAlgn="auto" latinLnBrk="0" hangingPunct="1">
        <a:lnSpc>
          <a:spcPct val="120000"/>
        </a:lnSpc>
        <a:spcBef>
          <a:spcPct val="0"/>
        </a:spcBef>
        <a:spcAft>
          <a:spcPts val="600"/>
        </a:spcAft>
        <a:buFont typeface="Arial" panose="020B0604020202020204" pitchFamily="34" charset="0"/>
        <a:buChar char="●"/>
        <a:defRPr sz="67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672465" indent="-96520" algn="l" defTabSz="384175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Wingdings" panose="05000000000000000000" charset="0"/>
        <a:buChar char=""/>
        <a:defRPr sz="59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864235" indent="-96520" algn="l" defTabSz="384175" rtl="0" eaLnBrk="1" fontAlgn="auto" latinLnBrk="0" hangingPunct="1">
        <a:lnSpc>
          <a:spcPct val="120000"/>
        </a:lnSpc>
        <a:spcBef>
          <a:spcPct val="0"/>
        </a:spcBef>
        <a:spcAft>
          <a:spcPts val="300"/>
        </a:spcAft>
        <a:buFont typeface="Arial" panose="020B0604020202020204" pitchFamily="34" charset="0"/>
        <a:buChar char="•"/>
        <a:defRPr sz="59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1056640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249045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441450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585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1pPr>
      <a:lvl2pPr marL="192405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2pPr>
      <a:lvl3pPr marL="384175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3pPr>
      <a:lvl4pPr marL="57658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4pPr>
      <a:lvl5pPr marL="76835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525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93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70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792178" y="153442"/>
            <a:ext cx="9938233" cy="5570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92178" y="767208"/>
            <a:ext cx="9938233" cy="18286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92178" y="2671217"/>
            <a:ext cx="2592582" cy="153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816858" y="2671217"/>
            <a:ext cx="3888874" cy="153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137829" y="2671217"/>
            <a:ext cx="2592582" cy="153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84175" rtl="0" eaLnBrk="1" latinLnBrk="0" hangingPunct="1">
        <a:lnSpc>
          <a:spcPct val="90000"/>
        </a:lnSpc>
        <a:spcBef>
          <a:spcPct val="0"/>
        </a:spcBef>
        <a:buNone/>
        <a:defRPr sz="1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250" indent="-95250" algn="l" defTabSz="384175" rtl="0" eaLnBrk="1" latinLnBrk="0" hangingPunct="1">
        <a:lnSpc>
          <a:spcPct val="90000"/>
        </a:lnSpc>
        <a:spcBef>
          <a:spcPct val="84000"/>
        </a:spcBef>
        <a:buFont typeface="Arial" panose="020B060402020202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1pPr>
      <a:lvl2pPr marL="288290" indent="-9525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1005" kern="1200">
          <a:solidFill>
            <a:schemeClr val="tx1"/>
          </a:solidFill>
          <a:latin typeface="+mn-lt"/>
          <a:ea typeface="+mn-ea"/>
          <a:cs typeface="+mn-cs"/>
        </a:defRPr>
      </a:lvl2pPr>
      <a:lvl3pPr marL="480695" indent="-9525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840" kern="1200">
          <a:solidFill>
            <a:schemeClr val="tx1"/>
          </a:solidFill>
          <a:latin typeface="+mn-lt"/>
          <a:ea typeface="+mn-ea"/>
          <a:cs typeface="+mn-cs"/>
        </a:defRPr>
      </a:lvl3pPr>
      <a:lvl4pPr marL="672465" indent="-9525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4pPr>
      <a:lvl5pPr marL="864870" indent="-9525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5pPr>
      <a:lvl6pPr marL="1056640" indent="-9525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6pPr>
      <a:lvl7pPr marL="1249045" indent="-9525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7pPr>
      <a:lvl8pPr marL="1441450" indent="-9525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8pPr>
      <a:lvl9pPr marL="1633220" indent="-9525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384175" rtl="0" eaLnBrk="1" latinLnBrk="0" hangingPunct="1">
        <a:defRPr sz="750" kern="1200">
          <a:solidFill>
            <a:schemeClr val="tx1"/>
          </a:solidFill>
          <a:latin typeface="+mn-lt"/>
          <a:ea typeface="+mn-ea"/>
          <a:cs typeface="+mn-cs"/>
        </a:defRPr>
      </a:lvl1pPr>
      <a:lvl2pPr marL="192405" algn="l" defTabSz="384175" rtl="0" eaLnBrk="1" latinLnBrk="0" hangingPunct="1">
        <a:defRPr sz="750" kern="1200">
          <a:solidFill>
            <a:schemeClr val="tx1"/>
          </a:solidFill>
          <a:latin typeface="+mn-lt"/>
          <a:ea typeface="+mn-ea"/>
          <a:cs typeface="+mn-cs"/>
        </a:defRPr>
      </a:lvl2pPr>
      <a:lvl3pPr marL="384175" algn="l" defTabSz="384175" rtl="0" eaLnBrk="1" latinLnBrk="0" hangingPunct="1">
        <a:defRPr sz="750" kern="1200">
          <a:solidFill>
            <a:schemeClr val="tx1"/>
          </a:solidFill>
          <a:latin typeface="+mn-lt"/>
          <a:ea typeface="+mn-ea"/>
          <a:cs typeface="+mn-cs"/>
        </a:defRPr>
      </a:lvl3pPr>
      <a:lvl4pPr marL="576580" algn="l" defTabSz="384175" rtl="0" eaLnBrk="1" latinLnBrk="0" hangingPunct="1">
        <a:defRPr sz="750" kern="1200">
          <a:solidFill>
            <a:schemeClr val="tx1"/>
          </a:solidFill>
          <a:latin typeface="+mn-lt"/>
          <a:ea typeface="+mn-ea"/>
          <a:cs typeface="+mn-cs"/>
        </a:defRPr>
      </a:lvl4pPr>
      <a:lvl5pPr marL="768350" algn="l" defTabSz="384175" rtl="0" eaLnBrk="1" latinLnBrk="0" hangingPunct="1">
        <a:defRPr sz="750" kern="1200">
          <a:solidFill>
            <a:schemeClr val="tx1"/>
          </a:solidFill>
          <a:latin typeface="+mn-lt"/>
          <a:ea typeface="+mn-ea"/>
          <a:cs typeface="+mn-cs"/>
        </a:defRPr>
      </a:lvl5pPr>
      <a:lvl6pPr marL="960755" algn="l" defTabSz="384175" rtl="0" eaLnBrk="1" latinLnBrk="0" hangingPunct="1">
        <a:defRPr sz="750" kern="1200">
          <a:solidFill>
            <a:schemeClr val="tx1"/>
          </a:solidFill>
          <a:latin typeface="+mn-lt"/>
          <a:ea typeface="+mn-ea"/>
          <a:cs typeface="+mn-cs"/>
        </a:defRPr>
      </a:lvl6pPr>
      <a:lvl7pPr marL="1152525" algn="l" defTabSz="384175" rtl="0" eaLnBrk="1" latinLnBrk="0" hangingPunct="1">
        <a:defRPr sz="750" kern="1200">
          <a:solidFill>
            <a:schemeClr val="tx1"/>
          </a:solidFill>
          <a:latin typeface="+mn-lt"/>
          <a:ea typeface="+mn-ea"/>
          <a:cs typeface="+mn-cs"/>
        </a:defRPr>
      </a:lvl7pPr>
      <a:lvl8pPr marL="1345565" algn="l" defTabSz="384175" rtl="0" eaLnBrk="1" latinLnBrk="0" hangingPunct="1">
        <a:defRPr sz="750" kern="1200">
          <a:solidFill>
            <a:schemeClr val="tx1"/>
          </a:solidFill>
          <a:latin typeface="+mn-lt"/>
          <a:ea typeface="+mn-ea"/>
          <a:cs typeface="+mn-cs"/>
        </a:defRPr>
      </a:lvl8pPr>
      <a:lvl9pPr marL="1536700" algn="l" defTabSz="384175" rtl="0" eaLnBrk="1" latinLnBrk="0" hangingPunct="1">
        <a:defRPr sz="7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fffffff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>
            <a:duotone>
              <a:schemeClr val="accent1">
                <a:shade val="45000"/>
                <a:satMod val="135000"/>
              </a:schemeClr>
              <a:prstClr val="white"/>
            </a:duotone>
            <a:lum bright="6000" contrast="6000"/>
          </a:blip>
          <a:stretch>
            <a:fillRect/>
          </a:stretch>
        </p:blipFill>
        <p:spPr>
          <a:xfrm>
            <a:off x="640344" y="0"/>
            <a:ext cx="1590625" cy="567241"/>
          </a:xfrm>
          <a:prstGeom prst="rect">
            <a:avLst/>
          </a:prstGeom>
        </p:spPr>
      </p:pic>
      <p:pic>
        <p:nvPicPr>
          <p:cNvPr id="9" name="图片 8" descr="ffff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15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153351" y="0"/>
            <a:ext cx="1728443" cy="567241"/>
          </a:xfrm>
          <a:prstGeom prst="rect">
            <a:avLst/>
          </a:prstGeom>
        </p:spPr>
      </p:pic>
      <p:pic>
        <p:nvPicPr>
          <p:cNvPr id="10" name="图片 9" descr="ffffffffffff"/>
          <p:cNvPicPr>
            <a:picLocks noChangeAspect="1"/>
          </p:cNvPicPr>
          <p:nvPr userDrawn="1">
            <p:custDataLst>
              <p:tags r:id="rId16"/>
            </p:custDataLst>
          </p:nvPr>
        </p:nvPicPr>
        <p:blipFill>
          <a:blip r:embed="rId17">
            <a:alphaModFix amt="6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40345" y="2637138"/>
            <a:ext cx="928131" cy="244429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1224961" y="151263"/>
            <a:ext cx="9072150" cy="302527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1224961" y="546963"/>
            <a:ext cx="9072150" cy="20477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1224961" y="2670785"/>
            <a:ext cx="2304326" cy="15341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4032825" y="2670785"/>
            <a:ext cx="3456489" cy="153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7993811" y="2670785"/>
            <a:ext cx="2304326" cy="15341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84175" rtl="0" eaLnBrk="1" latinLnBrk="0" hangingPunct="1">
        <a:lnSpc>
          <a:spcPct val="100000"/>
        </a:lnSpc>
        <a:spcBef>
          <a:spcPct val="0"/>
        </a:spcBef>
        <a:buNone/>
        <a:defRPr sz="1345" b="1" kern="1200">
          <a:gradFill>
            <a:gsLst>
              <a:gs pos="33000">
                <a:schemeClr val="tx2"/>
              </a:gs>
              <a:gs pos="100000">
                <a:schemeClr val="accent1"/>
              </a:gs>
            </a:gsLst>
            <a:lin ang="2700000" scaled="0"/>
          </a:gradFill>
          <a:latin typeface="+mj-lt"/>
          <a:ea typeface="+mj-ea"/>
          <a:cs typeface="+mj-cs"/>
        </a:defRPr>
      </a:lvl1pPr>
    </p:titleStyle>
    <p:bodyStyle>
      <a:lvl1pPr marL="96520" indent="-96520" algn="l" defTabSz="384175" rtl="0" eaLnBrk="1" latinLnBrk="0" hangingPunct="1">
        <a:lnSpc>
          <a:spcPct val="130000"/>
        </a:lnSpc>
        <a:spcBef>
          <a:spcPct val="84000"/>
        </a:spcBef>
        <a:buFont typeface="Arial" panose="020B0604020202020204" pitchFamily="34" charset="0"/>
        <a:buChar char="•"/>
        <a:defRPr sz="1005" kern="1200">
          <a:solidFill>
            <a:schemeClr val="tx1"/>
          </a:solidFill>
          <a:latin typeface="+mn-lt"/>
          <a:ea typeface="+mn-ea"/>
          <a:cs typeface="+mn-cs"/>
        </a:defRPr>
      </a:lvl1pPr>
      <a:lvl2pPr marL="226060" indent="-86995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84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335280" indent="-68580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76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432435" indent="-63500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675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518795" indent="-53975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59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056640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249045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441450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585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1pPr>
      <a:lvl2pPr marL="192405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2pPr>
      <a:lvl3pPr marL="384175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3pPr>
      <a:lvl4pPr marL="57658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4pPr>
      <a:lvl5pPr marL="76835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525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93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70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形 8"/>
          <p:cNvSpPr/>
          <p:nvPr userDrawn="1">
            <p:custDataLst>
              <p:tags r:id="rId12"/>
            </p:custDataLst>
          </p:nvPr>
        </p:nvSpPr>
        <p:spPr>
          <a:xfrm>
            <a:off x="883329" y="68367"/>
            <a:ext cx="9755481" cy="2744833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9" name="任意多边形: 形状 18"/>
          <p:cNvSpPr/>
          <p:nvPr userDrawn="1">
            <p:custDataLst>
              <p:tags r:id="rId13"/>
            </p:custDataLst>
          </p:nvPr>
        </p:nvSpPr>
        <p:spPr>
          <a:xfrm>
            <a:off x="2897684" y="112589"/>
            <a:ext cx="5726772" cy="2656388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  <a:alpha val="30000"/>
                </a:schemeClr>
              </a:gs>
              <a:gs pos="0">
                <a:schemeClr val="accent1">
                  <a:lumMod val="90000"/>
                  <a:lumOff val="10000"/>
                  <a:alpha val="30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31" name="任意多边形: 形状 30"/>
          <p:cNvSpPr/>
          <p:nvPr userDrawn="1">
            <p:custDataLst>
              <p:tags r:id="rId14"/>
            </p:custDataLst>
          </p:nvPr>
        </p:nvSpPr>
        <p:spPr>
          <a:xfrm>
            <a:off x="892475" y="68367"/>
            <a:ext cx="2260528" cy="1016351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2095"/>
          </a:p>
        </p:txBody>
      </p:sp>
      <p:sp>
        <p:nvSpPr>
          <p:cNvPr id="29" name="任意多边形: 形状 28"/>
          <p:cNvSpPr/>
          <p:nvPr userDrawn="1">
            <p:custDataLst>
              <p:tags r:id="rId15"/>
            </p:custDataLst>
          </p:nvPr>
        </p:nvSpPr>
        <p:spPr>
          <a:xfrm>
            <a:off x="8583046" y="1877923"/>
            <a:ext cx="2045094" cy="935276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15" name="任意多边形: 形状 143"/>
          <p:cNvSpPr/>
          <p:nvPr userDrawn="1">
            <p:custDataLst>
              <p:tags r:id="rId16"/>
            </p:custDataLst>
          </p:nvPr>
        </p:nvSpPr>
        <p:spPr>
          <a:xfrm>
            <a:off x="1490928" y="68367"/>
            <a:ext cx="8540284" cy="2744833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94000">
                <a:schemeClr val="accent1"/>
              </a:gs>
            </a:gsLst>
            <a:lin ang="16200000" scaled="1"/>
          </a:gradFill>
          <a:ln w="40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095"/>
          </a:p>
        </p:txBody>
      </p:sp>
      <p:sp>
        <p:nvSpPr>
          <p:cNvPr id="8" name="任意多边形: 形状 36"/>
          <p:cNvSpPr/>
          <p:nvPr userDrawn="1">
            <p:custDataLst>
              <p:tags r:id="rId17"/>
            </p:custDataLst>
          </p:nvPr>
        </p:nvSpPr>
        <p:spPr>
          <a:xfrm>
            <a:off x="8077996" y="2153169"/>
            <a:ext cx="2560814" cy="660031"/>
          </a:xfrm>
          <a:custGeom>
            <a:avLst/>
            <a:gdLst>
              <a:gd name="connsiteX0" fmla="*/ 343809 w 2895515"/>
              <a:gd name="connsiteY0" fmla="*/ 1986623 h 2833622"/>
              <a:gd name="connsiteX1" fmla="*/ 5797 w 2895515"/>
              <a:gd name="connsiteY1" fmla="*/ 1019753 h 2833622"/>
              <a:gd name="connsiteX2" fmla="*/ 699114 w 2895515"/>
              <a:gd name="connsiteY2" fmla="*/ 132276 h 2833622"/>
              <a:gd name="connsiteX3" fmla="*/ 1854642 w 2895515"/>
              <a:gd name="connsiteY3" fmla="*/ 58385 h 2833622"/>
              <a:gd name="connsiteX4" fmla="*/ 2597481 w 2895515"/>
              <a:gd name="connsiteY4" fmla="*/ 463213 h 2833622"/>
              <a:gd name="connsiteX5" fmla="*/ 2877323 w 2895515"/>
              <a:gd name="connsiteY5" fmla="*/ 1342829 h 2833622"/>
              <a:gd name="connsiteX6" fmla="*/ 2856885 w 2895515"/>
              <a:gd name="connsiteY6" fmla="*/ 2083310 h 2833622"/>
              <a:gd name="connsiteX7" fmla="*/ 2476426 w 2895515"/>
              <a:gd name="connsiteY7" fmla="*/ 2702736 h 2833622"/>
              <a:gd name="connsiteX8" fmla="*/ 1371992 w 2895515"/>
              <a:gd name="connsiteY8" fmla="*/ 2714528 h 2833622"/>
              <a:gd name="connsiteX9" fmla="*/ 343809 w 2895515"/>
              <a:gd name="connsiteY9" fmla="*/ 1986623 h 283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0" h="2597">
                <a:moveTo>
                  <a:pt x="2812" y="0"/>
                </a:moveTo>
                <a:cubicBezTo>
                  <a:pt x="3142" y="2"/>
                  <a:pt x="3474" y="35"/>
                  <a:pt x="3796" y="92"/>
                </a:cubicBezTo>
                <a:cubicBezTo>
                  <a:pt x="4225" y="168"/>
                  <a:pt x="4656" y="292"/>
                  <a:pt x="5002" y="497"/>
                </a:cubicBezTo>
                <a:lnTo>
                  <a:pt x="5040" y="520"/>
                </a:lnTo>
                <a:lnTo>
                  <a:pt x="5040" y="2597"/>
                </a:lnTo>
                <a:lnTo>
                  <a:pt x="264" y="2597"/>
                </a:lnTo>
                <a:lnTo>
                  <a:pt x="239" y="2555"/>
                </a:lnTo>
                <a:cubicBezTo>
                  <a:pt x="60" y="2255"/>
                  <a:pt x="-35" y="1931"/>
                  <a:pt x="12" y="1606"/>
                </a:cubicBezTo>
                <a:cubicBezTo>
                  <a:pt x="100" y="991"/>
                  <a:pt x="697" y="461"/>
                  <a:pt x="1431" y="208"/>
                </a:cubicBezTo>
                <a:cubicBezTo>
                  <a:pt x="1843" y="66"/>
                  <a:pt x="2292" y="3"/>
                  <a:pt x="2745" y="0"/>
                </a:cubicBezTo>
                <a:cubicBezTo>
                  <a:pt x="2767" y="0"/>
                  <a:pt x="2789" y="0"/>
                  <a:pt x="2812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86000">
                <a:schemeClr val="accent3">
                  <a:lumMod val="75000"/>
                </a:schemeClr>
              </a:gs>
            </a:gsLst>
            <a:lin ang="2876647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38" name="任意多边形: 形状 37"/>
          <p:cNvSpPr/>
          <p:nvPr userDrawn="1">
            <p:custDataLst>
              <p:tags r:id="rId18"/>
            </p:custDataLst>
          </p:nvPr>
        </p:nvSpPr>
        <p:spPr>
          <a:xfrm>
            <a:off x="6820359" y="68367"/>
            <a:ext cx="3431281" cy="509955"/>
          </a:xfrm>
          <a:custGeom>
            <a:avLst/>
            <a:gdLst>
              <a:gd name="connsiteX0" fmla="*/ 1055243 w 3827143"/>
              <a:gd name="connsiteY0" fmla="*/ 986623 h 1739109"/>
              <a:gd name="connsiteX1" fmla="*/ 2084999 w 3827143"/>
              <a:gd name="connsiteY1" fmla="*/ 1653213 h 1739109"/>
              <a:gd name="connsiteX2" fmla="*/ 3569107 w 3827143"/>
              <a:gd name="connsiteY2" fmla="*/ 1367868 h 1739109"/>
              <a:gd name="connsiteX3" fmla="*/ 3791565 w 3827143"/>
              <a:gd name="connsiteY3" fmla="*/ 1071519 h 1739109"/>
              <a:gd name="connsiteX4" fmla="*/ 3783704 w 3827143"/>
              <a:gd name="connsiteY4" fmla="*/ 709139 h 1739109"/>
              <a:gd name="connsiteX5" fmla="*/ 3489712 w 3827143"/>
              <a:gd name="connsiteY5" fmla="*/ 465456 h 1739109"/>
              <a:gd name="connsiteX6" fmla="*/ 811560 w 3827143"/>
              <a:gd name="connsiteY6" fmla="*/ 68489 h 1739109"/>
              <a:gd name="connsiteX7" fmla="*/ 284891 w 3827143"/>
              <a:gd name="connsiteY7" fmla="*/ 246142 h 1739109"/>
              <a:gd name="connsiteX8" fmla="*/ 8193 w 3827143"/>
              <a:gd name="connsiteY8" fmla="*/ 530700 h 1739109"/>
              <a:gd name="connsiteX9" fmla="*/ 207856 w 3827143"/>
              <a:gd name="connsiteY9" fmla="*/ 665119 h 1739109"/>
              <a:gd name="connsiteX10" fmla="*/ 1055243 w 3827143"/>
              <a:gd name="connsiteY10" fmla="*/ 986623 h 173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53" h="2007">
                <a:moveTo>
                  <a:pt x="0" y="0"/>
                </a:moveTo>
                <a:lnTo>
                  <a:pt x="6667" y="0"/>
                </a:lnTo>
                <a:lnTo>
                  <a:pt x="6676" y="17"/>
                </a:lnTo>
                <a:cubicBezTo>
                  <a:pt x="6784" y="228"/>
                  <a:pt x="6772" y="486"/>
                  <a:pt x="6681" y="704"/>
                </a:cubicBezTo>
                <a:cubicBezTo>
                  <a:pt x="6587" y="929"/>
                  <a:pt x="6418" y="1120"/>
                  <a:pt x="6230" y="1282"/>
                </a:cubicBezTo>
                <a:cubicBezTo>
                  <a:pt x="5431" y="1972"/>
                  <a:pt x="4227" y="2195"/>
                  <a:pt x="3220" y="1839"/>
                </a:cubicBezTo>
                <a:cubicBezTo>
                  <a:pt x="2439" y="1563"/>
                  <a:pt x="1819" y="991"/>
                  <a:pt x="1131" y="538"/>
                </a:cubicBezTo>
                <a:cubicBezTo>
                  <a:pt x="802" y="321"/>
                  <a:pt x="432" y="125"/>
                  <a:pt x="42" y="12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88000">
                <a:schemeClr val="accent3">
                  <a:lumMod val="75000"/>
                </a:schemeClr>
              </a:gs>
            </a:gsLst>
            <a:lin ang="15325510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>
        <p:nvSpPr>
          <p:cNvPr id="9" name="任意多边形: 形状 38"/>
          <p:cNvSpPr/>
          <p:nvPr userDrawn="1">
            <p:custDataLst>
              <p:tags r:id="rId19"/>
            </p:custDataLst>
          </p:nvPr>
        </p:nvSpPr>
        <p:spPr>
          <a:xfrm>
            <a:off x="883329" y="1887581"/>
            <a:ext cx="3510290" cy="925619"/>
          </a:xfrm>
          <a:custGeom>
            <a:avLst/>
            <a:gdLst>
              <a:gd name="connsiteX0" fmla="*/ 1178328 w 3742384"/>
              <a:gd name="connsiteY0" fmla="*/ 52834 h 2673976"/>
              <a:gd name="connsiteX1" fmla="*/ 1982482 w 3742384"/>
              <a:gd name="connsiteY1" fmla="*/ 817683 h 2673976"/>
              <a:gd name="connsiteX2" fmla="*/ 2212015 w 3742384"/>
              <a:gd name="connsiteY2" fmla="*/ 1279108 h 2673976"/>
              <a:gd name="connsiteX3" fmla="*/ 2630206 w 3742384"/>
              <a:gd name="connsiteY3" fmla="*/ 1322342 h 2673976"/>
              <a:gd name="connsiteX4" fmla="*/ 3450081 w 3742384"/>
              <a:gd name="connsiteY4" fmla="*/ 1448900 h 2673976"/>
              <a:gd name="connsiteX5" fmla="*/ 3682759 w 3742384"/>
              <a:gd name="connsiteY5" fmla="*/ 2175232 h 2673976"/>
              <a:gd name="connsiteX6" fmla="*/ 3060188 w 3742384"/>
              <a:gd name="connsiteY6" fmla="*/ 2481801 h 2673976"/>
              <a:gd name="connsiteX7" fmla="*/ 640654 w 3742384"/>
              <a:gd name="connsiteY7" fmla="*/ 2594996 h 2673976"/>
              <a:gd name="connsiteX8" fmla="*/ 97477 w 3742384"/>
              <a:gd name="connsiteY8" fmla="*/ 2286068 h 2673976"/>
              <a:gd name="connsiteX9" fmla="*/ 8651 w 3742384"/>
              <a:gd name="connsiteY9" fmla="*/ 1811280 h 2673976"/>
              <a:gd name="connsiteX10" fmla="*/ 3148 w 3742384"/>
              <a:gd name="connsiteY10" fmla="*/ 919873 h 2673976"/>
              <a:gd name="connsiteX11" fmla="*/ 60532 w 3742384"/>
              <a:gd name="connsiteY11" fmla="*/ 382198 h 2673976"/>
              <a:gd name="connsiteX12" fmla="*/ 1178328 w 3742384"/>
              <a:gd name="connsiteY12" fmla="*/ 52834 h 267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909" h="3642">
                <a:moveTo>
                  <a:pt x="898" y="0"/>
                </a:moveTo>
                <a:cubicBezTo>
                  <a:pt x="1139" y="-2"/>
                  <a:pt x="1362" y="32"/>
                  <a:pt x="1535" y="104"/>
                </a:cubicBezTo>
                <a:cubicBezTo>
                  <a:pt x="2319" y="301"/>
                  <a:pt x="2977" y="883"/>
                  <a:pt x="3227" y="1603"/>
                </a:cubicBezTo>
                <a:cubicBezTo>
                  <a:pt x="3341" y="1931"/>
                  <a:pt x="3400" y="2319"/>
                  <a:pt x="3710" y="2507"/>
                </a:cubicBezTo>
                <a:cubicBezTo>
                  <a:pt x="3961" y="2660"/>
                  <a:pt x="4290" y="2621"/>
                  <a:pt x="4589" y="2592"/>
                </a:cubicBezTo>
                <a:cubicBezTo>
                  <a:pt x="5180" y="2535"/>
                  <a:pt x="5811" y="2546"/>
                  <a:pt x="6314" y="2840"/>
                </a:cubicBezTo>
                <a:cubicBezTo>
                  <a:pt x="6613" y="3015"/>
                  <a:pt x="6838" y="3317"/>
                  <a:pt x="6907" y="3633"/>
                </a:cubicBezTo>
                <a:lnTo>
                  <a:pt x="6909" y="3642"/>
                </a:lnTo>
                <a:lnTo>
                  <a:pt x="0" y="3642"/>
                </a:lnTo>
                <a:lnTo>
                  <a:pt x="0" y="157"/>
                </a:lnTo>
                <a:lnTo>
                  <a:pt x="6" y="155"/>
                </a:lnTo>
                <a:cubicBezTo>
                  <a:pt x="291" y="56"/>
                  <a:pt x="608" y="2"/>
                  <a:pt x="898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88000">
                <a:schemeClr val="accent3">
                  <a:lumMod val="75000"/>
                </a:schemeClr>
              </a:gs>
            </a:gsLst>
            <a:lin ang="6588453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2095">
              <a:sym typeface="+mn-ea"/>
            </a:endParaRPr>
          </a:p>
        </p:txBody>
      </p:sp>
      <p:sp useBgFill="1">
        <p:nvSpPr>
          <p:cNvPr id="16" name="圆角矩形 15"/>
          <p:cNvSpPr/>
          <p:nvPr userDrawn="1">
            <p:custDataLst>
              <p:tags r:id="rId20"/>
            </p:custDataLst>
          </p:nvPr>
        </p:nvSpPr>
        <p:spPr>
          <a:xfrm>
            <a:off x="1109687" y="177652"/>
            <a:ext cx="9302766" cy="2526263"/>
          </a:xfrm>
          <a:prstGeom prst="roundRect">
            <a:avLst>
              <a:gd name="adj" fmla="val 3626"/>
            </a:avLst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1440204" y="212452"/>
            <a:ext cx="8641667" cy="288171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1440204" y="589376"/>
            <a:ext cx="8641667" cy="195061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1440204" y="2612420"/>
            <a:ext cx="2194983" cy="14613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114832" y="2612420"/>
            <a:ext cx="3292475" cy="1461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7887866" y="2612420"/>
            <a:ext cx="2194983" cy="146137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51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26"/>
            </p:custDataLst>
          </p:nvPr>
        </p:nvSpPr>
        <p:spPr>
          <a:xfrm>
            <a:off x="883329" y="68367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2095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84175" rtl="0" eaLnBrk="1" latinLnBrk="0" hangingPunct="1">
        <a:lnSpc>
          <a:spcPct val="100000"/>
        </a:lnSpc>
        <a:spcBef>
          <a:spcPct val="0"/>
        </a:spcBef>
        <a:buNone/>
        <a:defRPr sz="1345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6520" indent="-96520" algn="l" defTabSz="384175" rtl="0" eaLnBrk="1" latinLnBrk="0" hangingPunct="1">
        <a:lnSpc>
          <a:spcPct val="130000"/>
        </a:lnSpc>
        <a:spcBef>
          <a:spcPct val="84000"/>
        </a:spcBef>
        <a:buFont typeface="Arial" panose="020B0604020202020204" pitchFamily="34" charset="0"/>
        <a:buChar char="•"/>
        <a:defRPr sz="1005" kern="1200">
          <a:solidFill>
            <a:schemeClr val="tx1"/>
          </a:solidFill>
          <a:latin typeface="+mn-lt"/>
          <a:ea typeface="+mn-ea"/>
          <a:cs typeface="+mn-cs"/>
        </a:defRPr>
      </a:lvl1pPr>
      <a:lvl2pPr marL="226060" indent="-86995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84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335280" indent="-68580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76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432435" indent="-63500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675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518795" indent="-53975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59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056640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249045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441450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585" indent="-96520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1pPr>
      <a:lvl2pPr marL="192405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2pPr>
      <a:lvl3pPr marL="384175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3pPr>
      <a:lvl4pPr marL="57658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4pPr>
      <a:lvl5pPr marL="76835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525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93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700" algn="l" defTabSz="384175" rtl="0" eaLnBrk="1" latinLnBrk="0" hangingPunct="1">
        <a:defRPr sz="7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形 8"/>
          <p:cNvSpPr/>
          <p:nvPr userDrawn="1">
            <p:custDataLst>
              <p:tags r:id="rId12"/>
            </p:custDataLst>
          </p:nvPr>
        </p:nvSpPr>
        <p:spPr>
          <a:xfrm>
            <a:off x="3200012" y="0"/>
            <a:ext cx="5119511" cy="287972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1000">
                <a:schemeClr val="accent2"/>
              </a:gs>
              <a:gs pos="72000">
                <a:schemeClr val="accent1"/>
              </a:gs>
            </a:gsLst>
            <a:path path="shape">
              <a:fillToRect l="50000" t="50000" r="50000" b="50000"/>
            </a:path>
            <a:tileRect/>
          </a:gradFill>
          <a:ln w="635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9" name="任意多边形: 形状 18"/>
          <p:cNvSpPr/>
          <p:nvPr userDrawn="1">
            <p:custDataLst>
              <p:tags r:id="rId13"/>
            </p:custDataLst>
          </p:nvPr>
        </p:nvSpPr>
        <p:spPr>
          <a:xfrm>
            <a:off x="4257111" y="46396"/>
            <a:ext cx="3005313" cy="2786934"/>
          </a:xfrm>
          <a:custGeom>
            <a:avLst/>
            <a:gdLst>
              <a:gd name="connsiteX0" fmla="*/ 2330479 w 4666592"/>
              <a:gd name="connsiteY0" fmla="*/ 3626943 h 3654456"/>
              <a:gd name="connsiteX1" fmla="*/ 2311842 w 4666592"/>
              <a:gd name="connsiteY1" fmla="*/ 3639844 h 3654456"/>
              <a:gd name="connsiteX2" fmla="*/ 2328312 w 4666592"/>
              <a:gd name="connsiteY2" fmla="*/ 3654443 h 3654456"/>
              <a:gd name="connsiteX3" fmla="*/ 2347383 w 4666592"/>
              <a:gd name="connsiteY3" fmla="*/ 3641542 h 3654456"/>
              <a:gd name="connsiteX4" fmla="*/ 2330479 w 4666592"/>
              <a:gd name="connsiteY4" fmla="*/ 3626943 h 3654456"/>
              <a:gd name="connsiteX5" fmla="*/ 2097735 w 4666592"/>
              <a:gd name="connsiteY5" fmla="*/ 3628980 h 3654456"/>
              <a:gd name="connsiteX6" fmla="*/ 2083865 w 4666592"/>
              <a:gd name="connsiteY6" fmla="*/ 3640863 h 3654456"/>
              <a:gd name="connsiteX7" fmla="*/ 2099902 w 4666592"/>
              <a:gd name="connsiteY7" fmla="*/ 3653425 h 3654456"/>
              <a:gd name="connsiteX8" fmla="*/ 2114638 w 4666592"/>
              <a:gd name="connsiteY8" fmla="*/ 3640184 h 3654456"/>
              <a:gd name="connsiteX9" fmla="*/ 2097735 w 4666592"/>
              <a:gd name="connsiteY9" fmla="*/ 3628980 h 3654456"/>
              <a:gd name="connsiteX10" fmla="*/ 2559757 w 4666592"/>
              <a:gd name="connsiteY10" fmla="*/ 3628641 h 3654456"/>
              <a:gd name="connsiteX11" fmla="*/ 2546321 w 4666592"/>
              <a:gd name="connsiteY11" fmla="*/ 3641203 h 3654456"/>
              <a:gd name="connsiteX12" fmla="*/ 2567124 w 4666592"/>
              <a:gd name="connsiteY12" fmla="*/ 3653085 h 3654456"/>
              <a:gd name="connsiteX13" fmla="*/ 2576660 w 4666592"/>
              <a:gd name="connsiteY13" fmla="*/ 3639505 h 3654456"/>
              <a:gd name="connsiteX14" fmla="*/ 2559757 w 4666592"/>
              <a:gd name="connsiteY14" fmla="*/ 3628641 h 3654456"/>
              <a:gd name="connsiteX15" fmla="*/ 1869324 w 4666592"/>
              <a:gd name="connsiteY15" fmla="*/ 1550870 h 3654456"/>
              <a:gd name="connsiteX16" fmla="*/ 1978545 w 4666592"/>
              <a:gd name="connsiteY16" fmla="*/ 1466673 h 3654456"/>
              <a:gd name="connsiteX17" fmla="*/ 1870191 w 4666592"/>
              <a:gd name="connsiteY17" fmla="*/ 1381457 h 3654456"/>
              <a:gd name="connsiteX18" fmla="*/ 1761404 w 4666592"/>
              <a:gd name="connsiteY18" fmla="*/ 1465994 h 3654456"/>
              <a:gd name="connsiteX19" fmla="*/ 1869324 w 4666592"/>
              <a:gd name="connsiteY19" fmla="*/ 1550870 h 3654456"/>
              <a:gd name="connsiteX20" fmla="*/ 1870625 w 4666592"/>
              <a:gd name="connsiteY20" fmla="*/ 1365840 h 3654456"/>
              <a:gd name="connsiteX21" fmla="*/ 1971610 w 4666592"/>
              <a:gd name="connsiteY21" fmla="*/ 1285038 h 3654456"/>
              <a:gd name="connsiteX22" fmla="*/ 1868891 w 4666592"/>
              <a:gd name="connsiteY22" fmla="*/ 1205594 h 3654456"/>
              <a:gd name="connsiteX23" fmla="*/ 1767038 w 4666592"/>
              <a:gd name="connsiteY23" fmla="*/ 1286396 h 3654456"/>
              <a:gd name="connsiteX24" fmla="*/ 1870625 w 4666592"/>
              <a:gd name="connsiteY24" fmla="*/ 1365840 h 3654456"/>
              <a:gd name="connsiteX25" fmla="*/ 1407303 w 4666592"/>
              <a:gd name="connsiteY25" fmla="*/ 217974 h 3654456"/>
              <a:gd name="connsiteX26" fmla="*/ 1431574 w 4666592"/>
              <a:gd name="connsiteY26" fmla="*/ 199640 h 3654456"/>
              <a:gd name="connsiteX27" fmla="*/ 1407736 w 4666592"/>
              <a:gd name="connsiteY27" fmla="*/ 180968 h 3654456"/>
              <a:gd name="connsiteX28" fmla="*/ 1383465 w 4666592"/>
              <a:gd name="connsiteY28" fmla="*/ 199301 h 3654456"/>
              <a:gd name="connsiteX29" fmla="*/ 1407303 w 4666592"/>
              <a:gd name="connsiteY29" fmla="*/ 217974 h 3654456"/>
              <a:gd name="connsiteX30" fmla="*/ 1638314 w 4666592"/>
              <a:gd name="connsiteY30" fmla="*/ 225103 h 3654456"/>
              <a:gd name="connsiteX31" fmla="*/ 1669519 w 4666592"/>
              <a:gd name="connsiteY31" fmla="*/ 198622 h 3654456"/>
              <a:gd name="connsiteX32" fmla="*/ 1636147 w 4666592"/>
              <a:gd name="connsiteY32" fmla="*/ 173838 h 3654456"/>
              <a:gd name="connsiteX33" fmla="*/ 1604507 w 4666592"/>
              <a:gd name="connsiteY33" fmla="*/ 200320 h 3654456"/>
              <a:gd name="connsiteX34" fmla="*/ 1638314 w 4666592"/>
              <a:gd name="connsiteY34" fmla="*/ 225103 h 3654456"/>
              <a:gd name="connsiteX35" fmla="*/ 1867591 w 4666592"/>
              <a:gd name="connsiteY35" fmla="*/ 1178094 h 3654456"/>
              <a:gd name="connsiteX36" fmla="*/ 1964676 w 4666592"/>
              <a:gd name="connsiteY36" fmla="*/ 1104761 h 3654456"/>
              <a:gd name="connsiteX37" fmla="*/ 1869324 w 4666592"/>
              <a:gd name="connsiteY37" fmla="*/ 1030070 h 3654456"/>
              <a:gd name="connsiteX38" fmla="*/ 1775273 w 4666592"/>
              <a:gd name="connsiteY38" fmla="*/ 1103742 h 3654456"/>
              <a:gd name="connsiteX39" fmla="*/ 1867591 w 4666592"/>
              <a:gd name="connsiteY39" fmla="*/ 1178094 h 3654456"/>
              <a:gd name="connsiteX40" fmla="*/ 1637013 w 4666592"/>
              <a:gd name="connsiteY40" fmla="*/ 1730129 h 3654456"/>
              <a:gd name="connsiteX41" fmla="*/ 1741900 w 4666592"/>
              <a:gd name="connsiteY41" fmla="*/ 1647629 h 3654456"/>
              <a:gd name="connsiteX42" fmla="*/ 1636147 w 4666592"/>
              <a:gd name="connsiteY42" fmla="*/ 1565809 h 3654456"/>
              <a:gd name="connsiteX43" fmla="*/ 1532127 w 4666592"/>
              <a:gd name="connsiteY43" fmla="*/ 1647629 h 3654456"/>
              <a:gd name="connsiteX44" fmla="*/ 1637013 w 4666592"/>
              <a:gd name="connsiteY44" fmla="*/ 1730129 h 3654456"/>
              <a:gd name="connsiteX45" fmla="*/ 1406869 w 4666592"/>
              <a:gd name="connsiteY45" fmla="*/ 793774 h 3654456"/>
              <a:gd name="connsiteX46" fmla="*/ 1474049 w 4666592"/>
              <a:gd name="connsiteY46" fmla="*/ 742170 h 3654456"/>
              <a:gd name="connsiteX47" fmla="*/ 1407736 w 4666592"/>
              <a:gd name="connsiteY47" fmla="*/ 689886 h 3654456"/>
              <a:gd name="connsiteX48" fmla="*/ 1341424 w 4666592"/>
              <a:gd name="connsiteY48" fmla="*/ 741491 h 3654456"/>
              <a:gd name="connsiteX49" fmla="*/ 1406869 w 4666592"/>
              <a:gd name="connsiteY49" fmla="*/ 793774 h 3654456"/>
              <a:gd name="connsiteX50" fmla="*/ 1637880 w 4666592"/>
              <a:gd name="connsiteY50" fmla="*/ 1545778 h 3654456"/>
              <a:gd name="connsiteX51" fmla="*/ 1739299 w 4666592"/>
              <a:gd name="connsiteY51" fmla="*/ 1467013 h 3654456"/>
              <a:gd name="connsiteX52" fmla="*/ 1637880 w 4666592"/>
              <a:gd name="connsiteY52" fmla="*/ 1386210 h 3654456"/>
              <a:gd name="connsiteX53" fmla="*/ 1536027 w 4666592"/>
              <a:gd name="connsiteY53" fmla="*/ 1465994 h 3654456"/>
              <a:gd name="connsiteX54" fmla="*/ 1637880 w 4666592"/>
              <a:gd name="connsiteY54" fmla="*/ 1545778 h 3654456"/>
              <a:gd name="connsiteX55" fmla="*/ 1406869 w 4666592"/>
              <a:gd name="connsiteY55" fmla="*/ 605010 h 3654456"/>
              <a:gd name="connsiteX56" fmla="*/ 1462780 w 4666592"/>
              <a:gd name="connsiteY56" fmla="*/ 561892 h 3654456"/>
              <a:gd name="connsiteX57" fmla="*/ 1407736 w 4666592"/>
              <a:gd name="connsiteY57" fmla="*/ 517757 h 3654456"/>
              <a:gd name="connsiteX58" fmla="*/ 1352259 w 4666592"/>
              <a:gd name="connsiteY58" fmla="*/ 560874 h 3654456"/>
              <a:gd name="connsiteX59" fmla="*/ 1406869 w 4666592"/>
              <a:gd name="connsiteY59" fmla="*/ 605010 h 3654456"/>
              <a:gd name="connsiteX60" fmla="*/ 1406869 w 4666592"/>
              <a:gd name="connsiteY60" fmla="*/ 412850 h 3654456"/>
              <a:gd name="connsiteX61" fmla="*/ 1449778 w 4666592"/>
              <a:gd name="connsiteY61" fmla="*/ 380257 h 3654456"/>
              <a:gd name="connsiteX62" fmla="*/ 1408169 w 4666592"/>
              <a:gd name="connsiteY62" fmla="*/ 346307 h 3654456"/>
              <a:gd name="connsiteX63" fmla="*/ 1365262 w 4666592"/>
              <a:gd name="connsiteY63" fmla="*/ 379239 h 3654456"/>
              <a:gd name="connsiteX64" fmla="*/ 1406869 w 4666592"/>
              <a:gd name="connsiteY64" fmla="*/ 412850 h 3654456"/>
              <a:gd name="connsiteX65" fmla="*/ 1638747 w 4666592"/>
              <a:gd name="connsiteY65" fmla="*/ 1173680 h 3654456"/>
              <a:gd name="connsiteX66" fmla="*/ 1726297 w 4666592"/>
              <a:gd name="connsiteY66" fmla="*/ 1103063 h 3654456"/>
              <a:gd name="connsiteX67" fmla="*/ 1637013 w 4666592"/>
              <a:gd name="connsiteY67" fmla="*/ 1033465 h 3654456"/>
              <a:gd name="connsiteX68" fmla="*/ 1547296 w 4666592"/>
              <a:gd name="connsiteY68" fmla="*/ 1103063 h 3654456"/>
              <a:gd name="connsiteX69" fmla="*/ 1638747 w 4666592"/>
              <a:gd name="connsiteY69" fmla="*/ 1173680 h 3654456"/>
              <a:gd name="connsiteX70" fmla="*/ 1636147 w 4666592"/>
              <a:gd name="connsiteY70" fmla="*/ 609763 h 3654456"/>
              <a:gd name="connsiteX71" fmla="*/ 1698992 w 4666592"/>
              <a:gd name="connsiteY71" fmla="*/ 562571 h 3654456"/>
              <a:gd name="connsiteX72" fmla="*/ 1638314 w 4666592"/>
              <a:gd name="connsiteY72" fmla="*/ 513343 h 3654456"/>
              <a:gd name="connsiteX73" fmla="*/ 1575902 w 4666592"/>
              <a:gd name="connsiteY73" fmla="*/ 560534 h 3654456"/>
              <a:gd name="connsiteX74" fmla="*/ 1636147 w 4666592"/>
              <a:gd name="connsiteY74" fmla="*/ 609763 h 3654456"/>
              <a:gd name="connsiteX75" fmla="*/ 1637013 w 4666592"/>
              <a:gd name="connsiteY75" fmla="*/ 417603 h 3654456"/>
              <a:gd name="connsiteX76" fmla="*/ 1685556 w 4666592"/>
              <a:gd name="connsiteY76" fmla="*/ 380257 h 3654456"/>
              <a:gd name="connsiteX77" fmla="*/ 1638314 w 4666592"/>
              <a:gd name="connsiteY77" fmla="*/ 341554 h 3654456"/>
              <a:gd name="connsiteX78" fmla="*/ 1588037 w 4666592"/>
              <a:gd name="connsiteY78" fmla="*/ 378220 h 3654456"/>
              <a:gd name="connsiteX79" fmla="*/ 1637013 w 4666592"/>
              <a:gd name="connsiteY79" fmla="*/ 417603 h 3654456"/>
              <a:gd name="connsiteX80" fmla="*/ 1637880 w 4666592"/>
              <a:gd name="connsiteY80" fmla="*/ 798188 h 3654456"/>
              <a:gd name="connsiteX81" fmla="*/ 1709827 w 4666592"/>
              <a:gd name="connsiteY81" fmla="*/ 740811 h 3654456"/>
              <a:gd name="connsiteX82" fmla="*/ 1635713 w 4666592"/>
              <a:gd name="connsiteY82" fmla="*/ 685133 h 3654456"/>
              <a:gd name="connsiteX83" fmla="*/ 1565066 w 4666592"/>
              <a:gd name="connsiteY83" fmla="*/ 741491 h 3654456"/>
              <a:gd name="connsiteX84" fmla="*/ 1637880 w 4666592"/>
              <a:gd name="connsiteY84" fmla="*/ 798188 h 3654456"/>
              <a:gd name="connsiteX85" fmla="*/ 1636147 w 4666592"/>
              <a:gd name="connsiteY85" fmla="*/ 987632 h 3654456"/>
              <a:gd name="connsiteX86" fmla="*/ 1718929 w 4666592"/>
              <a:gd name="connsiteY86" fmla="*/ 923126 h 3654456"/>
              <a:gd name="connsiteX87" fmla="*/ 1636580 w 4666592"/>
              <a:gd name="connsiteY87" fmla="*/ 860317 h 3654456"/>
              <a:gd name="connsiteX88" fmla="*/ 1555531 w 4666592"/>
              <a:gd name="connsiteY88" fmla="*/ 923805 h 3654456"/>
              <a:gd name="connsiteX89" fmla="*/ 1636147 w 4666592"/>
              <a:gd name="connsiteY89" fmla="*/ 987632 h 3654456"/>
              <a:gd name="connsiteX90" fmla="*/ 2098168 w 4666592"/>
              <a:gd name="connsiteY90" fmla="*/ 993743 h 3654456"/>
              <a:gd name="connsiteX91" fmla="*/ 2189619 w 4666592"/>
              <a:gd name="connsiteY91" fmla="*/ 923465 h 3654456"/>
              <a:gd name="connsiteX92" fmla="*/ 2100335 w 4666592"/>
              <a:gd name="connsiteY92" fmla="*/ 853527 h 3654456"/>
              <a:gd name="connsiteX93" fmla="*/ 2011052 w 4666592"/>
              <a:gd name="connsiteY93" fmla="*/ 922786 h 3654456"/>
              <a:gd name="connsiteX94" fmla="*/ 2098168 w 4666592"/>
              <a:gd name="connsiteY94" fmla="*/ 993743 h 3654456"/>
              <a:gd name="connsiteX95" fmla="*/ 2098602 w 4666592"/>
              <a:gd name="connsiteY95" fmla="*/ 424053 h 3654456"/>
              <a:gd name="connsiteX96" fmla="*/ 2155812 w 4666592"/>
              <a:gd name="connsiteY96" fmla="*/ 379918 h 3654456"/>
              <a:gd name="connsiteX97" fmla="*/ 2099468 w 4666592"/>
              <a:gd name="connsiteY97" fmla="*/ 335442 h 3654456"/>
              <a:gd name="connsiteX98" fmla="*/ 2043124 w 4666592"/>
              <a:gd name="connsiteY98" fmla="*/ 380257 h 3654456"/>
              <a:gd name="connsiteX99" fmla="*/ 2098602 w 4666592"/>
              <a:gd name="connsiteY99" fmla="*/ 424053 h 3654456"/>
              <a:gd name="connsiteX100" fmla="*/ 1407303 w 4666592"/>
              <a:gd name="connsiteY100" fmla="*/ 982539 h 3654456"/>
              <a:gd name="connsiteX101" fmla="*/ 1482284 w 4666592"/>
              <a:gd name="connsiteY101" fmla="*/ 924484 h 3654456"/>
              <a:gd name="connsiteX102" fmla="*/ 1408603 w 4666592"/>
              <a:gd name="connsiteY102" fmla="*/ 865410 h 3654456"/>
              <a:gd name="connsiteX103" fmla="*/ 1332321 w 4666592"/>
              <a:gd name="connsiteY103" fmla="*/ 924484 h 3654456"/>
              <a:gd name="connsiteX104" fmla="*/ 1407303 w 4666592"/>
              <a:gd name="connsiteY104" fmla="*/ 982539 h 3654456"/>
              <a:gd name="connsiteX105" fmla="*/ 2099902 w 4666592"/>
              <a:gd name="connsiteY105" fmla="*/ 615534 h 3654456"/>
              <a:gd name="connsiteX106" fmla="*/ 2168815 w 4666592"/>
              <a:gd name="connsiteY106" fmla="*/ 561892 h 3654456"/>
              <a:gd name="connsiteX107" fmla="*/ 2100769 w 4666592"/>
              <a:gd name="connsiteY107" fmla="*/ 508251 h 3654456"/>
              <a:gd name="connsiteX108" fmla="*/ 2031422 w 4666592"/>
              <a:gd name="connsiteY108" fmla="*/ 560534 h 3654456"/>
              <a:gd name="connsiteX109" fmla="*/ 2099902 w 4666592"/>
              <a:gd name="connsiteY109" fmla="*/ 615534 h 3654456"/>
              <a:gd name="connsiteX110" fmla="*/ 2099035 w 4666592"/>
              <a:gd name="connsiteY110" fmla="*/ 804299 h 3654456"/>
              <a:gd name="connsiteX111" fmla="*/ 2179650 w 4666592"/>
              <a:gd name="connsiteY111" fmla="*/ 742509 h 3654456"/>
              <a:gd name="connsiteX112" fmla="*/ 2100769 w 4666592"/>
              <a:gd name="connsiteY112" fmla="*/ 679701 h 3654456"/>
              <a:gd name="connsiteX113" fmla="*/ 2021020 w 4666592"/>
              <a:gd name="connsiteY113" fmla="*/ 741491 h 3654456"/>
              <a:gd name="connsiteX114" fmla="*/ 2099035 w 4666592"/>
              <a:gd name="connsiteY114" fmla="*/ 804299 h 3654456"/>
              <a:gd name="connsiteX115" fmla="*/ 2098602 w 4666592"/>
              <a:gd name="connsiteY115" fmla="*/ 232233 h 3654456"/>
              <a:gd name="connsiteX116" fmla="*/ 2140643 w 4666592"/>
              <a:gd name="connsiteY116" fmla="*/ 201338 h 3654456"/>
              <a:gd name="connsiteX117" fmla="*/ 2100769 w 4666592"/>
              <a:gd name="connsiteY117" fmla="*/ 167048 h 3654456"/>
              <a:gd name="connsiteX118" fmla="*/ 2058294 w 4666592"/>
              <a:gd name="connsiteY118" fmla="*/ 197943 h 3654456"/>
              <a:gd name="connsiteX119" fmla="*/ 2098602 w 4666592"/>
              <a:gd name="connsiteY119" fmla="*/ 232233 h 3654456"/>
              <a:gd name="connsiteX120" fmla="*/ 2332646 w 4666592"/>
              <a:gd name="connsiteY120" fmla="*/ 1181829 h 3654456"/>
              <a:gd name="connsiteX121" fmla="*/ 2431032 w 4666592"/>
              <a:gd name="connsiteY121" fmla="*/ 1104421 h 3654456"/>
              <a:gd name="connsiteX122" fmla="*/ 2333513 w 4666592"/>
              <a:gd name="connsiteY122" fmla="*/ 1025996 h 3654456"/>
              <a:gd name="connsiteX123" fmla="*/ 2231660 w 4666592"/>
              <a:gd name="connsiteY123" fmla="*/ 1103742 h 3654456"/>
              <a:gd name="connsiteX124" fmla="*/ 2332646 w 4666592"/>
              <a:gd name="connsiteY124" fmla="*/ 1181829 h 3654456"/>
              <a:gd name="connsiteX125" fmla="*/ 2331780 w 4666592"/>
              <a:gd name="connsiteY125" fmla="*/ 1370593 h 3654456"/>
              <a:gd name="connsiteX126" fmla="*/ 2440134 w 4666592"/>
              <a:gd name="connsiteY126" fmla="*/ 1285717 h 3654456"/>
              <a:gd name="connsiteX127" fmla="*/ 2333080 w 4666592"/>
              <a:gd name="connsiteY127" fmla="*/ 1201520 h 3654456"/>
              <a:gd name="connsiteX128" fmla="*/ 2223859 w 4666592"/>
              <a:gd name="connsiteY128" fmla="*/ 1285378 h 3654456"/>
              <a:gd name="connsiteX129" fmla="*/ 2331780 w 4666592"/>
              <a:gd name="connsiteY129" fmla="*/ 1370593 h 3654456"/>
              <a:gd name="connsiteX130" fmla="*/ 2100335 w 4666592"/>
              <a:gd name="connsiteY130" fmla="*/ 33623 h 3654456"/>
              <a:gd name="connsiteX131" fmla="*/ 2120272 w 4666592"/>
              <a:gd name="connsiteY131" fmla="*/ 16647 h 3654456"/>
              <a:gd name="connsiteX132" fmla="*/ 2098602 w 4666592"/>
              <a:gd name="connsiteY132" fmla="*/ 1030 h 3654456"/>
              <a:gd name="connsiteX133" fmla="*/ 2078231 w 4666592"/>
              <a:gd name="connsiteY133" fmla="*/ 18005 h 3654456"/>
              <a:gd name="connsiteX134" fmla="*/ 2100335 w 4666592"/>
              <a:gd name="connsiteY134" fmla="*/ 33623 h 3654456"/>
              <a:gd name="connsiteX135" fmla="*/ 1870625 w 4666592"/>
              <a:gd name="connsiteY135" fmla="*/ 421337 h 3654456"/>
              <a:gd name="connsiteX136" fmla="*/ 1923501 w 4666592"/>
              <a:gd name="connsiteY136" fmla="*/ 378899 h 3654456"/>
              <a:gd name="connsiteX137" fmla="*/ 1868891 w 4666592"/>
              <a:gd name="connsiteY137" fmla="*/ 337480 h 3654456"/>
              <a:gd name="connsiteX138" fmla="*/ 1816448 w 4666592"/>
              <a:gd name="connsiteY138" fmla="*/ 379918 h 3654456"/>
              <a:gd name="connsiteX139" fmla="*/ 1870625 w 4666592"/>
              <a:gd name="connsiteY139" fmla="*/ 421337 h 3654456"/>
              <a:gd name="connsiteX140" fmla="*/ 1869324 w 4666592"/>
              <a:gd name="connsiteY140" fmla="*/ 991366 h 3654456"/>
              <a:gd name="connsiteX141" fmla="*/ 1956008 w 4666592"/>
              <a:gd name="connsiteY141" fmla="*/ 924823 h 3654456"/>
              <a:gd name="connsiteX142" fmla="*/ 1871925 w 4666592"/>
              <a:gd name="connsiteY142" fmla="*/ 856583 h 3654456"/>
              <a:gd name="connsiteX143" fmla="*/ 1783508 w 4666592"/>
              <a:gd name="connsiteY143" fmla="*/ 923805 h 3654456"/>
              <a:gd name="connsiteX144" fmla="*/ 1869324 w 4666592"/>
              <a:gd name="connsiteY144" fmla="*/ 991366 h 3654456"/>
              <a:gd name="connsiteX145" fmla="*/ 2100335 w 4666592"/>
              <a:gd name="connsiteY145" fmla="*/ 1181149 h 3654456"/>
              <a:gd name="connsiteX146" fmla="*/ 2197421 w 4666592"/>
              <a:gd name="connsiteY146" fmla="*/ 1104082 h 3654456"/>
              <a:gd name="connsiteX147" fmla="*/ 2100769 w 4666592"/>
              <a:gd name="connsiteY147" fmla="*/ 1026675 h 3654456"/>
              <a:gd name="connsiteX148" fmla="*/ 2001083 w 4666592"/>
              <a:gd name="connsiteY148" fmla="*/ 1103742 h 3654456"/>
              <a:gd name="connsiteX149" fmla="*/ 2100335 w 4666592"/>
              <a:gd name="connsiteY149" fmla="*/ 1181149 h 3654456"/>
              <a:gd name="connsiteX150" fmla="*/ 1869324 w 4666592"/>
              <a:gd name="connsiteY150" fmla="*/ 801922 h 3654456"/>
              <a:gd name="connsiteX151" fmla="*/ 1946039 w 4666592"/>
              <a:gd name="connsiteY151" fmla="*/ 741151 h 3654456"/>
              <a:gd name="connsiteX152" fmla="*/ 1869758 w 4666592"/>
              <a:gd name="connsiteY152" fmla="*/ 681738 h 3654456"/>
              <a:gd name="connsiteX153" fmla="*/ 1792177 w 4666592"/>
              <a:gd name="connsiteY153" fmla="*/ 742848 h 3654456"/>
              <a:gd name="connsiteX154" fmla="*/ 1869324 w 4666592"/>
              <a:gd name="connsiteY154" fmla="*/ 801922 h 3654456"/>
              <a:gd name="connsiteX155" fmla="*/ 1870625 w 4666592"/>
              <a:gd name="connsiteY155" fmla="*/ 613497 h 3654456"/>
              <a:gd name="connsiteX156" fmla="*/ 1935637 w 4666592"/>
              <a:gd name="connsiteY156" fmla="*/ 560874 h 3654456"/>
              <a:gd name="connsiteX157" fmla="*/ 1868891 w 4666592"/>
              <a:gd name="connsiteY157" fmla="*/ 509609 h 3654456"/>
              <a:gd name="connsiteX158" fmla="*/ 1803445 w 4666592"/>
              <a:gd name="connsiteY158" fmla="*/ 562232 h 3654456"/>
              <a:gd name="connsiteX159" fmla="*/ 1870625 w 4666592"/>
              <a:gd name="connsiteY159" fmla="*/ 613497 h 3654456"/>
              <a:gd name="connsiteX160" fmla="*/ 2098602 w 4666592"/>
              <a:gd name="connsiteY160" fmla="*/ 1369575 h 3654456"/>
              <a:gd name="connsiteX161" fmla="*/ 2205655 w 4666592"/>
              <a:gd name="connsiteY161" fmla="*/ 1285717 h 3654456"/>
              <a:gd name="connsiteX162" fmla="*/ 2100335 w 4666592"/>
              <a:gd name="connsiteY162" fmla="*/ 1202199 h 3654456"/>
              <a:gd name="connsiteX163" fmla="*/ 1992848 w 4666592"/>
              <a:gd name="connsiteY163" fmla="*/ 1286056 h 3654456"/>
              <a:gd name="connsiteX164" fmla="*/ 2098602 w 4666592"/>
              <a:gd name="connsiteY164" fmla="*/ 1369575 h 3654456"/>
              <a:gd name="connsiteX165" fmla="*/ 1871491 w 4666592"/>
              <a:gd name="connsiteY165" fmla="*/ 229517 h 3654456"/>
              <a:gd name="connsiteX166" fmla="*/ 1908332 w 4666592"/>
              <a:gd name="connsiteY166" fmla="*/ 199301 h 3654456"/>
              <a:gd name="connsiteX167" fmla="*/ 1868024 w 4666592"/>
              <a:gd name="connsiteY167" fmla="*/ 169764 h 3654456"/>
              <a:gd name="connsiteX168" fmla="*/ 1832051 w 4666592"/>
              <a:gd name="connsiteY168" fmla="*/ 199980 h 3654456"/>
              <a:gd name="connsiteX169" fmla="*/ 1871491 w 4666592"/>
              <a:gd name="connsiteY169" fmla="*/ 229517 h 3654456"/>
              <a:gd name="connsiteX170" fmla="*/ 1868891 w 4666592"/>
              <a:gd name="connsiteY170" fmla="*/ 31246 h 3654456"/>
              <a:gd name="connsiteX171" fmla="*/ 1887528 w 4666592"/>
              <a:gd name="connsiteY171" fmla="*/ 18005 h 3654456"/>
              <a:gd name="connsiteX172" fmla="*/ 1870625 w 4666592"/>
              <a:gd name="connsiteY172" fmla="*/ 3746 h 3654456"/>
              <a:gd name="connsiteX173" fmla="*/ 1852421 w 4666592"/>
              <a:gd name="connsiteY173" fmla="*/ 16647 h 3654456"/>
              <a:gd name="connsiteX174" fmla="*/ 1868891 w 4666592"/>
              <a:gd name="connsiteY174" fmla="*/ 31246 h 3654456"/>
              <a:gd name="connsiteX175" fmla="*/ 1637447 w 4666592"/>
              <a:gd name="connsiteY175" fmla="*/ 1361427 h 3654456"/>
              <a:gd name="connsiteX176" fmla="*/ 1733665 w 4666592"/>
              <a:gd name="connsiteY176" fmla="*/ 1286056 h 3654456"/>
              <a:gd name="connsiteX177" fmla="*/ 1635713 w 4666592"/>
              <a:gd name="connsiteY177" fmla="*/ 1210347 h 3654456"/>
              <a:gd name="connsiteX178" fmla="*/ 1541228 w 4666592"/>
              <a:gd name="connsiteY178" fmla="*/ 1286735 h 3654456"/>
              <a:gd name="connsiteX179" fmla="*/ 1637447 w 4666592"/>
              <a:gd name="connsiteY179" fmla="*/ 1361427 h 3654456"/>
              <a:gd name="connsiteX180" fmla="*/ 481526 w 4666592"/>
              <a:gd name="connsiteY180" fmla="*/ 948589 h 3654456"/>
              <a:gd name="connsiteX181" fmla="*/ 514465 w 4666592"/>
              <a:gd name="connsiteY181" fmla="*/ 923805 h 3654456"/>
              <a:gd name="connsiteX182" fmla="*/ 481959 w 4666592"/>
              <a:gd name="connsiteY182" fmla="*/ 899021 h 3654456"/>
              <a:gd name="connsiteX183" fmla="*/ 452053 w 4666592"/>
              <a:gd name="connsiteY183" fmla="*/ 923465 h 3654456"/>
              <a:gd name="connsiteX184" fmla="*/ 481526 w 4666592"/>
              <a:gd name="connsiteY184" fmla="*/ 948589 h 3654456"/>
              <a:gd name="connsiteX185" fmla="*/ 484559 w 4666592"/>
              <a:gd name="connsiteY185" fmla="*/ 757108 h 3654456"/>
              <a:gd name="connsiteX186" fmla="*/ 502330 w 4666592"/>
              <a:gd name="connsiteY186" fmla="*/ 740811 h 3654456"/>
              <a:gd name="connsiteX187" fmla="*/ 481959 w 4666592"/>
              <a:gd name="connsiteY187" fmla="*/ 726213 h 3654456"/>
              <a:gd name="connsiteX188" fmla="*/ 463322 w 4666592"/>
              <a:gd name="connsiteY188" fmla="*/ 743527 h 3654456"/>
              <a:gd name="connsiteX189" fmla="*/ 484559 w 4666592"/>
              <a:gd name="connsiteY189" fmla="*/ 757108 h 3654456"/>
              <a:gd name="connsiteX190" fmla="*/ 478492 w 4666592"/>
              <a:gd name="connsiteY190" fmla="*/ 1322044 h 3654456"/>
              <a:gd name="connsiteX191" fmla="*/ 525734 w 4666592"/>
              <a:gd name="connsiteY191" fmla="*/ 1286396 h 3654456"/>
              <a:gd name="connsiteX192" fmla="*/ 481526 w 4666592"/>
              <a:gd name="connsiteY192" fmla="*/ 1250069 h 3654456"/>
              <a:gd name="connsiteX193" fmla="*/ 433850 w 4666592"/>
              <a:gd name="connsiteY193" fmla="*/ 1286056 h 3654456"/>
              <a:gd name="connsiteX194" fmla="*/ 478492 w 4666592"/>
              <a:gd name="connsiteY194" fmla="*/ 1322044 h 3654456"/>
              <a:gd name="connsiteX195" fmla="*/ 480225 w 4666592"/>
              <a:gd name="connsiteY195" fmla="*/ 1134637 h 3654456"/>
              <a:gd name="connsiteX196" fmla="*/ 519666 w 4666592"/>
              <a:gd name="connsiteY196" fmla="*/ 1104761 h 3654456"/>
              <a:gd name="connsiteX197" fmla="*/ 479792 w 4666592"/>
              <a:gd name="connsiteY197" fmla="*/ 1073187 h 3654456"/>
              <a:gd name="connsiteX198" fmla="*/ 439918 w 4666592"/>
              <a:gd name="connsiteY198" fmla="*/ 1103063 h 3654456"/>
              <a:gd name="connsiteX199" fmla="*/ 480225 w 4666592"/>
              <a:gd name="connsiteY199" fmla="*/ 1134637 h 3654456"/>
              <a:gd name="connsiteX200" fmla="*/ 712970 w 4666592"/>
              <a:gd name="connsiteY200" fmla="*/ 1699913 h 3654456"/>
              <a:gd name="connsiteX201" fmla="*/ 779282 w 4666592"/>
              <a:gd name="connsiteY201" fmla="*/ 1647290 h 3654456"/>
              <a:gd name="connsiteX202" fmla="*/ 713837 w 4666592"/>
              <a:gd name="connsiteY202" fmla="*/ 1596364 h 3654456"/>
              <a:gd name="connsiteX203" fmla="*/ 647090 w 4666592"/>
              <a:gd name="connsiteY203" fmla="*/ 1647629 h 3654456"/>
              <a:gd name="connsiteX204" fmla="*/ 712970 w 4666592"/>
              <a:gd name="connsiteY204" fmla="*/ 1699913 h 3654456"/>
              <a:gd name="connsiteX205" fmla="*/ 712970 w 4666592"/>
              <a:gd name="connsiteY205" fmla="*/ 960132 h 3654456"/>
              <a:gd name="connsiteX206" fmla="*/ 758912 w 4666592"/>
              <a:gd name="connsiteY206" fmla="*/ 922786 h 3654456"/>
              <a:gd name="connsiteX207" fmla="*/ 712536 w 4666592"/>
              <a:gd name="connsiteY207" fmla="*/ 888157 h 3654456"/>
              <a:gd name="connsiteX208" fmla="*/ 667027 w 4666592"/>
              <a:gd name="connsiteY208" fmla="*/ 925163 h 3654456"/>
              <a:gd name="connsiteX209" fmla="*/ 712970 w 4666592"/>
              <a:gd name="connsiteY209" fmla="*/ 960132 h 3654456"/>
              <a:gd name="connsiteX210" fmla="*/ 480659 w 4666592"/>
              <a:gd name="connsiteY210" fmla="*/ 1505716 h 3654456"/>
              <a:gd name="connsiteX211" fmla="*/ 530502 w 4666592"/>
              <a:gd name="connsiteY211" fmla="*/ 1466334 h 3654456"/>
              <a:gd name="connsiteX212" fmla="*/ 479359 w 4666592"/>
              <a:gd name="connsiteY212" fmla="*/ 1425932 h 3654456"/>
              <a:gd name="connsiteX213" fmla="*/ 428649 w 4666592"/>
              <a:gd name="connsiteY213" fmla="*/ 1465315 h 3654456"/>
              <a:gd name="connsiteX214" fmla="*/ 480659 w 4666592"/>
              <a:gd name="connsiteY214" fmla="*/ 1505716 h 3654456"/>
              <a:gd name="connsiteX215" fmla="*/ 714270 w 4666592"/>
              <a:gd name="connsiteY215" fmla="*/ 1145841 h 3654456"/>
              <a:gd name="connsiteX216" fmla="*/ 766280 w 4666592"/>
              <a:gd name="connsiteY216" fmla="*/ 1103063 h 3654456"/>
              <a:gd name="connsiteX217" fmla="*/ 712103 w 4666592"/>
              <a:gd name="connsiteY217" fmla="*/ 1061644 h 3654456"/>
              <a:gd name="connsiteX218" fmla="*/ 658359 w 4666592"/>
              <a:gd name="connsiteY218" fmla="*/ 1103742 h 3654456"/>
              <a:gd name="connsiteX219" fmla="*/ 714270 w 4666592"/>
              <a:gd name="connsiteY219" fmla="*/ 1145841 h 3654456"/>
              <a:gd name="connsiteX220" fmla="*/ 713837 w 4666592"/>
              <a:gd name="connsiteY220" fmla="*/ 1333248 h 3654456"/>
              <a:gd name="connsiteX221" fmla="*/ 772348 w 4666592"/>
              <a:gd name="connsiteY221" fmla="*/ 1285378 h 3654456"/>
              <a:gd name="connsiteX222" fmla="*/ 711670 w 4666592"/>
              <a:gd name="connsiteY222" fmla="*/ 1238865 h 3654456"/>
              <a:gd name="connsiteX223" fmla="*/ 652725 w 4666592"/>
              <a:gd name="connsiteY223" fmla="*/ 1286735 h 3654456"/>
              <a:gd name="connsiteX224" fmla="*/ 713837 w 4666592"/>
              <a:gd name="connsiteY224" fmla="*/ 1333248 h 3654456"/>
              <a:gd name="connsiteX225" fmla="*/ 714703 w 4666592"/>
              <a:gd name="connsiteY225" fmla="*/ 1515901 h 3654456"/>
              <a:gd name="connsiteX226" fmla="*/ 776249 w 4666592"/>
              <a:gd name="connsiteY226" fmla="*/ 1464976 h 3654456"/>
              <a:gd name="connsiteX227" fmla="*/ 712103 w 4666592"/>
              <a:gd name="connsiteY227" fmla="*/ 1416426 h 3654456"/>
              <a:gd name="connsiteX228" fmla="*/ 648824 w 4666592"/>
              <a:gd name="connsiteY228" fmla="*/ 1465994 h 3654456"/>
              <a:gd name="connsiteX229" fmla="*/ 714703 w 4666592"/>
              <a:gd name="connsiteY229" fmla="*/ 1515901 h 3654456"/>
              <a:gd name="connsiteX230" fmla="*/ 18204 w 4666592"/>
              <a:gd name="connsiteY230" fmla="*/ 1842166 h 3654456"/>
              <a:gd name="connsiteX231" fmla="*/ 35540 w 4666592"/>
              <a:gd name="connsiteY231" fmla="*/ 1827906 h 3654456"/>
              <a:gd name="connsiteX232" fmla="*/ 17770 w 4666592"/>
              <a:gd name="connsiteY232" fmla="*/ 1814326 h 3654456"/>
              <a:gd name="connsiteX233" fmla="*/ 0 w 4666592"/>
              <a:gd name="connsiteY233" fmla="*/ 1828585 h 3654456"/>
              <a:gd name="connsiteX234" fmla="*/ 18204 w 4666592"/>
              <a:gd name="connsiteY234" fmla="*/ 1842166 h 3654456"/>
              <a:gd name="connsiteX235" fmla="*/ 479792 w 4666592"/>
              <a:gd name="connsiteY235" fmla="*/ 1690067 h 3654456"/>
              <a:gd name="connsiteX236" fmla="*/ 533969 w 4666592"/>
              <a:gd name="connsiteY236" fmla="*/ 1648648 h 3654456"/>
              <a:gd name="connsiteX237" fmla="*/ 480659 w 4666592"/>
              <a:gd name="connsiteY237" fmla="*/ 1606210 h 3654456"/>
              <a:gd name="connsiteX238" fmla="*/ 426915 w 4666592"/>
              <a:gd name="connsiteY238" fmla="*/ 1647629 h 3654456"/>
              <a:gd name="connsiteX239" fmla="*/ 479792 w 4666592"/>
              <a:gd name="connsiteY239" fmla="*/ 1690067 h 3654456"/>
              <a:gd name="connsiteX240" fmla="*/ 23405 w 4666592"/>
              <a:gd name="connsiteY240" fmla="*/ 1660191 h 3654456"/>
              <a:gd name="connsiteX241" fmla="*/ 33373 w 4666592"/>
              <a:gd name="connsiteY241" fmla="*/ 1646611 h 3654456"/>
              <a:gd name="connsiteX242" fmla="*/ 16036 w 4666592"/>
              <a:gd name="connsiteY242" fmla="*/ 1635746 h 3654456"/>
              <a:gd name="connsiteX243" fmla="*/ 2601 w 4666592"/>
              <a:gd name="connsiteY243" fmla="*/ 1648308 h 3654456"/>
              <a:gd name="connsiteX244" fmla="*/ 23405 w 4666592"/>
              <a:gd name="connsiteY244" fmla="*/ 1660191 h 3654456"/>
              <a:gd name="connsiteX245" fmla="*/ 3034 w 4666592"/>
              <a:gd name="connsiteY245" fmla="*/ 2008863 h 3654456"/>
              <a:gd name="connsiteX246" fmla="*/ 17337 w 4666592"/>
              <a:gd name="connsiteY246" fmla="*/ 2021764 h 3654456"/>
              <a:gd name="connsiteX247" fmla="*/ 41175 w 4666592"/>
              <a:gd name="connsiteY247" fmla="*/ 2010560 h 3654456"/>
              <a:gd name="connsiteX248" fmla="*/ 18204 w 4666592"/>
              <a:gd name="connsiteY248" fmla="*/ 1998338 h 3654456"/>
              <a:gd name="connsiteX249" fmla="*/ 3034 w 4666592"/>
              <a:gd name="connsiteY249" fmla="*/ 2008863 h 3654456"/>
              <a:gd name="connsiteX250" fmla="*/ 251381 w 4666592"/>
              <a:gd name="connsiteY250" fmla="*/ 2537472 h 3654456"/>
              <a:gd name="connsiteX251" fmla="*/ 231011 w 4666592"/>
              <a:gd name="connsiteY251" fmla="*/ 2551731 h 3654456"/>
              <a:gd name="connsiteX252" fmla="*/ 250081 w 4666592"/>
              <a:gd name="connsiteY252" fmla="*/ 2567348 h 3654456"/>
              <a:gd name="connsiteX253" fmla="*/ 270452 w 4666592"/>
              <a:gd name="connsiteY253" fmla="*/ 2553089 h 3654456"/>
              <a:gd name="connsiteX254" fmla="*/ 251381 w 4666592"/>
              <a:gd name="connsiteY254" fmla="*/ 2537472 h 3654456"/>
              <a:gd name="connsiteX255" fmla="*/ 249648 w 4666592"/>
              <a:gd name="connsiteY255" fmla="*/ 2351084 h 3654456"/>
              <a:gd name="connsiteX256" fmla="*/ 223643 w 4666592"/>
              <a:gd name="connsiteY256" fmla="*/ 2373830 h 3654456"/>
              <a:gd name="connsiteX257" fmla="*/ 250948 w 4666592"/>
              <a:gd name="connsiteY257" fmla="*/ 2393522 h 3654456"/>
              <a:gd name="connsiteX258" fmla="*/ 276953 w 4666592"/>
              <a:gd name="connsiteY258" fmla="*/ 2370775 h 3654456"/>
              <a:gd name="connsiteX259" fmla="*/ 249648 w 4666592"/>
              <a:gd name="connsiteY259" fmla="*/ 2351084 h 3654456"/>
              <a:gd name="connsiteX260" fmla="*/ 713837 w 4666592"/>
              <a:gd name="connsiteY260" fmla="*/ 769330 h 3654456"/>
              <a:gd name="connsiteX261" fmla="*/ 748510 w 4666592"/>
              <a:gd name="connsiteY261" fmla="*/ 740811 h 3654456"/>
              <a:gd name="connsiteX262" fmla="*/ 712103 w 4666592"/>
              <a:gd name="connsiteY262" fmla="*/ 713651 h 3654456"/>
              <a:gd name="connsiteX263" fmla="*/ 677863 w 4666592"/>
              <a:gd name="connsiteY263" fmla="*/ 742170 h 3654456"/>
              <a:gd name="connsiteX264" fmla="*/ 713837 w 4666592"/>
              <a:gd name="connsiteY264" fmla="*/ 769330 h 3654456"/>
              <a:gd name="connsiteX265" fmla="*/ 250515 w 4666592"/>
              <a:gd name="connsiteY265" fmla="*/ 1677506 h 3654456"/>
              <a:gd name="connsiteX266" fmla="*/ 287789 w 4666592"/>
              <a:gd name="connsiteY266" fmla="*/ 1647969 h 3654456"/>
              <a:gd name="connsiteX267" fmla="*/ 250515 w 4666592"/>
              <a:gd name="connsiteY267" fmla="*/ 1618432 h 3654456"/>
              <a:gd name="connsiteX268" fmla="*/ 213674 w 4666592"/>
              <a:gd name="connsiteY268" fmla="*/ 1647969 h 3654456"/>
              <a:gd name="connsiteX269" fmla="*/ 250515 w 4666592"/>
              <a:gd name="connsiteY269" fmla="*/ 1677506 h 3654456"/>
              <a:gd name="connsiteX270" fmla="*/ 250081 w 4666592"/>
              <a:gd name="connsiteY270" fmla="*/ 1120718 h 3654456"/>
              <a:gd name="connsiteX271" fmla="*/ 271319 w 4666592"/>
              <a:gd name="connsiteY271" fmla="*/ 1104421 h 3654456"/>
              <a:gd name="connsiteX272" fmla="*/ 251815 w 4666592"/>
              <a:gd name="connsiteY272" fmla="*/ 1087107 h 3654456"/>
              <a:gd name="connsiteX273" fmla="*/ 229277 w 4666592"/>
              <a:gd name="connsiteY273" fmla="*/ 1104082 h 3654456"/>
              <a:gd name="connsiteX274" fmla="*/ 250081 w 4666592"/>
              <a:gd name="connsiteY274" fmla="*/ 1120718 h 3654456"/>
              <a:gd name="connsiteX275" fmla="*/ 250948 w 4666592"/>
              <a:gd name="connsiteY275" fmla="*/ 1309143 h 3654456"/>
              <a:gd name="connsiteX276" fmla="*/ 279553 w 4666592"/>
              <a:gd name="connsiteY276" fmla="*/ 1285717 h 3654456"/>
              <a:gd name="connsiteX277" fmla="*/ 250081 w 4666592"/>
              <a:gd name="connsiteY277" fmla="*/ 1262970 h 3654456"/>
              <a:gd name="connsiteX278" fmla="*/ 221476 w 4666592"/>
              <a:gd name="connsiteY278" fmla="*/ 1286396 h 3654456"/>
              <a:gd name="connsiteX279" fmla="*/ 250948 w 4666592"/>
              <a:gd name="connsiteY279" fmla="*/ 1309143 h 3654456"/>
              <a:gd name="connsiteX280" fmla="*/ 249214 w 4666592"/>
              <a:gd name="connsiteY280" fmla="*/ 1493154 h 3654456"/>
              <a:gd name="connsiteX281" fmla="*/ 284755 w 4666592"/>
              <a:gd name="connsiteY281" fmla="*/ 1467352 h 3654456"/>
              <a:gd name="connsiteX282" fmla="*/ 252682 w 4666592"/>
              <a:gd name="connsiteY282" fmla="*/ 1438834 h 3654456"/>
              <a:gd name="connsiteX283" fmla="*/ 216275 w 4666592"/>
              <a:gd name="connsiteY283" fmla="*/ 1463618 h 3654456"/>
              <a:gd name="connsiteX284" fmla="*/ 249214 w 4666592"/>
              <a:gd name="connsiteY284" fmla="*/ 1493154 h 3654456"/>
              <a:gd name="connsiteX285" fmla="*/ 1184093 w 4666592"/>
              <a:gd name="connsiteY285" fmla="*/ 206770 h 3654456"/>
              <a:gd name="connsiteX286" fmla="*/ 1180192 w 4666592"/>
              <a:gd name="connsiteY286" fmla="*/ 191832 h 3654456"/>
              <a:gd name="connsiteX287" fmla="*/ 1161122 w 4666592"/>
              <a:gd name="connsiteY287" fmla="*/ 201338 h 3654456"/>
              <a:gd name="connsiteX288" fmla="*/ 1184093 w 4666592"/>
              <a:gd name="connsiteY288" fmla="*/ 206770 h 3654456"/>
              <a:gd name="connsiteX289" fmla="*/ 1176292 w 4666592"/>
              <a:gd name="connsiteY289" fmla="*/ 598559 h 3654456"/>
              <a:gd name="connsiteX290" fmla="*/ 1222234 w 4666592"/>
              <a:gd name="connsiteY290" fmla="*/ 561213 h 3654456"/>
              <a:gd name="connsiteX291" fmla="*/ 1174558 w 4666592"/>
              <a:gd name="connsiteY291" fmla="*/ 525226 h 3654456"/>
              <a:gd name="connsiteX292" fmla="*/ 1127316 w 4666592"/>
              <a:gd name="connsiteY292" fmla="*/ 563590 h 3654456"/>
              <a:gd name="connsiteX293" fmla="*/ 1176292 w 4666592"/>
              <a:gd name="connsiteY293" fmla="*/ 598559 h 3654456"/>
              <a:gd name="connsiteX294" fmla="*/ 1174992 w 4666592"/>
              <a:gd name="connsiteY294" fmla="*/ 405041 h 3654456"/>
              <a:gd name="connsiteX295" fmla="*/ 1207498 w 4666592"/>
              <a:gd name="connsiteY295" fmla="*/ 379239 h 3654456"/>
              <a:gd name="connsiteX296" fmla="*/ 1174558 w 4666592"/>
              <a:gd name="connsiteY296" fmla="*/ 353776 h 3654456"/>
              <a:gd name="connsiteX297" fmla="*/ 1142485 w 4666592"/>
              <a:gd name="connsiteY297" fmla="*/ 379578 h 3654456"/>
              <a:gd name="connsiteX298" fmla="*/ 1174992 w 4666592"/>
              <a:gd name="connsiteY298" fmla="*/ 405041 h 3654456"/>
              <a:gd name="connsiteX299" fmla="*/ 1176292 w 4666592"/>
              <a:gd name="connsiteY299" fmla="*/ 786984 h 3654456"/>
              <a:gd name="connsiteX300" fmla="*/ 1233503 w 4666592"/>
              <a:gd name="connsiteY300" fmla="*/ 740811 h 3654456"/>
              <a:gd name="connsiteX301" fmla="*/ 1173691 w 4666592"/>
              <a:gd name="connsiteY301" fmla="*/ 696336 h 3654456"/>
              <a:gd name="connsiteX302" fmla="*/ 1116914 w 4666592"/>
              <a:gd name="connsiteY302" fmla="*/ 742509 h 3654456"/>
              <a:gd name="connsiteX303" fmla="*/ 1176292 w 4666592"/>
              <a:gd name="connsiteY303" fmla="*/ 786984 h 3654456"/>
              <a:gd name="connsiteX304" fmla="*/ 712103 w 4666592"/>
              <a:gd name="connsiteY304" fmla="*/ 577849 h 3654456"/>
              <a:gd name="connsiteX305" fmla="*/ 734207 w 4666592"/>
              <a:gd name="connsiteY305" fmla="*/ 562232 h 3654456"/>
              <a:gd name="connsiteX306" fmla="*/ 713837 w 4666592"/>
              <a:gd name="connsiteY306" fmla="*/ 545257 h 3654456"/>
              <a:gd name="connsiteX307" fmla="*/ 692166 w 4666592"/>
              <a:gd name="connsiteY307" fmla="*/ 560874 h 3654456"/>
              <a:gd name="connsiteX308" fmla="*/ 712103 w 4666592"/>
              <a:gd name="connsiteY308" fmla="*/ 577849 h 3654456"/>
              <a:gd name="connsiteX309" fmla="*/ 1174992 w 4666592"/>
              <a:gd name="connsiteY309" fmla="*/ 1162137 h 3654456"/>
              <a:gd name="connsiteX310" fmla="*/ 1249972 w 4666592"/>
              <a:gd name="connsiteY310" fmla="*/ 1104082 h 3654456"/>
              <a:gd name="connsiteX311" fmla="*/ 1175425 w 4666592"/>
              <a:gd name="connsiteY311" fmla="*/ 1045687 h 3654456"/>
              <a:gd name="connsiteX312" fmla="*/ 1100878 w 4666592"/>
              <a:gd name="connsiteY312" fmla="*/ 1104082 h 3654456"/>
              <a:gd name="connsiteX313" fmla="*/ 1174992 w 4666592"/>
              <a:gd name="connsiteY313" fmla="*/ 1162137 h 3654456"/>
              <a:gd name="connsiteX314" fmla="*/ 1174558 w 4666592"/>
              <a:gd name="connsiteY314" fmla="*/ 976767 h 3654456"/>
              <a:gd name="connsiteX315" fmla="*/ 1242171 w 4666592"/>
              <a:gd name="connsiteY315" fmla="*/ 923126 h 3654456"/>
              <a:gd name="connsiteX316" fmla="*/ 1175858 w 4666592"/>
              <a:gd name="connsiteY316" fmla="*/ 870842 h 3654456"/>
              <a:gd name="connsiteX317" fmla="*/ 1108245 w 4666592"/>
              <a:gd name="connsiteY317" fmla="*/ 924484 h 3654456"/>
              <a:gd name="connsiteX318" fmla="*/ 1174558 w 4666592"/>
              <a:gd name="connsiteY318" fmla="*/ 976767 h 3654456"/>
              <a:gd name="connsiteX319" fmla="*/ 1405136 w 4666592"/>
              <a:gd name="connsiteY319" fmla="*/ 1539327 h 3654456"/>
              <a:gd name="connsiteX320" fmla="*/ 1499187 w 4666592"/>
              <a:gd name="connsiteY320" fmla="*/ 1467692 h 3654456"/>
              <a:gd name="connsiteX321" fmla="*/ 1406436 w 4666592"/>
              <a:gd name="connsiteY321" fmla="*/ 1393340 h 3654456"/>
              <a:gd name="connsiteX322" fmla="*/ 1311951 w 4666592"/>
              <a:gd name="connsiteY322" fmla="*/ 1465994 h 3654456"/>
              <a:gd name="connsiteX323" fmla="*/ 1405136 w 4666592"/>
              <a:gd name="connsiteY323" fmla="*/ 1539327 h 3654456"/>
              <a:gd name="connsiteX324" fmla="*/ 1403835 w 4666592"/>
              <a:gd name="connsiteY324" fmla="*/ 1168927 h 3654456"/>
              <a:gd name="connsiteX325" fmla="*/ 1490518 w 4666592"/>
              <a:gd name="connsiteY325" fmla="*/ 1106798 h 3654456"/>
              <a:gd name="connsiteX326" fmla="*/ 1411637 w 4666592"/>
              <a:gd name="connsiteY326" fmla="*/ 1038897 h 3654456"/>
              <a:gd name="connsiteX327" fmla="*/ 1325387 w 4666592"/>
              <a:gd name="connsiteY327" fmla="*/ 1101026 h 3654456"/>
              <a:gd name="connsiteX328" fmla="*/ 1403835 w 4666592"/>
              <a:gd name="connsiteY328" fmla="*/ 1168927 h 3654456"/>
              <a:gd name="connsiteX329" fmla="*/ 1407303 w 4666592"/>
              <a:gd name="connsiteY329" fmla="*/ 1355655 h 3654456"/>
              <a:gd name="connsiteX330" fmla="*/ 1496153 w 4666592"/>
              <a:gd name="connsiteY330" fmla="*/ 1287754 h 3654456"/>
              <a:gd name="connsiteX331" fmla="*/ 1408603 w 4666592"/>
              <a:gd name="connsiteY331" fmla="*/ 1216798 h 3654456"/>
              <a:gd name="connsiteX332" fmla="*/ 1318019 w 4666592"/>
              <a:gd name="connsiteY332" fmla="*/ 1285717 h 3654456"/>
              <a:gd name="connsiteX333" fmla="*/ 1407303 w 4666592"/>
              <a:gd name="connsiteY333" fmla="*/ 1355655 h 3654456"/>
              <a:gd name="connsiteX334" fmla="*/ 1402969 w 4666592"/>
              <a:gd name="connsiteY334" fmla="*/ 1723678 h 3654456"/>
              <a:gd name="connsiteX335" fmla="*/ 1501354 w 4666592"/>
              <a:gd name="connsiteY335" fmla="*/ 1651024 h 3654456"/>
              <a:gd name="connsiteX336" fmla="*/ 1407303 w 4666592"/>
              <a:gd name="connsiteY336" fmla="*/ 1573278 h 3654456"/>
              <a:gd name="connsiteX337" fmla="*/ 1308484 w 4666592"/>
              <a:gd name="connsiteY337" fmla="*/ 1647969 h 3654456"/>
              <a:gd name="connsiteX338" fmla="*/ 1402969 w 4666592"/>
              <a:gd name="connsiteY338" fmla="*/ 1723678 h 3654456"/>
              <a:gd name="connsiteX339" fmla="*/ 1173258 w 4666592"/>
              <a:gd name="connsiteY339" fmla="*/ 1349544 h 3654456"/>
              <a:gd name="connsiteX340" fmla="*/ 1255607 w 4666592"/>
              <a:gd name="connsiteY340" fmla="*/ 1287075 h 3654456"/>
              <a:gd name="connsiteX341" fmla="*/ 1175425 w 4666592"/>
              <a:gd name="connsiteY341" fmla="*/ 1222569 h 3654456"/>
              <a:gd name="connsiteX342" fmla="*/ 1093943 w 4666592"/>
              <a:gd name="connsiteY342" fmla="*/ 1286396 h 3654456"/>
              <a:gd name="connsiteX343" fmla="*/ 1173258 w 4666592"/>
              <a:gd name="connsiteY343" fmla="*/ 1349544 h 3654456"/>
              <a:gd name="connsiteX344" fmla="*/ 946148 w 4666592"/>
              <a:gd name="connsiteY344" fmla="*/ 1154668 h 3654456"/>
              <a:gd name="connsiteX345" fmla="*/ 1010293 w 4666592"/>
              <a:gd name="connsiteY345" fmla="*/ 1103403 h 3654456"/>
              <a:gd name="connsiteX346" fmla="*/ 942681 w 4666592"/>
              <a:gd name="connsiteY346" fmla="*/ 1053156 h 3654456"/>
              <a:gd name="connsiteX347" fmla="*/ 879835 w 4666592"/>
              <a:gd name="connsiteY347" fmla="*/ 1105440 h 3654456"/>
              <a:gd name="connsiteX348" fmla="*/ 946148 w 4666592"/>
              <a:gd name="connsiteY348" fmla="*/ 1154668 h 3654456"/>
              <a:gd name="connsiteX349" fmla="*/ 941380 w 4666592"/>
              <a:gd name="connsiteY349" fmla="*/ 1341735 h 3654456"/>
              <a:gd name="connsiteX350" fmla="*/ 1014194 w 4666592"/>
              <a:gd name="connsiteY350" fmla="*/ 1286396 h 3654456"/>
              <a:gd name="connsiteX351" fmla="*/ 942681 w 4666592"/>
              <a:gd name="connsiteY351" fmla="*/ 1230038 h 3654456"/>
              <a:gd name="connsiteX352" fmla="*/ 872034 w 4666592"/>
              <a:gd name="connsiteY352" fmla="*/ 1284359 h 3654456"/>
              <a:gd name="connsiteX353" fmla="*/ 941380 w 4666592"/>
              <a:gd name="connsiteY353" fmla="*/ 1341735 h 3654456"/>
              <a:gd name="connsiteX354" fmla="*/ 944848 w 4666592"/>
              <a:gd name="connsiteY354" fmla="*/ 969638 h 3654456"/>
              <a:gd name="connsiteX355" fmla="*/ 1003792 w 4666592"/>
              <a:gd name="connsiteY355" fmla="*/ 924144 h 3654456"/>
              <a:gd name="connsiteX356" fmla="*/ 945281 w 4666592"/>
              <a:gd name="connsiteY356" fmla="*/ 878311 h 3654456"/>
              <a:gd name="connsiteX357" fmla="*/ 887203 w 4666592"/>
              <a:gd name="connsiteY357" fmla="*/ 923805 h 3654456"/>
              <a:gd name="connsiteX358" fmla="*/ 944848 w 4666592"/>
              <a:gd name="connsiteY358" fmla="*/ 969638 h 3654456"/>
              <a:gd name="connsiteX359" fmla="*/ 943547 w 4666592"/>
              <a:gd name="connsiteY359" fmla="*/ 1709080 h 3654456"/>
              <a:gd name="connsiteX360" fmla="*/ 1019828 w 4666592"/>
              <a:gd name="connsiteY360" fmla="*/ 1648987 h 3654456"/>
              <a:gd name="connsiteX361" fmla="*/ 942681 w 4666592"/>
              <a:gd name="connsiteY361" fmla="*/ 1587537 h 3654456"/>
              <a:gd name="connsiteX362" fmla="*/ 865532 w 4666592"/>
              <a:gd name="connsiteY362" fmla="*/ 1648648 h 3654456"/>
              <a:gd name="connsiteX363" fmla="*/ 943547 w 4666592"/>
              <a:gd name="connsiteY363" fmla="*/ 1709080 h 3654456"/>
              <a:gd name="connsiteX364" fmla="*/ 943114 w 4666592"/>
              <a:gd name="connsiteY364" fmla="*/ 1525068 h 3654456"/>
              <a:gd name="connsiteX365" fmla="*/ 1017228 w 4666592"/>
              <a:gd name="connsiteY365" fmla="*/ 1464296 h 3654456"/>
              <a:gd name="connsiteX366" fmla="*/ 941380 w 4666592"/>
              <a:gd name="connsiteY366" fmla="*/ 1406581 h 3654456"/>
              <a:gd name="connsiteX367" fmla="*/ 866833 w 4666592"/>
              <a:gd name="connsiteY367" fmla="*/ 1467352 h 3654456"/>
              <a:gd name="connsiteX368" fmla="*/ 943114 w 4666592"/>
              <a:gd name="connsiteY368" fmla="*/ 1525068 h 3654456"/>
              <a:gd name="connsiteX369" fmla="*/ 943981 w 4666592"/>
              <a:gd name="connsiteY369" fmla="*/ 394516 h 3654456"/>
              <a:gd name="connsiteX370" fmla="*/ 964351 w 4666592"/>
              <a:gd name="connsiteY370" fmla="*/ 380257 h 3654456"/>
              <a:gd name="connsiteX371" fmla="*/ 946148 w 4666592"/>
              <a:gd name="connsiteY371" fmla="*/ 364640 h 3654456"/>
              <a:gd name="connsiteX372" fmla="*/ 925344 w 4666592"/>
              <a:gd name="connsiteY372" fmla="*/ 378899 h 3654456"/>
              <a:gd name="connsiteX373" fmla="*/ 943981 w 4666592"/>
              <a:gd name="connsiteY373" fmla="*/ 394516 h 3654456"/>
              <a:gd name="connsiteX374" fmla="*/ 1175425 w 4666592"/>
              <a:gd name="connsiteY374" fmla="*/ 1532537 h 3654456"/>
              <a:gd name="connsiteX375" fmla="*/ 1260374 w 4666592"/>
              <a:gd name="connsiteY375" fmla="*/ 1466334 h 3654456"/>
              <a:gd name="connsiteX376" fmla="*/ 1174125 w 4666592"/>
              <a:gd name="connsiteY376" fmla="*/ 1399451 h 3654456"/>
              <a:gd name="connsiteX377" fmla="*/ 1091342 w 4666592"/>
              <a:gd name="connsiteY377" fmla="*/ 1466673 h 3654456"/>
              <a:gd name="connsiteX378" fmla="*/ 1175425 w 4666592"/>
              <a:gd name="connsiteY378" fmla="*/ 1532537 h 3654456"/>
              <a:gd name="connsiteX379" fmla="*/ 1171524 w 4666592"/>
              <a:gd name="connsiteY379" fmla="*/ 1716888 h 3654456"/>
              <a:gd name="connsiteX380" fmla="*/ 1262108 w 4666592"/>
              <a:gd name="connsiteY380" fmla="*/ 1651024 h 3654456"/>
              <a:gd name="connsiteX381" fmla="*/ 1178459 w 4666592"/>
              <a:gd name="connsiteY381" fmla="*/ 1579728 h 3654456"/>
              <a:gd name="connsiteX382" fmla="*/ 1087441 w 4666592"/>
              <a:gd name="connsiteY382" fmla="*/ 1645592 h 3654456"/>
              <a:gd name="connsiteX383" fmla="*/ 1171524 w 4666592"/>
              <a:gd name="connsiteY383" fmla="*/ 1716888 h 3654456"/>
              <a:gd name="connsiteX384" fmla="*/ 943547 w 4666592"/>
              <a:gd name="connsiteY384" fmla="*/ 780194 h 3654456"/>
              <a:gd name="connsiteX385" fmla="*/ 994257 w 4666592"/>
              <a:gd name="connsiteY385" fmla="*/ 741830 h 3654456"/>
              <a:gd name="connsiteX386" fmla="*/ 945714 w 4666592"/>
              <a:gd name="connsiteY386" fmla="*/ 703805 h 3654456"/>
              <a:gd name="connsiteX387" fmla="*/ 896738 w 4666592"/>
              <a:gd name="connsiteY387" fmla="*/ 741151 h 3654456"/>
              <a:gd name="connsiteX388" fmla="*/ 943547 w 4666592"/>
              <a:gd name="connsiteY388" fmla="*/ 780194 h 3654456"/>
              <a:gd name="connsiteX389" fmla="*/ 945281 w 4666592"/>
              <a:gd name="connsiteY389" fmla="*/ 589732 h 3654456"/>
              <a:gd name="connsiteX390" fmla="*/ 980821 w 4666592"/>
              <a:gd name="connsiteY390" fmla="*/ 562232 h 3654456"/>
              <a:gd name="connsiteX391" fmla="*/ 947015 w 4666592"/>
              <a:gd name="connsiteY391" fmla="*/ 533374 h 3654456"/>
              <a:gd name="connsiteX392" fmla="*/ 908441 w 4666592"/>
              <a:gd name="connsiteY392" fmla="*/ 560874 h 3654456"/>
              <a:gd name="connsiteX393" fmla="*/ 945281 w 4666592"/>
              <a:gd name="connsiteY393" fmla="*/ 589732 h 3654456"/>
              <a:gd name="connsiteX394" fmla="*/ 3719145 w 4666592"/>
              <a:gd name="connsiteY394" fmla="*/ 1529142 h 3654456"/>
              <a:gd name="connsiteX395" fmla="*/ 3796727 w 4666592"/>
              <a:gd name="connsiteY395" fmla="*/ 1467692 h 3654456"/>
              <a:gd name="connsiteX396" fmla="*/ 3718712 w 4666592"/>
              <a:gd name="connsiteY396" fmla="*/ 1406581 h 3654456"/>
              <a:gd name="connsiteX397" fmla="*/ 3641130 w 4666592"/>
              <a:gd name="connsiteY397" fmla="*/ 1468031 h 3654456"/>
              <a:gd name="connsiteX398" fmla="*/ 3719145 w 4666592"/>
              <a:gd name="connsiteY398" fmla="*/ 1529142 h 3654456"/>
              <a:gd name="connsiteX399" fmla="*/ 3483800 w 4666592"/>
              <a:gd name="connsiteY399" fmla="*/ 213221 h 3654456"/>
              <a:gd name="connsiteX400" fmla="*/ 3503737 w 4666592"/>
              <a:gd name="connsiteY400" fmla="*/ 201338 h 3654456"/>
              <a:gd name="connsiteX401" fmla="*/ 3489001 w 4666592"/>
              <a:gd name="connsiteY401" fmla="*/ 185721 h 3654456"/>
              <a:gd name="connsiteX402" fmla="*/ 3469064 w 4666592"/>
              <a:gd name="connsiteY402" fmla="*/ 197604 h 3654456"/>
              <a:gd name="connsiteX403" fmla="*/ 3483800 w 4666592"/>
              <a:gd name="connsiteY403" fmla="*/ 213221 h 3654456"/>
              <a:gd name="connsiteX404" fmla="*/ 3718712 w 4666592"/>
              <a:gd name="connsiteY404" fmla="*/ 1343772 h 3654456"/>
              <a:gd name="connsiteX405" fmla="*/ 3792826 w 4666592"/>
              <a:gd name="connsiteY405" fmla="*/ 1287075 h 3654456"/>
              <a:gd name="connsiteX406" fmla="*/ 3718712 w 4666592"/>
              <a:gd name="connsiteY406" fmla="*/ 1228680 h 3654456"/>
              <a:gd name="connsiteX407" fmla="*/ 3645464 w 4666592"/>
              <a:gd name="connsiteY407" fmla="*/ 1285378 h 3654456"/>
              <a:gd name="connsiteX408" fmla="*/ 3718712 w 4666592"/>
              <a:gd name="connsiteY408" fmla="*/ 1343772 h 3654456"/>
              <a:gd name="connsiteX409" fmla="*/ 3718278 w 4666592"/>
              <a:gd name="connsiteY409" fmla="*/ 1710777 h 3654456"/>
              <a:gd name="connsiteX410" fmla="*/ 3798894 w 4666592"/>
              <a:gd name="connsiteY410" fmla="*/ 1647629 h 3654456"/>
              <a:gd name="connsiteX411" fmla="*/ 3719145 w 4666592"/>
              <a:gd name="connsiteY411" fmla="*/ 1585500 h 3654456"/>
              <a:gd name="connsiteX412" fmla="*/ 3638530 w 4666592"/>
              <a:gd name="connsiteY412" fmla="*/ 1648648 h 3654456"/>
              <a:gd name="connsiteX413" fmla="*/ 3718278 w 4666592"/>
              <a:gd name="connsiteY413" fmla="*/ 1710777 h 3654456"/>
              <a:gd name="connsiteX414" fmla="*/ 3719578 w 4666592"/>
              <a:gd name="connsiteY414" fmla="*/ 1159082 h 3654456"/>
              <a:gd name="connsiteX415" fmla="*/ 3787191 w 4666592"/>
              <a:gd name="connsiteY415" fmla="*/ 1105100 h 3654456"/>
              <a:gd name="connsiteX416" fmla="*/ 3717845 w 4666592"/>
              <a:gd name="connsiteY416" fmla="*/ 1052817 h 3654456"/>
              <a:gd name="connsiteX417" fmla="*/ 3650665 w 4666592"/>
              <a:gd name="connsiteY417" fmla="*/ 1106458 h 3654456"/>
              <a:gd name="connsiteX418" fmla="*/ 3719578 w 4666592"/>
              <a:gd name="connsiteY418" fmla="*/ 1159082 h 3654456"/>
              <a:gd name="connsiteX419" fmla="*/ 250081 w 4666592"/>
              <a:gd name="connsiteY419" fmla="*/ 2164356 h 3654456"/>
              <a:gd name="connsiteX420" fmla="*/ 217575 w 4666592"/>
              <a:gd name="connsiteY420" fmla="*/ 2189140 h 3654456"/>
              <a:gd name="connsiteX421" fmla="*/ 249648 w 4666592"/>
              <a:gd name="connsiteY421" fmla="*/ 2216639 h 3654456"/>
              <a:gd name="connsiteX422" fmla="*/ 283888 w 4666592"/>
              <a:gd name="connsiteY422" fmla="*/ 2190498 h 3654456"/>
              <a:gd name="connsiteX423" fmla="*/ 250081 w 4666592"/>
              <a:gd name="connsiteY423" fmla="*/ 2164356 h 3654456"/>
              <a:gd name="connsiteX424" fmla="*/ 3719145 w 4666592"/>
              <a:gd name="connsiteY424" fmla="*/ 970996 h 3654456"/>
              <a:gd name="connsiteX425" fmla="*/ 3779390 w 4666592"/>
              <a:gd name="connsiteY425" fmla="*/ 924484 h 3654456"/>
              <a:gd name="connsiteX426" fmla="*/ 3720445 w 4666592"/>
              <a:gd name="connsiteY426" fmla="*/ 877293 h 3654456"/>
              <a:gd name="connsiteX427" fmla="*/ 3658900 w 4666592"/>
              <a:gd name="connsiteY427" fmla="*/ 924823 h 3654456"/>
              <a:gd name="connsiteX428" fmla="*/ 3719145 w 4666592"/>
              <a:gd name="connsiteY428" fmla="*/ 970996 h 3654456"/>
              <a:gd name="connsiteX429" fmla="*/ 3718712 w 4666592"/>
              <a:gd name="connsiteY429" fmla="*/ 400627 h 3654456"/>
              <a:gd name="connsiteX430" fmla="*/ 3742983 w 4666592"/>
              <a:gd name="connsiteY430" fmla="*/ 381615 h 3654456"/>
              <a:gd name="connsiteX431" fmla="*/ 3719145 w 4666592"/>
              <a:gd name="connsiteY431" fmla="*/ 362263 h 3654456"/>
              <a:gd name="connsiteX432" fmla="*/ 3694874 w 4666592"/>
              <a:gd name="connsiteY432" fmla="*/ 381276 h 3654456"/>
              <a:gd name="connsiteX433" fmla="*/ 3718712 w 4666592"/>
              <a:gd name="connsiteY433" fmla="*/ 400627 h 3654456"/>
              <a:gd name="connsiteX434" fmla="*/ 3718278 w 4666592"/>
              <a:gd name="connsiteY434" fmla="*/ 593127 h 3654456"/>
              <a:gd name="connsiteX435" fmla="*/ 3758586 w 4666592"/>
              <a:gd name="connsiteY435" fmla="*/ 563250 h 3654456"/>
              <a:gd name="connsiteX436" fmla="*/ 3719578 w 4666592"/>
              <a:gd name="connsiteY436" fmla="*/ 530318 h 3654456"/>
              <a:gd name="connsiteX437" fmla="*/ 3678837 w 4666592"/>
              <a:gd name="connsiteY437" fmla="*/ 560195 h 3654456"/>
              <a:gd name="connsiteX438" fmla="*/ 3718278 w 4666592"/>
              <a:gd name="connsiteY438" fmla="*/ 593127 h 3654456"/>
              <a:gd name="connsiteX439" fmla="*/ 3256256 w 4666592"/>
              <a:gd name="connsiteY439" fmla="*/ 416245 h 3654456"/>
              <a:gd name="connsiteX440" fmla="*/ 3300031 w 4666592"/>
              <a:gd name="connsiteY440" fmla="*/ 381955 h 3654456"/>
              <a:gd name="connsiteX441" fmla="*/ 3256690 w 4666592"/>
              <a:gd name="connsiteY441" fmla="*/ 347325 h 3654456"/>
              <a:gd name="connsiteX442" fmla="*/ 3212481 w 4666592"/>
              <a:gd name="connsiteY442" fmla="*/ 381615 h 3654456"/>
              <a:gd name="connsiteX443" fmla="*/ 3256256 w 4666592"/>
              <a:gd name="connsiteY443" fmla="*/ 416245 h 3654456"/>
              <a:gd name="connsiteX444" fmla="*/ 3947122 w 4666592"/>
              <a:gd name="connsiteY444" fmla="*/ 1702290 h 3654456"/>
              <a:gd name="connsiteX445" fmla="*/ 4018202 w 4666592"/>
              <a:gd name="connsiteY445" fmla="*/ 1648987 h 3654456"/>
              <a:gd name="connsiteX446" fmla="*/ 3949289 w 4666592"/>
              <a:gd name="connsiteY446" fmla="*/ 1593987 h 3654456"/>
              <a:gd name="connsiteX447" fmla="*/ 3880376 w 4666592"/>
              <a:gd name="connsiteY447" fmla="*/ 1646271 h 3654456"/>
              <a:gd name="connsiteX448" fmla="*/ 3947122 w 4666592"/>
              <a:gd name="connsiteY448" fmla="*/ 1702290 h 3654456"/>
              <a:gd name="connsiteX449" fmla="*/ 3487267 w 4666592"/>
              <a:gd name="connsiteY449" fmla="*/ 1718586 h 3654456"/>
              <a:gd name="connsiteX450" fmla="*/ 3576118 w 4666592"/>
              <a:gd name="connsiteY450" fmla="*/ 1648308 h 3654456"/>
              <a:gd name="connsiteX451" fmla="*/ 3485100 w 4666592"/>
              <a:gd name="connsiteY451" fmla="*/ 1577691 h 3654456"/>
              <a:gd name="connsiteX452" fmla="*/ 3395817 w 4666592"/>
              <a:gd name="connsiteY452" fmla="*/ 1647969 h 3654456"/>
              <a:gd name="connsiteX453" fmla="*/ 3487267 w 4666592"/>
              <a:gd name="connsiteY453" fmla="*/ 1718586 h 3654456"/>
              <a:gd name="connsiteX454" fmla="*/ 3487267 w 4666592"/>
              <a:gd name="connsiteY454" fmla="*/ 1350902 h 3654456"/>
              <a:gd name="connsiteX455" fmla="*/ 3569183 w 4666592"/>
              <a:gd name="connsiteY455" fmla="*/ 1285717 h 3654456"/>
              <a:gd name="connsiteX456" fmla="*/ 3486400 w 4666592"/>
              <a:gd name="connsiteY456" fmla="*/ 1221211 h 3654456"/>
              <a:gd name="connsiteX457" fmla="*/ 3402751 w 4666592"/>
              <a:gd name="connsiteY457" fmla="*/ 1285378 h 3654456"/>
              <a:gd name="connsiteX458" fmla="*/ 3487267 w 4666592"/>
              <a:gd name="connsiteY458" fmla="*/ 1350902 h 3654456"/>
              <a:gd name="connsiteX459" fmla="*/ 3486834 w 4666592"/>
              <a:gd name="connsiteY459" fmla="*/ 1536951 h 3654456"/>
              <a:gd name="connsiteX460" fmla="*/ 3573951 w 4666592"/>
              <a:gd name="connsiteY460" fmla="*/ 1468031 h 3654456"/>
              <a:gd name="connsiteX461" fmla="*/ 3485967 w 4666592"/>
              <a:gd name="connsiteY461" fmla="*/ 1399451 h 3654456"/>
              <a:gd name="connsiteX462" fmla="*/ 3399284 w 4666592"/>
              <a:gd name="connsiteY462" fmla="*/ 1468371 h 3654456"/>
              <a:gd name="connsiteX463" fmla="*/ 3486834 w 4666592"/>
              <a:gd name="connsiteY463" fmla="*/ 1536951 h 3654456"/>
              <a:gd name="connsiteX464" fmla="*/ 3257123 w 4666592"/>
              <a:gd name="connsiteY464" fmla="*/ 220690 h 3654456"/>
              <a:gd name="connsiteX465" fmla="*/ 3283128 w 4666592"/>
              <a:gd name="connsiteY465" fmla="*/ 199980 h 3654456"/>
              <a:gd name="connsiteX466" fmla="*/ 3255823 w 4666592"/>
              <a:gd name="connsiteY466" fmla="*/ 178252 h 3654456"/>
              <a:gd name="connsiteX467" fmla="*/ 3229385 w 4666592"/>
              <a:gd name="connsiteY467" fmla="*/ 198962 h 3654456"/>
              <a:gd name="connsiteX468" fmla="*/ 3257123 w 4666592"/>
              <a:gd name="connsiteY468" fmla="*/ 220690 h 3654456"/>
              <a:gd name="connsiteX469" fmla="*/ 3487267 w 4666592"/>
              <a:gd name="connsiteY469" fmla="*/ 1166211 h 3654456"/>
              <a:gd name="connsiteX470" fmla="*/ 3563982 w 4666592"/>
              <a:gd name="connsiteY470" fmla="*/ 1104761 h 3654456"/>
              <a:gd name="connsiteX471" fmla="*/ 3487267 w 4666592"/>
              <a:gd name="connsiteY471" fmla="*/ 1045347 h 3654456"/>
              <a:gd name="connsiteX472" fmla="*/ 3409686 w 4666592"/>
              <a:gd name="connsiteY472" fmla="*/ 1105779 h 3654456"/>
              <a:gd name="connsiteX473" fmla="*/ 3487267 w 4666592"/>
              <a:gd name="connsiteY473" fmla="*/ 1166211 h 3654456"/>
              <a:gd name="connsiteX474" fmla="*/ 3485534 w 4666592"/>
              <a:gd name="connsiteY474" fmla="*/ 791398 h 3654456"/>
              <a:gd name="connsiteX475" fmla="*/ 3547946 w 4666592"/>
              <a:gd name="connsiteY475" fmla="*/ 743527 h 3654456"/>
              <a:gd name="connsiteX476" fmla="*/ 3487701 w 4666592"/>
              <a:gd name="connsiteY476" fmla="*/ 696336 h 3654456"/>
              <a:gd name="connsiteX477" fmla="*/ 3426156 w 4666592"/>
              <a:gd name="connsiteY477" fmla="*/ 741830 h 3654456"/>
              <a:gd name="connsiteX478" fmla="*/ 3485534 w 4666592"/>
              <a:gd name="connsiteY478" fmla="*/ 791398 h 3654456"/>
              <a:gd name="connsiteX479" fmla="*/ 3487267 w 4666592"/>
              <a:gd name="connsiteY479" fmla="*/ 600596 h 3654456"/>
              <a:gd name="connsiteX480" fmla="*/ 3535810 w 4666592"/>
              <a:gd name="connsiteY480" fmla="*/ 561892 h 3654456"/>
              <a:gd name="connsiteX481" fmla="*/ 3488134 w 4666592"/>
              <a:gd name="connsiteY481" fmla="*/ 522510 h 3654456"/>
              <a:gd name="connsiteX482" fmla="*/ 3436991 w 4666592"/>
              <a:gd name="connsiteY482" fmla="*/ 561213 h 3654456"/>
              <a:gd name="connsiteX483" fmla="*/ 3487267 w 4666592"/>
              <a:gd name="connsiteY483" fmla="*/ 600596 h 3654456"/>
              <a:gd name="connsiteX484" fmla="*/ 3486834 w 4666592"/>
              <a:gd name="connsiteY484" fmla="*/ 409455 h 3654456"/>
              <a:gd name="connsiteX485" fmla="*/ 3521941 w 4666592"/>
              <a:gd name="connsiteY485" fmla="*/ 381615 h 3654456"/>
              <a:gd name="connsiteX486" fmla="*/ 3485967 w 4666592"/>
              <a:gd name="connsiteY486" fmla="*/ 354115 h 3654456"/>
              <a:gd name="connsiteX487" fmla="*/ 3451294 w 4666592"/>
              <a:gd name="connsiteY487" fmla="*/ 382294 h 3654456"/>
              <a:gd name="connsiteX488" fmla="*/ 3486834 w 4666592"/>
              <a:gd name="connsiteY488" fmla="*/ 409455 h 3654456"/>
              <a:gd name="connsiteX489" fmla="*/ 3485967 w 4666592"/>
              <a:gd name="connsiteY489" fmla="*/ 978126 h 3654456"/>
              <a:gd name="connsiteX490" fmla="*/ 3555747 w 4666592"/>
              <a:gd name="connsiteY490" fmla="*/ 924144 h 3654456"/>
              <a:gd name="connsiteX491" fmla="*/ 3486834 w 4666592"/>
              <a:gd name="connsiteY491" fmla="*/ 869484 h 3654456"/>
              <a:gd name="connsiteX492" fmla="*/ 3416620 w 4666592"/>
              <a:gd name="connsiteY492" fmla="*/ 923465 h 3654456"/>
              <a:gd name="connsiteX493" fmla="*/ 3485967 w 4666592"/>
              <a:gd name="connsiteY493" fmla="*/ 978126 h 3654456"/>
              <a:gd name="connsiteX494" fmla="*/ 3718278 w 4666592"/>
              <a:gd name="connsiteY494" fmla="*/ 784268 h 3654456"/>
              <a:gd name="connsiteX495" fmla="*/ 3769855 w 4666592"/>
              <a:gd name="connsiteY495" fmla="*/ 743527 h 3654456"/>
              <a:gd name="connsiteX496" fmla="*/ 3717845 w 4666592"/>
              <a:gd name="connsiteY496" fmla="*/ 703466 h 3654456"/>
              <a:gd name="connsiteX497" fmla="*/ 3667135 w 4666592"/>
              <a:gd name="connsiteY497" fmla="*/ 742848 h 3654456"/>
              <a:gd name="connsiteX498" fmla="*/ 3718278 w 4666592"/>
              <a:gd name="connsiteY498" fmla="*/ 784268 h 3654456"/>
              <a:gd name="connsiteX499" fmla="*/ 4410011 w 4666592"/>
              <a:gd name="connsiteY499" fmla="*/ 1498247 h 3654456"/>
              <a:gd name="connsiteX500" fmla="*/ 4449452 w 4666592"/>
              <a:gd name="connsiteY500" fmla="*/ 1468710 h 3654456"/>
              <a:gd name="connsiteX501" fmla="*/ 4411744 w 4666592"/>
              <a:gd name="connsiteY501" fmla="*/ 1437815 h 3654456"/>
              <a:gd name="connsiteX502" fmla="*/ 4371870 w 4666592"/>
              <a:gd name="connsiteY502" fmla="*/ 1467692 h 3654456"/>
              <a:gd name="connsiteX503" fmla="*/ 4410011 w 4666592"/>
              <a:gd name="connsiteY503" fmla="*/ 1498247 h 3654456"/>
              <a:gd name="connsiteX504" fmla="*/ 4411744 w 4666592"/>
              <a:gd name="connsiteY504" fmla="*/ 1313217 h 3654456"/>
              <a:gd name="connsiteX505" fmla="*/ 4445551 w 4666592"/>
              <a:gd name="connsiteY505" fmla="*/ 1286056 h 3654456"/>
              <a:gd name="connsiteX506" fmla="*/ 4411744 w 4666592"/>
              <a:gd name="connsiteY506" fmla="*/ 1258896 h 3654456"/>
              <a:gd name="connsiteX507" fmla="*/ 4376637 w 4666592"/>
              <a:gd name="connsiteY507" fmla="*/ 1287075 h 3654456"/>
              <a:gd name="connsiteX508" fmla="*/ 4411744 w 4666592"/>
              <a:gd name="connsiteY508" fmla="*/ 1313217 h 3654456"/>
              <a:gd name="connsiteX509" fmla="*/ 4181167 w 4666592"/>
              <a:gd name="connsiteY509" fmla="*/ 762200 h 3654456"/>
              <a:gd name="connsiteX510" fmla="*/ 4205005 w 4666592"/>
              <a:gd name="connsiteY510" fmla="*/ 743527 h 3654456"/>
              <a:gd name="connsiteX511" fmla="*/ 4180733 w 4666592"/>
              <a:gd name="connsiteY511" fmla="*/ 725194 h 3654456"/>
              <a:gd name="connsiteX512" fmla="*/ 4156895 w 4666592"/>
              <a:gd name="connsiteY512" fmla="*/ 743867 h 3654456"/>
              <a:gd name="connsiteX513" fmla="*/ 4181167 w 4666592"/>
              <a:gd name="connsiteY513" fmla="*/ 762200 h 3654456"/>
              <a:gd name="connsiteX514" fmla="*/ 4409577 w 4666592"/>
              <a:gd name="connsiteY514" fmla="*/ 1126489 h 3654456"/>
              <a:gd name="connsiteX515" fmla="*/ 4437749 w 4666592"/>
              <a:gd name="connsiteY515" fmla="*/ 1105779 h 3654456"/>
              <a:gd name="connsiteX516" fmla="*/ 4412178 w 4666592"/>
              <a:gd name="connsiteY516" fmla="*/ 1085070 h 3654456"/>
              <a:gd name="connsiteX517" fmla="*/ 4384006 w 4666592"/>
              <a:gd name="connsiteY517" fmla="*/ 1105779 h 3654456"/>
              <a:gd name="connsiteX518" fmla="*/ 4409577 w 4666592"/>
              <a:gd name="connsiteY518" fmla="*/ 1126489 h 3654456"/>
              <a:gd name="connsiteX519" fmla="*/ 3948856 w 4666592"/>
              <a:gd name="connsiteY519" fmla="*/ 1520994 h 3654456"/>
              <a:gd name="connsiteX520" fmla="*/ 4015168 w 4666592"/>
              <a:gd name="connsiteY520" fmla="*/ 1468710 h 3654456"/>
              <a:gd name="connsiteX521" fmla="*/ 3947989 w 4666592"/>
              <a:gd name="connsiteY521" fmla="*/ 1415068 h 3654456"/>
              <a:gd name="connsiteX522" fmla="*/ 3881243 w 4666592"/>
              <a:gd name="connsiteY522" fmla="*/ 1467352 h 3654456"/>
              <a:gd name="connsiteX523" fmla="*/ 3948856 w 4666592"/>
              <a:gd name="connsiteY523" fmla="*/ 1520994 h 3654456"/>
              <a:gd name="connsiteX524" fmla="*/ 4643188 w 4666592"/>
              <a:gd name="connsiteY524" fmla="*/ 1482969 h 3654456"/>
              <a:gd name="connsiteX525" fmla="*/ 4662692 w 4666592"/>
              <a:gd name="connsiteY525" fmla="*/ 1468031 h 3654456"/>
              <a:gd name="connsiteX526" fmla="*/ 4643188 w 4666592"/>
              <a:gd name="connsiteY526" fmla="*/ 1453093 h 3654456"/>
              <a:gd name="connsiteX527" fmla="*/ 4623251 w 4666592"/>
              <a:gd name="connsiteY527" fmla="*/ 1468031 h 3654456"/>
              <a:gd name="connsiteX528" fmla="*/ 4643188 w 4666592"/>
              <a:gd name="connsiteY528" fmla="*/ 1482969 h 3654456"/>
              <a:gd name="connsiteX529" fmla="*/ 4643188 w 4666592"/>
              <a:gd name="connsiteY529" fmla="*/ 1293526 h 3654456"/>
              <a:gd name="connsiteX530" fmla="*/ 4635821 w 4666592"/>
              <a:gd name="connsiteY530" fmla="*/ 1276550 h 3654456"/>
              <a:gd name="connsiteX531" fmla="*/ 4643188 w 4666592"/>
              <a:gd name="connsiteY531" fmla="*/ 1293526 h 3654456"/>
              <a:gd name="connsiteX532" fmla="*/ 4180733 w 4666592"/>
              <a:gd name="connsiteY532" fmla="*/ 951305 h 3654456"/>
              <a:gd name="connsiteX533" fmla="*/ 4216707 w 4666592"/>
              <a:gd name="connsiteY533" fmla="*/ 923465 h 3654456"/>
              <a:gd name="connsiteX534" fmla="*/ 4180300 w 4666592"/>
              <a:gd name="connsiteY534" fmla="*/ 896305 h 3654456"/>
              <a:gd name="connsiteX535" fmla="*/ 4146060 w 4666592"/>
              <a:gd name="connsiteY535" fmla="*/ 924823 h 3654456"/>
              <a:gd name="connsiteX536" fmla="*/ 4180733 w 4666592"/>
              <a:gd name="connsiteY536" fmla="*/ 951305 h 3654456"/>
              <a:gd name="connsiteX537" fmla="*/ 4644489 w 4666592"/>
              <a:gd name="connsiteY537" fmla="*/ 1664944 h 3654456"/>
              <a:gd name="connsiteX538" fmla="*/ 4663993 w 4666592"/>
              <a:gd name="connsiteY538" fmla="*/ 1647629 h 3654456"/>
              <a:gd name="connsiteX539" fmla="*/ 4643188 w 4666592"/>
              <a:gd name="connsiteY539" fmla="*/ 1631333 h 3654456"/>
              <a:gd name="connsiteX540" fmla="*/ 4621951 w 4666592"/>
              <a:gd name="connsiteY540" fmla="*/ 1647629 h 3654456"/>
              <a:gd name="connsiteX541" fmla="*/ 4644489 w 4666592"/>
              <a:gd name="connsiteY541" fmla="*/ 1664944 h 3654456"/>
              <a:gd name="connsiteX542" fmla="*/ 4411744 w 4666592"/>
              <a:gd name="connsiteY542" fmla="*/ 937724 h 3654456"/>
              <a:gd name="connsiteX543" fmla="*/ 4428214 w 4666592"/>
              <a:gd name="connsiteY543" fmla="*/ 923126 h 3654456"/>
              <a:gd name="connsiteX544" fmla="*/ 4409577 w 4666592"/>
              <a:gd name="connsiteY544" fmla="*/ 910225 h 3654456"/>
              <a:gd name="connsiteX545" fmla="*/ 4392674 w 4666592"/>
              <a:gd name="connsiteY545" fmla="*/ 924823 h 3654456"/>
              <a:gd name="connsiteX546" fmla="*/ 4411744 w 4666592"/>
              <a:gd name="connsiteY546" fmla="*/ 937724 h 3654456"/>
              <a:gd name="connsiteX547" fmla="*/ 3947555 w 4666592"/>
              <a:gd name="connsiteY547" fmla="*/ 962169 h 3654456"/>
              <a:gd name="connsiteX548" fmla="*/ 3998265 w 4666592"/>
              <a:gd name="connsiteY548" fmla="*/ 923465 h 3654456"/>
              <a:gd name="connsiteX549" fmla="*/ 3949722 w 4666592"/>
              <a:gd name="connsiteY549" fmla="*/ 885101 h 3654456"/>
              <a:gd name="connsiteX550" fmla="*/ 3899446 w 4666592"/>
              <a:gd name="connsiteY550" fmla="*/ 923805 h 3654456"/>
              <a:gd name="connsiteX551" fmla="*/ 3947555 w 4666592"/>
              <a:gd name="connsiteY551" fmla="*/ 962169 h 3654456"/>
              <a:gd name="connsiteX552" fmla="*/ 3949722 w 4666592"/>
              <a:gd name="connsiteY552" fmla="*/ 1150594 h 3654456"/>
              <a:gd name="connsiteX553" fmla="*/ 4006066 w 4666592"/>
              <a:gd name="connsiteY553" fmla="*/ 1105779 h 3654456"/>
              <a:gd name="connsiteX554" fmla="*/ 3947122 w 4666592"/>
              <a:gd name="connsiteY554" fmla="*/ 1060965 h 3654456"/>
              <a:gd name="connsiteX555" fmla="*/ 3890778 w 4666592"/>
              <a:gd name="connsiteY555" fmla="*/ 1105779 h 3654456"/>
              <a:gd name="connsiteX556" fmla="*/ 3949722 w 4666592"/>
              <a:gd name="connsiteY556" fmla="*/ 1150594 h 3654456"/>
              <a:gd name="connsiteX557" fmla="*/ 3951023 w 4666592"/>
              <a:gd name="connsiteY557" fmla="*/ 774423 h 3654456"/>
              <a:gd name="connsiteX558" fmla="*/ 3988296 w 4666592"/>
              <a:gd name="connsiteY558" fmla="*/ 742848 h 3654456"/>
              <a:gd name="connsiteX559" fmla="*/ 3946255 w 4666592"/>
              <a:gd name="connsiteY559" fmla="*/ 712972 h 3654456"/>
              <a:gd name="connsiteX560" fmla="*/ 3908548 w 4666592"/>
              <a:gd name="connsiteY560" fmla="*/ 744546 h 3654456"/>
              <a:gd name="connsiteX561" fmla="*/ 3951023 w 4666592"/>
              <a:gd name="connsiteY561" fmla="*/ 774423 h 3654456"/>
              <a:gd name="connsiteX562" fmla="*/ 2330046 w 4666592"/>
              <a:gd name="connsiteY562" fmla="*/ 994422 h 3654456"/>
              <a:gd name="connsiteX563" fmla="*/ 2421930 w 4666592"/>
              <a:gd name="connsiteY563" fmla="*/ 924823 h 3654456"/>
              <a:gd name="connsiteX564" fmla="*/ 2334813 w 4666592"/>
              <a:gd name="connsiteY564" fmla="*/ 853188 h 3654456"/>
              <a:gd name="connsiteX565" fmla="*/ 2241196 w 4666592"/>
              <a:gd name="connsiteY565" fmla="*/ 921768 h 3654456"/>
              <a:gd name="connsiteX566" fmla="*/ 2330046 w 4666592"/>
              <a:gd name="connsiteY566" fmla="*/ 994422 h 3654456"/>
              <a:gd name="connsiteX567" fmla="*/ 3949722 w 4666592"/>
              <a:gd name="connsiteY567" fmla="*/ 1335285 h 3654456"/>
              <a:gd name="connsiteX568" fmla="*/ 4012134 w 4666592"/>
              <a:gd name="connsiteY568" fmla="*/ 1285378 h 3654456"/>
              <a:gd name="connsiteX569" fmla="*/ 3947555 w 4666592"/>
              <a:gd name="connsiteY569" fmla="*/ 1237168 h 3654456"/>
              <a:gd name="connsiteX570" fmla="*/ 3885577 w 4666592"/>
              <a:gd name="connsiteY570" fmla="*/ 1287075 h 3654456"/>
              <a:gd name="connsiteX571" fmla="*/ 3949722 w 4666592"/>
              <a:gd name="connsiteY571" fmla="*/ 1335285 h 3654456"/>
              <a:gd name="connsiteX572" fmla="*/ 4182033 w 4666592"/>
              <a:gd name="connsiteY572" fmla="*/ 1325439 h 3654456"/>
              <a:gd name="connsiteX573" fmla="*/ 4231443 w 4666592"/>
              <a:gd name="connsiteY573" fmla="*/ 1285038 h 3654456"/>
              <a:gd name="connsiteX574" fmla="*/ 4179866 w 4666592"/>
              <a:gd name="connsiteY574" fmla="*/ 1246334 h 3654456"/>
              <a:gd name="connsiteX575" fmla="*/ 4130891 w 4666592"/>
              <a:gd name="connsiteY575" fmla="*/ 1286735 h 3654456"/>
              <a:gd name="connsiteX576" fmla="*/ 4182033 w 4666592"/>
              <a:gd name="connsiteY576" fmla="*/ 1325439 h 3654456"/>
              <a:gd name="connsiteX577" fmla="*/ 3948422 w 4666592"/>
              <a:gd name="connsiteY577" fmla="*/ 581584 h 3654456"/>
              <a:gd name="connsiteX578" fmla="*/ 3973994 w 4666592"/>
              <a:gd name="connsiteY578" fmla="*/ 561553 h 3654456"/>
              <a:gd name="connsiteX579" fmla="*/ 3947989 w 4666592"/>
              <a:gd name="connsiteY579" fmla="*/ 541862 h 3654456"/>
              <a:gd name="connsiteX580" fmla="*/ 3923284 w 4666592"/>
              <a:gd name="connsiteY580" fmla="*/ 561213 h 3654456"/>
              <a:gd name="connsiteX581" fmla="*/ 3948422 w 4666592"/>
              <a:gd name="connsiteY581" fmla="*/ 581584 h 3654456"/>
              <a:gd name="connsiteX582" fmla="*/ 4181167 w 4666592"/>
              <a:gd name="connsiteY582" fmla="*/ 1510469 h 3654456"/>
              <a:gd name="connsiteX583" fmla="*/ 4235777 w 4666592"/>
              <a:gd name="connsiteY583" fmla="*/ 1467692 h 3654456"/>
              <a:gd name="connsiteX584" fmla="*/ 4182467 w 4666592"/>
              <a:gd name="connsiteY584" fmla="*/ 1425593 h 3654456"/>
              <a:gd name="connsiteX585" fmla="*/ 4126556 w 4666592"/>
              <a:gd name="connsiteY585" fmla="*/ 1467692 h 3654456"/>
              <a:gd name="connsiteX586" fmla="*/ 4181167 w 4666592"/>
              <a:gd name="connsiteY586" fmla="*/ 1510469 h 3654456"/>
              <a:gd name="connsiteX587" fmla="*/ 4181167 w 4666592"/>
              <a:gd name="connsiteY587" fmla="*/ 1693123 h 3654456"/>
              <a:gd name="connsiteX588" fmla="*/ 4238378 w 4666592"/>
              <a:gd name="connsiteY588" fmla="*/ 1648987 h 3654456"/>
              <a:gd name="connsiteX589" fmla="*/ 4180300 w 4666592"/>
              <a:gd name="connsiteY589" fmla="*/ 1603494 h 3654456"/>
              <a:gd name="connsiteX590" fmla="*/ 4124823 w 4666592"/>
              <a:gd name="connsiteY590" fmla="*/ 1648648 h 3654456"/>
              <a:gd name="connsiteX591" fmla="*/ 4181167 w 4666592"/>
              <a:gd name="connsiteY591" fmla="*/ 1693123 h 3654456"/>
              <a:gd name="connsiteX592" fmla="*/ 4181600 w 4666592"/>
              <a:gd name="connsiteY592" fmla="*/ 1140409 h 3654456"/>
              <a:gd name="connsiteX593" fmla="*/ 4224075 w 4666592"/>
              <a:gd name="connsiteY593" fmla="*/ 1105440 h 3654456"/>
              <a:gd name="connsiteX594" fmla="*/ 4179866 w 4666592"/>
              <a:gd name="connsiteY594" fmla="*/ 1071829 h 3654456"/>
              <a:gd name="connsiteX595" fmla="*/ 4136525 w 4666592"/>
              <a:gd name="connsiteY595" fmla="*/ 1106798 h 3654456"/>
              <a:gd name="connsiteX596" fmla="*/ 4181600 w 4666592"/>
              <a:gd name="connsiteY596" fmla="*/ 1140409 h 3654456"/>
              <a:gd name="connsiteX597" fmla="*/ 2561057 w 4666592"/>
              <a:gd name="connsiteY597" fmla="*/ 232233 h 3654456"/>
              <a:gd name="connsiteX598" fmla="*/ 2603532 w 4666592"/>
              <a:gd name="connsiteY598" fmla="*/ 199301 h 3654456"/>
              <a:gd name="connsiteX599" fmla="*/ 2560190 w 4666592"/>
              <a:gd name="connsiteY599" fmla="*/ 167048 h 3654456"/>
              <a:gd name="connsiteX600" fmla="*/ 2520749 w 4666592"/>
              <a:gd name="connsiteY600" fmla="*/ 199980 h 3654456"/>
              <a:gd name="connsiteX601" fmla="*/ 2561057 w 4666592"/>
              <a:gd name="connsiteY601" fmla="*/ 232233 h 3654456"/>
              <a:gd name="connsiteX602" fmla="*/ 2562357 w 4666592"/>
              <a:gd name="connsiteY602" fmla="*/ 33623 h 3654456"/>
              <a:gd name="connsiteX603" fmla="*/ 2583161 w 4666592"/>
              <a:gd name="connsiteY603" fmla="*/ 16987 h 3654456"/>
              <a:gd name="connsiteX604" fmla="*/ 2561490 w 4666592"/>
              <a:gd name="connsiteY604" fmla="*/ 1030 h 3654456"/>
              <a:gd name="connsiteX605" fmla="*/ 2541120 w 4666592"/>
              <a:gd name="connsiteY605" fmla="*/ 17666 h 3654456"/>
              <a:gd name="connsiteX606" fmla="*/ 2562357 w 4666592"/>
              <a:gd name="connsiteY606" fmla="*/ 33623 h 3654456"/>
              <a:gd name="connsiteX607" fmla="*/ 2562357 w 4666592"/>
              <a:gd name="connsiteY607" fmla="*/ 424053 h 3654456"/>
              <a:gd name="connsiteX608" fmla="*/ 2618701 w 4666592"/>
              <a:gd name="connsiteY608" fmla="*/ 378899 h 3654456"/>
              <a:gd name="connsiteX609" fmla="*/ 2562790 w 4666592"/>
              <a:gd name="connsiteY609" fmla="*/ 335442 h 3654456"/>
              <a:gd name="connsiteX610" fmla="*/ 2505580 w 4666592"/>
              <a:gd name="connsiteY610" fmla="*/ 379239 h 3654456"/>
              <a:gd name="connsiteX611" fmla="*/ 2562357 w 4666592"/>
              <a:gd name="connsiteY611" fmla="*/ 424053 h 3654456"/>
              <a:gd name="connsiteX612" fmla="*/ 2795101 w 4666592"/>
              <a:gd name="connsiteY612" fmla="*/ 1554265 h 3654456"/>
              <a:gd name="connsiteX613" fmla="*/ 2904756 w 4666592"/>
              <a:gd name="connsiteY613" fmla="*/ 1467352 h 3654456"/>
              <a:gd name="connsiteX614" fmla="*/ 2793368 w 4666592"/>
              <a:gd name="connsiteY614" fmla="*/ 1381797 h 3654456"/>
              <a:gd name="connsiteX615" fmla="*/ 2684580 w 4666592"/>
              <a:gd name="connsiteY615" fmla="*/ 1468710 h 3654456"/>
              <a:gd name="connsiteX616" fmla="*/ 2795101 w 4666592"/>
              <a:gd name="connsiteY616" fmla="*/ 1554265 h 3654456"/>
              <a:gd name="connsiteX617" fmla="*/ 2792068 w 4666592"/>
              <a:gd name="connsiteY617" fmla="*/ 804978 h 3654456"/>
              <a:gd name="connsiteX618" fmla="*/ 2871816 w 4666592"/>
              <a:gd name="connsiteY618" fmla="*/ 745565 h 3654456"/>
              <a:gd name="connsiteX619" fmla="*/ 2796402 w 4666592"/>
              <a:gd name="connsiteY619" fmla="*/ 682417 h 3654456"/>
              <a:gd name="connsiteX620" fmla="*/ 2716220 w 4666592"/>
              <a:gd name="connsiteY620" fmla="*/ 741830 h 3654456"/>
              <a:gd name="connsiteX621" fmla="*/ 2792068 w 4666592"/>
              <a:gd name="connsiteY621" fmla="*/ 804978 h 3654456"/>
              <a:gd name="connsiteX622" fmla="*/ 2793801 w 4666592"/>
              <a:gd name="connsiteY622" fmla="*/ 1366859 h 3654456"/>
              <a:gd name="connsiteX623" fmla="*/ 2897821 w 4666592"/>
              <a:gd name="connsiteY623" fmla="*/ 1285717 h 3654456"/>
              <a:gd name="connsiteX624" fmla="*/ 2795535 w 4666592"/>
              <a:gd name="connsiteY624" fmla="*/ 1205254 h 3654456"/>
              <a:gd name="connsiteX625" fmla="*/ 2690648 w 4666592"/>
              <a:gd name="connsiteY625" fmla="*/ 1285378 h 3654456"/>
              <a:gd name="connsiteX626" fmla="*/ 2793801 w 4666592"/>
              <a:gd name="connsiteY626" fmla="*/ 1366859 h 3654456"/>
              <a:gd name="connsiteX627" fmla="*/ 2792934 w 4666592"/>
              <a:gd name="connsiteY627" fmla="*/ 992724 h 3654456"/>
              <a:gd name="connsiteX628" fmla="*/ 2881351 w 4666592"/>
              <a:gd name="connsiteY628" fmla="*/ 924823 h 3654456"/>
              <a:gd name="connsiteX629" fmla="*/ 2795535 w 4666592"/>
              <a:gd name="connsiteY629" fmla="*/ 855225 h 3654456"/>
              <a:gd name="connsiteX630" fmla="*/ 2706685 w 4666592"/>
              <a:gd name="connsiteY630" fmla="*/ 923126 h 3654456"/>
              <a:gd name="connsiteX631" fmla="*/ 2792934 w 4666592"/>
              <a:gd name="connsiteY631" fmla="*/ 992724 h 3654456"/>
              <a:gd name="connsiteX632" fmla="*/ 2561924 w 4666592"/>
              <a:gd name="connsiteY632" fmla="*/ 616213 h 3654456"/>
              <a:gd name="connsiteX633" fmla="*/ 2630403 w 4666592"/>
              <a:gd name="connsiteY633" fmla="*/ 561213 h 3654456"/>
              <a:gd name="connsiteX634" fmla="*/ 2560190 w 4666592"/>
              <a:gd name="connsiteY634" fmla="*/ 507572 h 3654456"/>
              <a:gd name="connsiteX635" fmla="*/ 2492144 w 4666592"/>
              <a:gd name="connsiteY635" fmla="*/ 561213 h 3654456"/>
              <a:gd name="connsiteX636" fmla="*/ 2561924 w 4666592"/>
              <a:gd name="connsiteY636" fmla="*/ 616213 h 3654456"/>
              <a:gd name="connsiteX637" fmla="*/ 2795101 w 4666592"/>
              <a:gd name="connsiteY637" fmla="*/ 1181149 h 3654456"/>
              <a:gd name="connsiteX638" fmla="*/ 2890020 w 4666592"/>
              <a:gd name="connsiteY638" fmla="*/ 1105440 h 3654456"/>
              <a:gd name="connsiteX639" fmla="*/ 2793368 w 4666592"/>
              <a:gd name="connsiteY639" fmla="*/ 1030749 h 3654456"/>
              <a:gd name="connsiteX640" fmla="*/ 2698017 w 4666592"/>
              <a:gd name="connsiteY640" fmla="*/ 1106798 h 3654456"/>
              <a:gd name="connsiteX641" fmla="*/ 2795101 w 4666592"/>
              <a:gd name="connsiteY641" fmla="*/ 1181149 h 3654456"/>
              <a:gd name="connsiteX642" fmla="*/ 2332646 w 4666592"/>
              <a:gd name="connsiteY642" fmla="*/ 35320 h 3654456"/>
              <a:gd name="connsiteX643" fmla="*/ 2354317 w 4666592"/>
              <a:gd name="connsiteY643" fmla="*/ 16987 h 3654456"/>
              <a:gd name="connsiteX644" fmla="*/ 2330913 w 4666592"/>
              <a:gd name="connsiteY644" fmla="*/ 12 h 3654456"/>
              <a:gd name="connsiteX645" fmla="*/ 2308809 w 4666592"/>
              <a:gd name="connsiteY645" fmla="*/ 18345 h 3654456"/>
              <a:gd name="connsiteX646" fmla="*/ 2332646 w 4666592"/>
              <a:gd name="connsiteY646" fmla="*/ 35320 h 3654456"/>
              <a:gd name="connsiteX647" fmla="*/ 2330913 w 4666592"/>
              <a:gd name="connsiteY647" fmla="*/ 232912 h 3654456"/>
              <a:gd name="connsiteX648" fmla="*/ 2374254 w 4666592"/>
              <a:gd name="connsiteY648" fmla="*/ 200320 h 3654456"/>
              <a:gd name="connsiteX649" fmla="*/ 2333080 w 4666592"/>
              <a:gd name="connsiteY649" fmla="*/ 166030 h 3654456"/>
              <a:gd name="connsiteX650" fmla="*/ 2289738 w 4666592"/>
              <a:gd name="connsiteY650" fmla="*/ 198622 h 3654456"/>
              <a:gd name="connsiteX651" fmla="*/ 2330913 w 4666592"/>
              <a:gd name="connsiteY651" fmla="*/ 232912 h 3654456"/>
              <a:gd name="connsiteX652" fmla="*/ 2332213 w 4666592"/>
              <a:gd name="connsiteY652" fmla="*/ 616553 h 3654456"/>
              <a:gd name="connsiteX653" fmla="*/ 2401126 w 4666592"/>
              <a:gd name="connsiteY653" fmla="*/ 561553 h 3654456"/>
              <a:gd name="connsiteX654" fmla="*/ 2331346 w 4666592"/>
              <a:gd name="connsiteY654" fmla="*/ 507232 h 3654456"/>
              <a:gd name="connsiteX655" fmla="*/ 2261999 w 4666592"/>
              <a:gd name="connsiteY655" fmla="*/ 562232 h 3654456"/>
              <a:gd name="connsiteX656" fmla="*/ 2332213 w 4666592"/>
              <a:gd name="connsiteY656" fmla="*/ 616553 h 3654456"/>
              <a:gd name="connsiteX657" fmla="*/ 2330913 w 4666592"/>
              <a:gd name="connsiteY657" fmla="*/ 424393 h 3654456"/>
              <a:gd name="connsiteX658" fmla="*/ 2388991 w 4666592"/>
              <a:gd name="connsiteY658" fmla="*/ 378899 h 3654456"/>
              <a:gd name="connsiteX659" fmla="*/ 2331780 w 4666592"/>
              <a:gd name="connsiteY659" fmla="*/ 334424 h 3654456"/>
              <a:gd name="connsiteX660" fmla="*/ 2275002 w 4666592"/>
              <a:gd name="connsiteY660" fmla="*/ 378899 h 3654456"/>
              <a:gd name="connsiteX661" fmla="*/ 2330913 w 4666592"/>
              <a:gd name="connsiteY661" fmla="*/ 424393 h 3654456"/>
              <a:gd name="connsiteX662" fmla="*/ 2332213 w 4666592"/>
              <a:gd name="connsiteY662" fmla="*/ 805317 h 3654456"/>
              <a:gd name="connsiteX663" fmla="*/ 2412828 w 4666592"/>
              <a:gd name="connsiteY663" fmla="*/ 741151 h 3654456"/>
              <a:gd name="connsiteX664" fmla="*/ 2332646 w 4666592"/>
              <a:gd name="connsiteY664" fmla="*/ 678343 h 3654456"/>
              <a:gd name="connsiteX665" fmla="*/ 2251164 w 4666592"/>
              <a:gd name="connsiteY665" fmla="*/ 741830 h 3654456"/>
              <a:gd name="connsiteX666" fmla="*/ 2332213 w 4666592"/>
              <a:gd name="connsiteY666" fmla="*/ 805317 h 3654456"/>
              <a:gd name="connsiteX667" fmla="*/ 2795101 w 4666592"/>
              <a:gd name="connsiteY667" fmla="*/ 613837 h 3654456"/>
              <a:gd name="connsiteX668" fmla="*/ 2860114 w 4666592"/>
              <a:gd name="connsiteY668" fmla="*/ 561213 h 3654456"/>
              <a:gd name="connsiteX669" fmla="*/ 2793801 w 4666592"/>
              <a:gd name="connsiteY669" fmla="*/ 509269 h 3654456"/>
              <a:gd name="connsiteX670" fmla="*/ 2726622 w 4666592"/>
              <a:gd name="connsiteY670" fmla="*/ 562911 h 3654456"/>
              <a:gd name="connsiteX671" fmla="*/ 2795101 w 4666592"/>
              <a:gd name="connsiteY671" fmla="*/ 613837 h 3654456"/>
              <a:gd name="connsiteX672" fmla="*/ 2562790 w 4666592"/>
              <a:gd name="connsiteY672" fmla="*/ 1183186 h 3654456"/>
              <a:gd name="connsiteX673" fmla="*/ 2660742 w 4666592"/>
              <a:gd name="connsiteY673" fmla="*/ 1105100 h 3654456"/>
              <a:gd name="connsiteX674" fmla="*/ 2561057 w 4666592"/>
              <a:gd name="connsiteY674" fmla="*/ 1028712 h 3654456"/>
              <a:gd name="connsiteX675" fmla="*/ 2462671 w 4666592"/>
              <a:gd name="connsiteY675" fmla="*/ 1106458 h 3654456"/>
              <a:gd name="connsiteX676" fmla="*/ 2562790 w 4666592"/>
              <a:gd name="connsiteY676" fmla="*/ 1183186 h 3654456"/>
              <a:gd name="connsiteX677" fmla="*/ 2563224 w 4666592"/>
              <a:gd name="connsiteY677" fmla="*/ 994082 h 3654456"/>
              <a:gd name="connsiteX678" fmla="*/ 2650774 w 4666592"/>
              <a:gd name="connsiteY678" fmla="*/ 923126 h 3654456"/>
              <a:gd name="connsiteX679" fmla="*/ 2561057 w 4666592"/>
              <a:gd name="connsiteY679" fmla="*/ 853527 h 3654456"/>
              <a:gd name="connsiteX680" fmla="*/ 2471340 w 4666592"/>
              <a:gd name="connsiteY680" fmla="*/ 923465 h 3654456"/>
              <a:gd name="connsiteX681" fmla="*/ 2563224 w 4666592"/>
              <a:gd name="connsiteY681" fmla="*/ 994082 h 3654456"/>
              <a:gd name="connsiteX682" fmla="*/ 3256256 w 4666592"/>
              <a:gd name="connsiteY682" fmla="*/ 606028 h 3654456"/>
              <a:gd name="connsiteX683" fmla="*/ 3313901 w 4666592"/>
              <a:gd name="connsiteY683" fmla="*/ 562571 h 3654456"/>
              <a:gd name="connsiteX684" fmla="*/ 3255823 w 4666592"/>
              <a:gd name="connsiteY684" fmla="*/ 517417 h 3654456"/>
              <a:gd name="connsiteX685" fmla="*/ 3199912 w 4666592"/>
              <a:gd name="connsiteY685" fmla="*/ 561892 h 3654456"/>
              <a:gd name="connsiteX686" fmla="*/ 3256256 w 4666592"/>
              <a:gd name="connsiteY686" fmla="*/ 606028 h 3654456"/>
              <a:gd name="connsiteX687" fmla="*/ 2562790 w 4666592"/>
              <a:gd name="connsiteY687" fmla="*/ 1369914 h 3654456"/>
              <a:gd name="connsiteX688" fmla="*/ 2669411 w 4666592"/>
              <a:gd name="connsiteY688" fmla="*/ 1285378 h 3654456"/>
              <a:gd name="connsiteX689" fmla="*/ 2561057 w 4666592"/>
              <a:gd name="connsiteY689" fmla="*/ 1201859 h 3654456"/>
              <a:gd name="connsiteX690" fmla="*/ 2455303 w 4666592"/>
              <a:gd name="connsiteY690" fmla="*/ 1286396 h 3654456"/>
              <a:gd name="connsiteX691" fmla="*/ 2562790 w 4666592"/>
              <a:gd name="connsiteY691" fmla="*/ 1369914 h 3654456"/>
              <a:gd name="connsiteX692" fmla="*/ 2562357 w 4666592"/>
              <a:gd name="connsiteY692" fmla="*/ 804638 h 3654456"/>
              <a:gd name="connsiteX693" fmla="*/ 2641239 w 4666592"/>
              <a:gd name="connsiteY693" fmla="*/ 741830 h 3654456"/>
              <a:gd name="connsiteX694" fmla="*/ 2562357 w 4666592"/>
              <a:gd name="connsiteY694" fmla="*/ 679022 h 3654456"/>
              <a:gd name="connsiteX695" fmla="*/ 2481742 w 4666592"/>
              <a:gd name="connsiteY695" fmla="*/ 740811 h 3654456"/>
              <a:gd name="connsiteX696" fmla="*/ 2562357 w 4666592"/>
              <a:gd name="connsiteY696" fmla="*/ 804638 h 3654456"/>
              <a:gd name="connsiteX697" fmla="*/ 2794235 w 4666592"/>
              <a:gd name="connsiteY697" fmla="*/ 421677 h 3654456"/>
              <a:gd name="connsiteX698" fmla="*/ 2848412 w 4666592"/>
              <a:gd name="connsiteY698" fmla="*/ 380257 h 3654456"/>
              <a:gd name="connsiteX699" fmla="*/ 2792934 w 4666592"/>
              <a:gd name="connsiteY699" fmla="*/ 337480 h 3654456"/>
              <a:gd name="connsiteX700" fmla="*/ 2740491 w 4666592"/>
              <a:gd name="connsiteY700" fmla="*/ 380257 h 3654456"/>
              <a:gd name="connsiteX701" fmla="*/ 2794235 w 4666592"/>
              <a:gd name="connsiteY701" fmla="*/ 421677 h 3654456"/>
              <a:gd name="connsiteX702" fmla="*/ 3039982 w 4666592"/>
              <a:gd name="connsiteY702" fmla="*/ 23438 h 3654456"/>
              <a:gd name="connsiteX703" fmla="*/ 3013543 w 4666592"/>
              <a:gd name="connsiteY703" fmla="*/ 17666 h 3654456"/>
              <a:gd name="connsiteX704" fmla="*/ 3011376 w 4666592"/>
              <a:gd name="connsiteY704" fmla="*/ 23098 h 3654456"/>
              <a:gd name="connsiteX705" fmla="*/ 3039982 w 4666592"/>
              <a:gd name="connsiteY705" fmla="*/ 23438 h 3654456"/>
              <a:gd name="connsiteX706" fmla="*/ 3024379 w 4666592"/>
              <a:gd name="connsiteY706" fmla="*/ 420998 h 3654456"/>
              <a:gd name="connsiteX707" fmla="*/ 3073788 w 4666592"/>
              <a:gd name="connsiteY707" fmla="*/ 381276 h 3654456"/>
              <a:gd name="connsiteX708" fmla="*/ 3023512 w 4666592"/>
              <a:gd name="connsiteY708" fmla="*/ 341893 h 3654456"/>
              <a:gd name="connsiteX709" fmla="*/ 2973669 w 4666592"/>
              <a:gd name="connsiteY709" fmla="*/ 381615 h 3654456"/>
              <a:gd name="connsiteX710" fmla="*/ 3024379 w 4666592"/>
              <a:gd name="connsiteY710" fmla="*/ 420998 h 3654456"/>
              <a:gd name="connsiteX711" fmla="*/ 3255823 w 4666592"/>
              <a:gd name="connsiteY711" fmla="*/ 1542722 h 3654456"/>
              <a:gd name="connsiteX712" fmla="*/ 3352041 w 4666592"/>
              <a:gd name="connsiteY712" fmla="*/ 1468371 h 3654456"/>
              <a:gd name="connsiteX713" fmla="*/ 3256690 w 4666592"/>
              <a:gd name="connsiteY713" fmla="*/ 1393340 h 3654456"/>
              <a:gd name="connsiteX714" fmla="*/ 3160471 w 4666592"/>
              <a:gd name="connsiteY714" fmla="*/ 1467692 h 3654456"/>
              <a:gd name="connsiteX715" fmla="*/ 3255823 w 4666592"/>
              <a:gd name="connsiteY715" fmla="*/ 1542722 h 3654456"/>
              <a:gd name="connsiteX716" fmla="*/ 3023079 w 4666592"/>
              <a:gd name="connsiteY716" fmla="*/ 226122 h 3654456"/>
              <a:gd name="connsiteX717" fmla="*/ 3058185 w 4666592"/>
              <a:gd name="connsiteY717" fmla="*/ 200659 h 3654456"/>
              <a:gd name="connsiteX718" fmla="*/ 3023512 w 4666592"/>
              <a:gd name="connsiteY718" fmla="*/ 172820 h 3654456"/>
              <a:gd name="connsiteX719" fmla="*/ 2989272 w 4666592"/>
              <a:gd name="connsiteY719" fmla="*/ 199301 h 3654456"/>
              <a:gd name="connsiteX720" fmla="*/ 3023079 w 4666592"/>
              <a:gd name="connsiteY720" fmla="*/ 226122 h 3654456"/>
              <a:gd name="connsiteX721" fmla="*/ 3258423 w 4666592"/>
              <a:gd name="connsiteY721" fmla="*/ 984576 h 3654456"/>
              <a:gd name="connsiteX722" fmla="*/ 3334271 w 4666592"/>
              <a:gd name="connsiteY722" fmla="*/ 923805 h 3654456"/>
              <a:gd name="connsiteX723" fmla="*/ 3256256 w 4666592"/>
              <a:gd name="connsiteY723" fmla="*/ 862694 h 3654456"/>
              <a:gd name="connsiteX724" fmla="*/ 3179542 w 4666592"/>
              <a:gd name="connsiteY724" fmla="*/ 924484 h 3654456"/>
              <a:gd name="connsiteX725" fmla="*/ 3258423 w 4666592"/>
              <a:gd name="connsiteY725" fmla="*/ 984576 h 3654456"/>
              <a:gd name="connsiteX726" fmla="*/ 3255390 w 4666592"/>
              <a:gd name="connsiteY726" fmla="*/ 797509 h 3654456"/>
              <a:gd name="connsiteX727" fmla="*/ 3324303 w 4666592"/>
              <a:gd name="connsiteY727" fmla="*/ 744546 h 3654456"/>
              <a:gd name="connsiteX728" fmla="*/ 3257123 w 4666592"/>
              <a:gd name="connsiteY728" fmla="*/ 690225 h 3654456"/>
              <a:gd name="connsiteX729" fmla="*/ 3187777 w 4666592"/>
              <a:gd name="connsiteY729" fmla="*/ 743188 h 3654456"/>
              <a:gd name="connsiteX730" fmla="*/ 3255390 w 4666592"/>
              <a:gd name="connsiteY730" fmla="*/ 797509 h 3654456"/>
              <a:gd name="connsiteX731" fmla="*/ 3257990 w 4666592"/>
              <a:gd name="connsiteY731" fmla="*/ 1172662 h 3654456"/>
              <a:gd name="connsiteX732" fmla="*/ 3340772 w 4666592"/>
              <a:gd name="connsiteY732" fmla="*/ 1105440 h 3654456"/>
              <a:gd name="connsiteX733" fmla="*/ 3256256 w 4666592"/>
              <a:gd name="connsiteY733" fmla="*/ 1039576 h 3654456"/>
              <a:gd name="connsiteX734" fmla="*/ 3171740 w 4666592"/>
              <a:gd name="connsiteY734" fmla="*/ 1105779 h 3654456"/>
              <a:gd name="connsiteX735" fmla="*/ 3257990 w 4666592"/>
              <a:gd name="connsiteY735" fmla="*/ 1172662 h 3654456"/>
              <a:gd name="connsiteX736" fmla="*/ 3254956 w 4666592"/>
              <a:gd name="connsiteY736" fmla="*/ 1357692 h 3654456"/>
              <a:gd name="connsiteX737" fmla="*/ 3348141 w 4666592"/>
              <a:gd name="connsiteY737" fmla="*/ 1288094 h 3654456"/>
              <a:gd name="connsiteX738" fmla="*/ 3257123 w 4666592"/>
              <a:gd name="connsiteY738" fmla="*/ 1214421 h 3654456"/>
              <a:gd name="connsiteX739" fmla="*/ 3165672 w 4666592"/>
              <a:gd name="connsiteY739" fmla="*/ 1285378 h 3654456"/>
              <a:gd name="connsiteX740" fmla="*/ 3254956 w 4666592"/>
              <a:gd name="connsiteY740" fmla="*/ 1357692 h 3654456"/>
              <a:gd name="connsiteX741" fmla="*/ 3254089 w 4666592"/>
              <a:gd name="connsiteY741" fmla="*/ 1725715 h 3654456"/>
              <a:gd name="connsiteX742" fmla="*/ 3355075 w 4666592"/>
              <a:gd name="connsiteY742" fmla="*/ 1650006 h 3654456"/>
              <a:gd name="connsiteX743" fmla="*/ 3258857 w 4666592"/>
              <a:gd name="connsiteY743" fmla="*/ 1570562 h 3654456"/>
              <a:gd name="connsiteX744" fmla="*/ 3157438 w 4666592"/>
              <a:gd name="connsiteY744" fmla="*/ 1646611 h 3654456"/>
              <a:gd name="connsiteX745" fmla="*/ 3254089 w 4666592"/>
              <a:gd name="connsiteY745" fmla="*/ 1725715 h 3654456"/>
              <a:gd name="connsiteX746" fmla="*/ 3025679 w 4666592"/>
              <a:gd name="connsiteY746" fmla="*/ 1732166 h 3654456"/>
              <a:gd name="connsiteX747" fmla="*/ 3130999 w 4666592"/>
              <a:gd name="connsiteY747" fmla="*/ 1646950 h 3654456"/>
              <a:gd name="connsiteX748" fmla="*/ 3023512 w 4666592"/>
              <a:gd name="connsiteY748" fmla="*/ 1563772 h 3654456"/>
              <a:gd name="connsiteX749" fmla="*/ 2916458 w 4666592"/>
              <a:gd name="connsiteY749" fmla="*/ 1647629 h 3654456"/>
              <a:gd name="connsiteX750" fmla="*/ 3025679 w 4666592"/>
              <a:gd name="connsiteY750" fmla="*/ 1732166 h 3654456"/>
              <a:gd name="connsiteX751" fmla="*/ 2794668 w 4666592"/>
              <a:gd name="connsiteY751" fmla="*/ 31586 h 3654456"/>
              <a:gd name="connsiteX752" fmla="*/ 2812005 w 4666592"/>
              <a:gd name="connsiteY752" fmla="*/ 17326 h 3654456"/>
              <a:gd name="connsiteX753" fmla="*/ 2793801 w 4666592"/>
              <a:gd name="connsiteY753" fmla="*/ 4086 h 3654456"/>
              <a:gd name="connsiteX754" fmla="*/ 2776898 w 4666592"/>
              <a:gd name="connsiteY754" fmla="*/ 18005 h 3654456"/>
              <a:gd name="connsiteX755" fmla="*/ 2794668 w 4666592"/>
              <a:gd name="connsiteY755" fmla="*/ 31586 h 3654456"/>
              <a:gd name="connsiteX756" fmla="*/ 2795101 w 4666592"/>
              <a:gd name="connsiteY756" fmla="*/ 229857 h 3654456"/>
              <a:gd name="connsiteX757" fmla="*/ 2833242 w 4666592"/>
              <a:gd name="connsiteY757" fmla="*/ 198962 h 3654456"/>
              <a:gd name="connsiteX758" fmla="*/ 2793368 w 4666592"/>
              <a:gd name="connsiteY758" fmla="*/ 169085 h 3654456"/>
              <a:gd name="connsiteX759" fmla="*/ 2755227 w 4666592"/>
              <a:gd name="connsiteY759" fmla="*/ 199980 h 3654456"/>
              <a:gd name="connsiteX760" fmla="*/ 2795101 w 4666592"/>
              <a:gd name="connsiteY760" fmla="*/ 229857 h 3654456"/>
              <a:gd name="connsiteX761" fmla="*/ 3024379 w 4666592"/>
              <a:gd name="connsiteY761" fmla="*/ 610781 h 3654456"/>
              <a:gd name="connsiteX762" fmla="*/ 3087224 w 4666592"/>
              <a:gd name="connsiteY762" fmla="*/ 561213 h 3654456"/>
              <a:gd name="connsiteX763" fmla="*/ 3023512 w 4666592"/>
              <a:gd name="connsiteY763" fmla="*/ 512325 h 3654456"/>
              <a:gd name="connsiteX764" fmla="*/ 2961100 w 4666592"/>
              <a:gd name="connsiteY764" fmla="*/ 561892 h 3654456"/>
              <a:gd name="connsiteX765" fmla="*/ 3024379 w 4666592"/>
              <a:gd name="connsiteY765" fmla="*/ 610781 h 3654456"/>
              <a:gd name="connsiteX766" fmla="*/ 3023945 w 4666592"/>
              <a:gd name="connsiteY766" fmla="*/ 1549512 h 3654456"/>
              <a:gd name="connsiteX767" fmla="*/ 3127532 w 4666592"/>
              <a:gd name="connsiteY767" fmla="*/ 1467692 h 3654456"/>
              <a:gd name="connsiteX768" fmla="*/ 3022645 w 4666592"/>
              <a:gd name="connsiteY768" fmla="*/ 1386889 h 3654456"/>
              <a:gd name="connsiteX769" fmla="*/ 2920359 w 4666592"/>
              <a:gd name="connsiteY769" fmla="*/ 1467692 h 3654456"/>
              <a:gd name="connsiteX770" fmla="*/ 3023945 w 4666592"/>
              <a:gd name="connsiteY770" fmla="*/ 1549512 h 3654456"/>
              <a:gd name="connsiteX771" fmla="*/ 3021345 w 4666592"/>
              <a:gd name="connsiteY771" fmla="*/ 989329 h 3654456"/>
              <a:gd name="connsiteX772" fmla="*/ 3107595 w 4666592"/>
              <a:gd name="connsiteY772" fmla="*/ 926860 h 3654456"/>
              <a:gd name="connsiteX773" fmla="*/ 3026112 w 4666592"/>
              <a:gd name="connsiteY773" fmla="*/ 858620 h 3654456"/>
              <a:gd name="connsiteX774" fmla="*/ 2941596 w 4666592"/>
              <a:gd name="connsiteY774" fmla="*/ 920410 h 3654456"/>
              <a:gd name="connsiteX775" fmla="*/ 3021345 w 4666592"/>
              <a:gd name="connsiteY775" fmla="*/ 989329 h 3654456"/>
              <a:gd name="connsiteX776" fmla="*/ 3023512 w 4666592"/>
              <a:gd name="connsiteY776" fmla="*/ 1362445 h 3654456"/>
              <a:gd name="connsiteX777" fmla="*/ 3122331 w 4666592"/>
              <a:gd name="connsiteY777" fmla="*/ 1285378 h 3654456"/>
              <a:gd name="connsiteX778" fmla="*/ 3024812 w 4666592"/>
              <a:gd name="connsiteY778" fmla="*/ 1209328 h 3654456"/>
              <a:gd name="connsiteX779" fmla="*/ 2925993 w 4666592"/>
              <a:gd name="connsiteY779" fmla="*/ 1286735 h 3654456"/>
              <a:gd name="connsiteX780" fmla="*/ 3023512 w 4666592"/>
              <a:gd name="connsiteY780" fmla="*/ 1362445 h 3654456"/>
              <a:gd name="connsiteX781" fmla="*/ 3023512 w 4666592"/>
              <a:gd name="connsiteY781" fmla="*/ 801583 h 3654456"/>
              <a:gd name="connsiteX782" fmla="*/ 3098493 w 4666592"/>
              <a:gd name="connsiteY782" fmla="*/ 743527 h 3654456"/>
              <a:gd name="connsiteX783" fmla="*/ 3025246 w 4666592"/>
              <a:gd name="connsiteY783" fmla="*/ 685812 h 3654456"/>
              <a:gd name="connsiteX784" fmla="*/ 2951131 w 4666592"/>
              <a:gd name="connsiteY784" fmla="*/ 744207 h 3654456"/>
              <a:gd name="connsiteX785" fmla="*/ 3023512 w 4666592"/>
              <a:gd name="connsiteY785" fmla="*/ 801583 h 3654456"/>
              <a:gd name="connsiteX786" fmla="*/ 3025246 w 4666592"/>
              <a:gd name="connsiteY786" fmla="*/ 1177415 h 3654456"/>
              <a:gd name="connsiteX787" fmla="*/ 3115396 w 4666592"/>
              <a:gd name="connsiteY787" fmla="*/ 1105440 h 3654456"/>
              <a:gd name="connsiteX788" fmla="*/ 3024812 w 4666592"/>
              <a:gd name="connsiteY788" fmla="*/ 1034144 h 3654456"/>
              <a:gd name="connsiteX789" fmla="*/ 2932928 w 4666592"/>
              <a:gd name="connsiteY789" fmla="*/ 1105100 h 3654456"/>
              <a:gd name="connsiteX790" fmla="*/ 3025246 w 4666592"/>
              <a:gd name="connsiteY790" fmla="*/ 1177415 h 3654456"/>
              <a:gd name="connsiteX791" fmla="*/ 927511 w 4666592"/>
              <a:gd name="connsiteY791" fmla="*/ 3275555 h 3654456"/>
              <a:gd name="connsiteX792" fmla="*/ 941813 w 4666592"/>
              <a:gd name="connsiteY792" fmla="*/ 3288796 h 3654456"/>
              <a:gd name="connsiteX793" fmla="*/ 965218 w 4666592"/>
              <a:gd name="connsiteY793" fmla="*/ 3276914 h 3654456"/>
              <a:gd name="connsiteX794" fmla="*/ 942247 w 4666592"/>
              <a:gd name="connsiteY794" fmla="*/ 3264691 h 3654456"/>
              <a:gd name="connsiteX795" fmla="*/ 927511 w 4666592"/>
              <a:gd name="connsiteY795" fmla="*/ 3275555 h 3654456"/>
              <a:gd name="connsiteX796" fmla="*/ 3254956 w 4666592"/>
              <a:gd name="connsiteY796" fmla="*/ 2675311 h 3654456"/>
              <a:gd name="connsiteX797" fmla="*/ 3179109 w 4666592"/>
              <a:gd name="connsiteY797" fmla="*/ 2732687 h 3654456"/>
              <a:gd name="connsiteX798" fmla="*/ 3253223 w 4666592"/>
              <a:gd name="connsiteY798" fmla="*/ 2793798 h 3654456"/>
              <a:gd name="connsiteX799" fmla="*/ 3329504 w 4666592"/>
              <a:gd name="connsiteY799" fmla="*/ 2736422 h 3654456"/>
              <a:gd name="connsiteX800" fmla="*/ 3254956 w 4666592"/>
              <a:gd name="connsiteY800" fmla="*/ 2675311 h 3654456"/>
              <a:gd name="connsiteX801" fmla="*/ 3255823 w 4666592"/>
              <a:gd name="connsiteY801" fmla="*/ 3246698 h 3654456"/>
              <a:gd name="connsiteX802" fmla="*/ 3212915 w 4666592"/>
              <a:gd name="connsiteY802" fmla="*/ 3277253 h 3654456"/>
              <a:gd name="connsiteX803" fmla="*/ 3251922 w 4666592"/>
              <a:gd name="connsiteY803" fmla="*/ 3310525 h 3654456"/>
              <a:gd name="connsiteX804" fmla="*/ 3293964 w 4666592"/>
              <a:gd name="connsiteY804" fmla="*/ 3280309 h 3654456"/>
              <a:gd name="connsiteX805" fmla="*/ 3255823 w 4666592"/>
              <a:gd name="connsiteY805" fmla="*/ 3246698 h 3654456"/>
              <a:gd name="connsiteX806" fmla="*/ 3254523 w 4666592"/>
              <a:gd name="connsiteY806" fmla="*/ 2865434 h 3654456"/>
              <a:gd name="connsiteX807" fmla="*/ 3188210 w 4666592"/>
              <a:gd name="connsiteY807" fmla="*/ 2917038 h 3654456"/>
              <a:gd name="connsiteX808" fmla="*/ 3253656 w 4666592"/>
              <a:gd name="connsiteY808" fmla="*/ 2967625 h 3654456"/>
              <a:gd name="connsiteX809" fmla="*/ 3319535 w 4666592"/>
              <a:gd name="connsiteY809" fmla="*/ 2917717 h 3654456"/>
              <a:gd name="connsiteX810" fmla="*/ 3254523 w 4666592"/>
              <a:gd name="connsiteY810" fmla="*/ 2865434 h 3654456"/>
              <a:gd name="connsiteX811" fmla="*/ 3253223 w 4666592"/>
              <a:gd name="connsiteY811" fmla="*/ 3442592 h 3654456"/>
              <a:gd name="connsiteX812" fmla="*/ 3232418 w 4666592"/>
              <a:gd name="connsiteY812" fmla="*/ 3459228 h 3654456"/>
              <a:gd name="connsiteX813" fmla="*/ 3254089 w 4666592"/>
              <a:gd name="connsiteY813" fmla="*/ 3475185 h 3654456"/>
              <a:gd name="connsiteX814" fmla="*/ 3274460 w 4666592"/>
              <a:gd name="connsiteY814" fmla="*/ 3458549 h 3654456"/>
              <a:gd name="connsiteX815" fmla="*/ 3253223 w 4666592"/>
              <a:gd name="connsiteY815" fmla="*/ 3442592 h 3654456"/>
              <a:gd name="connsiteX816" fmla="*/ 3254956 w 4666592"/>
              <a:gd name="connsiteY816" fmla="*/ 3054538 h 3654456"/>
              <a:gd name="connsiteX817" fmla="*/ 3200779 w 4666592"/>
              <a:gd name="connsiteY817" fmla="*/ 3097655 h 3654456"/>
              <a:gd name="connsiteX818" fmla="*/ 3254956 w 4666592"/>
              <a:gd name="connsiteY818" fmla="*/ 3138735 h 3654456"/>
              <a:gd name="connsiteX819" fmla="*/ 3308700 w 4666592"/>
              <a:gd name="connsiteY819" fmla="*/ 3096637 h 3654456"/>
              <a:gd name="connsiteX820" fmla="*/ 3254956 w 4666592"/>
              <a:gd name="connsiteY820" fmla="*/ 3054538 h 3654456"/>
              <a:gd name="connsiteX821" fmla="*/ 3025679 w 4666592"/>
              <a:gd name="connsiteY821" fmla="*/ 1745746 h 3654456"/>
              <a:gd name="connsiteX822" fmla="*/ 2916025 w 4666592"/>
              <a:gd name="connsiteY822" fmla="*/ 1829604 h 3654456"/>
              <a:gd name="connsiteX823" fmla="*/ 3023945 w 4666592"/>
              <a:gd name="connsiteY823" fmla="*/ 1914820 h 3654456"/>
              <a:gd name="connsiteX824" fmla="*/ 3132299 w 4666592"/>
              <a:gd name="connsiteY824" fmla="*/ 1829943 h 3654456"/>
              <a:gd name="connsiteX825" fmla="*/ 3025679 w 4666592"/>
              <a:gd name="connsiteY825" fmla="*/ 1745746 h 3654456"/>
              <a:gd name="connsiteX826" fmla="*/ 3023079 w 4666592"/>
              <a:gd name="connsiteY826" fmla="*/ 2112412 h 3654456"/>
              <a:gd name="connsiteX827" fmla="*/ 2921226 w 4666592"/>
              <a:gd name="connsiteY827" fmla="*/ 2192874 h 3654456"/>
              <a:gd name="connsiteX828" fmla="*/ 3024379 w 4666592"/>
              <a:gd name="connsiteY828" fmla="*/ 2272318 h 3654456"/>
              <a:gd name="connsiteX829" fmla="*/ 3125365 w 4666592"/>
              <a:gd name="connsiteY829" fmla="*/ 2191516 h 3654456"/>
              <a:gd name="connsiteX830" fmla="*/ 3023079 w 4666592"/>
              <a:gd name="connsiteY830" fmla="*/ 2112412 h 3654456"/>
              <a:gd name="connsiteX831" fmla="*/ 3025679 w 4666592"/>
              <a:gd name="connsiteY831" fmla="*/ 2297102 h 3654456"/>
              <a:gd name="connsiteX832" fmla="*/ 2927293 w 4666592"/>
              <a:gd name="connsiteY832" fmla="*/ 2372133 h 3654456"/>
              <a:gd name="connsiteX833" fmla="*/ 3022645 w 4666592"/>
              <a:gd name="connsiteY833" fmla="*/ 2447843 h 3654456"/>
              <a:gd name="connsiteX834" fmla="*/ 3120597 w 4666592"/>
              <a:gd name="connsiteY834" fmla="*/ 2374509 h 3654456"/>
              <a:gd name="connsiteX835" fmla="*/ 3025679 w 4666592"/>
              <a:gd name="connsiteY835" fmla="*/ 2297102 h 3654456"/>
              <a:gd name="connsiteX836" fmla="*/ 3023512 w 4666592"/>
              <a:gd name="connsiteY836" fmla="*/ 1926702 h 3654456"/>
              <a:gd name="connsiteX837" fmla="*/ 2917758 w 4666592"/>
              <a:gd name="connsiteY837" fmla="*/ 2009881 h 3654456"/>
              <a:gd name="connsiteX838" fmla="*/ 3025246 w 4666592"/>
              <a:gd name="connsiteY838" fmla="*/ 2093739 h 3654456"/>
              <a:gd name="connsiteX839" fmla="*/ 3130566 w 4666592"/>
              <a:gd name="connsiteY839" fmla="*/ 2010560 h 3654456"/>
              <a:gd name="connsiteX840" fmla="*/ 3023512 w 4666592"/>
              <a:gd name="connsiteY840" fmla="*/ 1926702 h 3654456"/>
              <a:gd name="connsiteX841" fmla="*/ 3024812 w 4666592"/>
              <a:gd name="connsiteY841" fmla="*/ 2484848 h 3654456"/>
              <a:gd name="connsiteX842" fmla="*/ 2935095 w 4666592"/>
              <a:gd name="connsiteY842" fmla="*/ 2554107 h 3654456"/>
              <a:gd name="connsiteX843" fmla="*/ 3023079 w 4666592"/>
              <a:gd name="connsiteY843" fmla="*/ 2624725 h 3654456"/>
              <a:gd name="connsiteX844" fmla="*/ 3113662 w 4666592"/>
              <a:gd name="connsiteY844" fmla="*/ 2555466 h 3654456"/>
              <a:gd name="connsiteX845" fmla="*/ 3024812 w 4666592"/>
              <a:gd name="connsiteY845" fmla="*/ 2484848 h 3654456"/>
              <a:gd name="connsiteX846" fmla="*/ 3486834 w 4666592"/>
              <a:gd name="connsiteY846" fmla="*/ 3059970 h 3654456"/>
              <a:gd name="connsiteX847" fmla="*/ 3440025 w 4666592"/>
              <a:gd name="connsiteY847" fmla="*/ 3096976 h 3654456"/>
              <a:gd name="connsiteX848" fmla="*/ 3484667 w 4666592"/>
              <a:gd name="connsiteY848" fmla="*/ 3133643 h 3654456"/>
              <a:gd name="connsiteX849" fmla="*/ 3533209 w 4666592"/>
              <a:gd name="connsiteY849" fmla="*/ 3097655 h 3654456"/>
              <a:gd name="connsiteX850" fmla="*/ 3486834 w 4666592"/>
              <a:gd name="connsiteY850" fmla="*/ 3059970 h 3654456"/>
              <a:gd name="connsiteX851" fmla="*/ 3485534 w 4666592"/>
              <a:gd name="connsiteY851" fmla="*/ 2870866 h 3654456"/>
              <a:gd name="connsiteX852" fmla="*/ 3427889 w 4666592"/>
              <a:gd name="connsiteY852" fmla="*/ 2917378 h 3654456"/>
              <a:gd name="connsiteX853" fmla="*/ 3487267 w 4666592"/>
              <a:gd name="connsiteY853" fmla="*/ 2962532 h 3654456"/>
              <a:gd name="connsiteX854" fmla="*/ 3544478 w 4666592"/>
              <a:gd name="connsiteY854" fmla="*/ 2916359 h 3654456"/>
              <a:gd name="connsiteX855" fmla="*/ 3485534 w 4666592"/>
              <a:gd name="connsiteY855" fmla="*/ 2870866 h 3654456"/>
              <a:gd name="connsiteX856" fmla="*/ 3484233 w 4666592"/>
              <a:gd name="connsiteY856" fmla="*/ 3254506 h 3654456"/>
              <a:gd name="connsiteX857" fmla="*/ 3455628 w 4666592"/>
              <a:gd name="connsiteY857" fmla="*/ 3280309 h 3654456"/>
              <a:gd name="connsiteX858" fmla="*/ 3487701 w 4666592"/>
              <a:gd name="connsiteY858" fmla="*/ 3303055 h 3654456"/>
              <a:gd name="connsiteX859" fmla="*/ 3518040 w 4666592"/>
              <a:gd name="connsiteY859" fmla="*/ 3278611 h 3654456"/>
              <a:gd name="connsiteX860" fmla="*/ 3484233 w 4666592"/>
              <a:gd name="connsiteY860" fmla="*/ 3254506 h 3654456"/>
              <a:gd name="connsiteX861" fmla="*/ 3487267 w 4666592"/>
              <a:gd name="connsiteY861" fmla="*/ 2681761 h 3654456"/>
              <a:gd name="connsiteX862" fmla="*/ 3418787 w 4666592"/>
              <a:gd name="connsiteY862" fmla="*/ 2734384 h 3654456"/>
              <a:gd name="connsiteX863" fmla="*/ 3484667 w 4666592"/>
              <a:gd name="connsiteY863" fmla="*/ 2787008 h 3654456"/>
              <a:gd name="connsiteX864" fmla="*/ 3554447 w 4666592"/>
              <a:gd name="connsiteY864" fmla="*/ 2735403 h 3654456"/>
              <a:gd name="connsiteX865" fmla="*/ 3487267 w 4666592"/>
              <a:gd name="connsiteY865" fmla="*/ 2681761 h 3654456"/>
              <a:gd name="connsiteX866" fmla="*/ 3253223 w 4666592"/>
              <a:gd name="connsiteY866" fmla="*/ 1933493 h 3654456"/>
              <a:gd name="connsiteX867" fmla="*/ 3155271 w 4666592"/>
              <a:gd name="connsiteY867" fmla="*/ 2011579 h 3654456"/>
              <a:gd name="connsiteX868" fmla="*/ 3253223 w 4666592"/>
              <a:gd name="connsiteY868" fmla="*/ 2087288 h 3654456"/>
              <a:gd name="connsiteX869" fmla="*/ 3352475 w 4666592"/>
              <a:gd name="connsiteY869" fmla="*/ 2010221 h 3654456"/>
              <a:gd name="connsiteX870" fmla="*/ 3253223 w 4666592"/>
              <a:gd name="connsiteY870" fmla="*/ 1933493 h 3654456"/>
              <a:gd name="connsiteX871" fmla="*/ 3253223 w 4666592"/>
              <a:gd name="connsiteY871" fmla="*/ 2302195 h 3654456"/>
              <a:gd name="connsiteX872" fmla="*/ 3164806 w 4666592"/>
              <a:gd name="connsiteY872" fmla="*/ 2372472 h 3654456"/>
              <a:gd name="connsiteX873" fmla="*/ 3253656 w 4666592"/>
              <a:gd name="connsiteY873" fmla="*/ 2442410 h 3654456"/>
              <a:gd name="connsiteX874" fmla="*/ 3343807 w 4666592"/>
              <a:gd name="connsiteY874" fmla="*/ 2373152 h 3654456"/>
              <a:gd name="connsiteX875" fmla="*/ 3253223 w 4666592"/>
              <a:gd name="connsiteY875" fmla="*/ 2302195 h 3654456"/>
              <a:gd name="connsiteX876" fmla="*/ 3485967 w 4666592"/>
              <a:gd name="connsiteY876" fmla="*/ 2495034 h 3654456"/>
              <a:gd name="connsiteX877" fmla="*/ 3410986 w 4666592"/>
              <a:gd name="connsiteY877" fmla="*/ 2553429 h 3654456"/>
              <a:gd name="connsiteX878" fmla="*/ 3485534 w 4666592"/>
              <a:gd name="connsiteY878" fmla="*/ 2613860 h 3654456"/>
              <a:gd name="connsiteX879" fmla="*/ 3562248 w 4666592"/>
              <a:gd name="connsiteY879" fmla="*/ 2554447 h 3654456"/>
              <a:gd name="connsiteX880" fmla="*/ 3485967 w 4666592"/>
              <a:gd name="connsiteY880" fmla="*/ 2495034 h 3654456"/>
              <a:gd name="connsiteX881" fmla="*/ 3252789 w 4666592"/>
              <a:gd name="connsiteY881" fmla="*/ 2489602 h 3654456"/>
              <a:gd name="connsiteX882" fmla="*/ 3170874 w 4666592"/>
              <a:gd name="connsiteY882" fmla="*/ 2554787 h 3654456"/>
              <a:gd name="connsiteX883" fmla="*/ 3253656 w 4666592"/>
              <a:gd name="connsiteY883" fmla="*/ 2619293 h 3654456"/>
              <a:gd name="connsiteX884" fmla="*/ 3337305 w 4666592"/>
              <a:gd name="connsiteY884" fmla="*/ 2555126 h 3654456"/>
              <a:gd name="connsiteX885" fmla="*/ 3252789 w 4666592"/>
              <a:gd name="connsiteY885" fmla="*/ 2489602 h 3654456"/>
              <a:gd name="connsiteX886" fmla="*/ 3255823 w 4666592"/>
              <a:gd name="connsiteY886" fmla="*/ 1751857 h 3654456"/>
              <a:gd name="connsiteX887" fmla="*/ 3156137 w 4666592"/>
              <a:gd name="connsiteY887" fmla="*/ 1829604 h 3654456"/>
              <a:gd name="connsiteX888" fmla="*/ 3257123 w 4666592"/>
              <a:gd name="connsiteY888" fmla="*/ 1908709 h 3654456"/>
              <a:gd name="connsiteX889" fmla="*/ 3355942 w 4666592"/>
              <a:gd name="connsiteY889" fmla="*/ 1830622 h 3654456"/>
              <a:gd name="connsiteX890" fmla="*/ 3255823 w 4666592"/>
              <a:gd name="connsiteY890" fmla="*/ 1751857 h 3654456"/>
              <a:gd name="connsiteX891" fmla="*/ 3254956 w 4666592"/>
              <a:gd name="connsiteY891" fmla="*/ 2117844 h 3654456"/>
              <a:gd name="connsiteX892" fmla="*/ 3159605 w 4666592"/>
              <a:gd name="connsiteY892" fmla="*/ 2190158 h 3654456"/>
              <a:gd name="connsiteX893" fmla="*/ 3252355 w 4666592"/>
              <a:gd name="connsiteY893" fmla="*/ 2266547 h 3654456"/>
              <a:gd name="connsiteX894" fmla="*/ 3349441 w 4666592"/>
              <a:gd name="connsiteY894" fmla="*/ 2193214 h 3654456"/>
              <a:gd name="connsiteX895" fmla="*/ 3254956 w 4666592"/>
              <a:gd name="connsiteY895" fmla="*/ 2117844 h 3654456"/>
              <a:gd name="connsiteX896" fmla="*/ 2791634 w 4666592"/>
              <a:gd name="connsiteY896" fmla="*/ 3431728 h 3654456"/>
              <a:gd name="connsiteX897" fmla="*/ 2757394 w 4666592"/>
              <a:gd name="connsiteY897" fmla="*/ 3458549 h 3654456"/>
              <a:gd name="connsiteX898" fmla="*/ 2792934 w 4666592"/>
              <a:gd name="connsiteY898" fmla="*/ 3486049 h 3654456"/>
              <a:gd name="connsiteX899" fmla="*/ 2825874 w 4666592"/>
              <a:gd name="connsiteY899" fmla="*/ 3458549 h 3654456"/>
              <a:gd name="connsiteX900" fmla="*/ 2791634 w 4666592"/>
              <a:gd name="connsiteY900" fmla="*/ 3431728 h 3654456"/>
              <a:gd name="connsiteX901" fmla="*/ 2792501 w 4666592"/>
              <a:gd name="connsiteY901" fmla="*/ 3046390 h 3654456"/>
              <a:gd name="connsiteX902" fmla="*/ 2727055 w 4666592"/>
              <a:gd name="connsiteY902" fmla="*/ 3096976 h 3654456"/>
              <a:gd name="connsiteX903" fmla="*/ 2792934 w 4666592"/>
              <a:gd name="connsiteY903" fmla="*/ 3146883 h 3654456"/>
              <a:gd name="connsiteX904" fmla="*/ 2855346 w 4666592"/>
              <a:gd name="connsiteY904" fmla="*/ 3096637 h 3654456"/>
              <a:gd name="connsiteX905" fmla="*/ 2792501 w 4666592"/>
              <a:gd name="connsiteY905" fmla="*/ 3046390 h 3654456"/>
              <a:gd name="connsiteX906" fmla="*/ 2790767 w 4666592"/>
              <a:gd name="connsiteY906" fmla="*/ 3238889 h 3654456"/>
              <a:gd name="connsiteX907" fmla="*/ 2740924 w 4666592"/>
              <a:gd name="connsiteY907" fmla="*/ 3278611 h 3654456"/>
              <a:gd name="connsiteX908" fmla="*/ 2789901 w 4666592"/>
              <a:gd name="connsiteY908" fmla="*/ 3318673 h 3654456"/>
              <a:gd name="connsiteX909" fmla="*/ 2842777 w 4666592"/>
              <a:gd name="connsiteY909" fmla="*/ 3279290 h 3654456"/>
              <a:gd name="connsiteX910" fmla="*/ 2790767 w 4666592"/>
              <a:gd name="connsiteY910" fmla="*/ 3238889 h 3654456"/>
              <a:gd name="connsiteX911" fmla="*/ 2792501 w 4666592"/>
              <a:gd name="connsiteY911" fmla="*/ 2857964 h 3654456"/>
              <a:gd name="connsiteX912" fmla="*/ 2716653 w 4666592"/>
              <a:gd name="connsiteY912" fmla="*/ 2917378 h 3654456"/>
              <a:gd name="connsiteX913" fmla="*/ 2792501 w 4666592"/>
              <a:gd name="connsiteY913" fmla="*/ 2975094 h 3654456"/>
              <a:gd name="connsiteX914" fmla="*/ 2867049 w 4666592"/>
              <a:gd name="connsiteY914" fmla="*/ 2916699 h 3654456"/>
              <a:gd name="connsiteX915" fmla="*/ 2792501 w 4666592"/>
              <a:gd name="connsiteY915" fmla="*/ 2857964 h 3654456"/>
              <a:gd name="connsiteX916" fmla="*/ 2562357 w 4666592"/>
              <a:gd name="connsiteY916" fmla="*/ 2290312 h 3654456"/>
              <a:gd name="connsiteX917" fmla="*/ 2456603 w 4666592"/>
              <a:gd name="connsiteY917" fmla="*/ 2372812 h 3654456"/>
              <a:gd name="connsiteX918" fmla="*/ 2560190 w 4666592"/>
              <a:gd name="connsiteY918" fmla="*/ 2454633 h 3654456"/>
              <a:gd name="connsiteX919" fmla="*/ 2666810 w 4666592"/>
              <a:gd name="connsiteY919" fmla="*/ 2373491 h 3654456"/>
              <a:gd name="connsiteX920" fmla="*/ 2562357 w 4666592"/>
              <a:gd name="connsiteY920" fmla="*/ 2290312 h 3654456"/>
              <a:gd name="connsiteX921" fmla="*/ 2792934 w 4666592"/>
              <a:gd name="connsiteY921" fmla="*/ 2667502 h 3654456"/>
              <a:gd name="connsiteX922" fmla="*/ 2706251 w 4666592"/>
              <a:gd name="connsiteY922" fmla="*/ 2734384 h 3654456"/>
              <a:gd name="connsiteX923" fmla="*/ 2792934 w 4666592"/>
              <a:gd name="connsiteY923" fmla="*/ 2801267 h 3654456"/>
              <a:gd name="connsiteX924" fmla="*/ 2876584 w 4666592"/>
              <a:gd name="connsiteY924" fmla="*/ 2734384 h 3654456"/>
              <a:gd name="connsiteX925" fmla="*/ 2792934 w 4666592"/>
              <a:gd name="connsiteY925" fmla="*/ 2667502 h 3654456"/>
              <a:gd name="connsiteX926" fmla="*/ 2562357 w 4666592"/>
              <a:gd name="connsiteY926" fmla="*/ 2855927 h 3654456"/>
              <a:gd name="connsiteX927" fmla="*/ 2484775 w 4666592"/>
              <a:gd name="connsiteY927" fmla="*/ 2916699 h 3654456"/>
              <a:gd name="connsiteX928" fmla="*/ 2562357 w 4666592"/>
              <a:gd name="connsiteY928" fmla="*/ 2977470 h 3654456"/>
              <a:gd name="connsiteX929" fmla="*/ 2639071 w 4666592"/>
              <a:gd name="connsiteY929" fmla="*/ 2917378 h 3654456"/>
              <a:gd name="connsiteX930" fmla="*/ 2562357 w 4666592"/>
              <a:gd name="connsiteY930" fmla="*/ 2855927 h 3654456"/>
              <a:gd name="connsiteX931" fmla="*/ 2561490 w 4666592"/>
              <a:gd name="connsiteY931" fmla="*/ 2666144 h 3654456"/>
              <a:gd name="connsiteX932" fmla="*/ 2474807 w 4666592"/>
              <a:gd name="connsiteY932" fmla="*/ 2734724 h 3654456"/>
              <a:gd name="connsiteX933" fmla="*/ 2562357 w 4666592"/>
              <a:gd name="connsiteY933" fmla="*/ 2802625 h 3654456"/>
              <a:gd name="connsiteX934" fmla="*/ 2649474 w 4666592"/>
              <a:gd name="connsiteY934" fmla="*/ 2734045 h 3654456"/>
              <a:gd name="connsiteX935" fmla="*/ 2561490 w 4666592"/>
              <a:gd name="connsiteY935" fmla="*/ 2666144 h 3654456"/>
              <a:gd name="connsiteX936" fmla="*/ 2561057 w 4666592"/>
              <a:gd name="connsiteY936" fmla="*/ 2478738 h 3654456"/>
              <a:gd name="connsiteX937" fmla="*/ 2465705 w 4666592"/>
              <a:gd name="connsiteY937" fmla="*/ 2556144 h 3654456"/>
              <a:gd name="connsiteX938" fmla="*/ 2562790 w 4666592"/>
              <a:gd name="connsiteY938" fmla="*/ 2630157 h 3654456"/>
              <a:gd name="connsiteX939" fmla="*/ 2659009 w 4666592"/>
              <a:gd name="connsiteY939" fmla="*/ 2554787 h 3654456"/>
              <a:gd name="connsiteX940" fmla="*/ 2561057 w 4666592"/>
              <a:gd name="connsiteY940" fmla="*/ 2478738 h 3654456"/>
              <a:gd name="connsiteX941" fmla="*/ 3024812 w 4666592"/>
              <a:gd name="connsiteY941" fmla="*/ 3435802 h 3654456"/>
              <a:gd name="connsiteX942" fmla="*/ 2995340 w 4666592"/>
              <a:gd name="connsiteY942" fmla="*/ 3458549 h 3654456"/>
              <a:gd name="connsiteX943" fmla="*/ 3023945 w 4666592"/>
              <a:gd name="connsiteY943" fmla="*/ 3481975 h 3654456"/>
              <a:gd name="connsiteX944" fmla="*/ 3053418 w 4666592"/>
              <a:gd name="connsiteY944" fmla="*/ 3459228 h 3654456"/>
              <a:gd name="connsiteX945" fmla="*/ 3024812 w 4666592"/>
              <a:gd name="connsiteY945" fmla="*/ 3435802 h 3654456"/>
              <a:gd name="connsiteX946" fmla="*/ 3025679 w 4666592"/>
              <a:gd name="connsiteY946" fmla="*/ 3050124 h 3654456"/>
              <a:gd name="connsiteX947" fmla="*/ 2964568 w 4666592"/>
              <a:gd name="connsiteY947" fmla="*/ 3095618 h 3654456"/>
              <a:gd name="connsiteX948" fmla="*/ 3023079 w 4666592"/>
              <a:gd name="connsiteY948" fmla="*/ 3143149 h 3654456"/>
              <a:gd name="connsiteX949" fmla="*/ 3084190 w 4666592"/>
              <a:gd name="connsiteY949" fmla="*/ 3097655 h 3654456"/>
              <a:gd name="connsiteX950" fmla="*/ 3025679 w 4666592"/>
              <a:gd name="connsiteY950" fmla="*/ 3050124 h 3654456"/>
              <a:gd name="connsiteX951" fmla="*/ 3023945 w 4666592"/>
              <a:gd name="connsiteY951" fmla="*/ 2670897 h 3654456"/>
              <a:gd name="connsiteX952" fmla="*/ 2943330 w 4666592"/>
              <a:gd name="connsiteY952" fmla="*/ 2735403 h 3654456"/>
              <a:gd name="connsiteX953" fmla="*/ 3023512 w 4666592"/>
              <a:gd name="connsiteY953" fmla="*/ 2797872 h 3654456"/>
              <a:gd name="connsiteX954" fmla="*/ 3104994 w 4666592"/>
              <a:gd name="connsiteY954" fmla="*/ 2734724 h 3654456"/>
              <a:gd name="connsiteX955" fmla="*/ 3023945 w 4666592"/>
              <a:gd name="connsiteY955" fmla="*/ 2670897 h 3654456"/>
              <a:gd name="connsiteX956" fmla="*/ 3023512 w 4666592"/>
              <a:gd name="connsiteY956" fmla="*/ 3242284 h 3654456"/>
              <a:gd name="connsiteX957" fmla="*/ 2977136 w 4666592"/>
              <a:gd name="connsiteY957" fmla="*/ 3279630 h 3654456"/>
              <a:gd name="connsiteX958" fmla="*/ 3023079 w 4666592"/>
              <a:gd name="connsiteY958" fmla="*/ 3315278 h 3654456"/>
              <a:gd name="connsiteX959" fmla="*/ 3070321 w 4666592"/>
              <a:gd name="connsiteY959" fmla="*/ 3279290 h 3654456"/>
              <a:gd name="connsiteX960" fmla="*/ 3023512 w 4666592"/>
              <a:gd name="connsiteY960" fmla="*/ 3242284 h 3654456"/>
              <a:gd name="connsiteX961" fmla="*/ 2791201 w 4666592"/>
              <a:gd name="connsiteY961" fmla="*/ 2481453 h 3654456"/>
              <a:gd name="connsiteX962" fmla="*/ 2697583 w 4666592"/>
              <a:gd name="connsiteY962" fmla="*/ 2555126 h 3654456"/>
              <a:gd name="connsiteX963" fmla="*/ 2790767 w 4666592"/>
              <a:gd name="connsiteY963" fmla="*/ 2627440 h 3654456"/>
              <a:gd name="connsiteX964" fmla="*/ 2885252 w 4666592"/>
              <a:gd name="connsiteY964" fmla="*/ 2554447 h 3654456"/>
              <a:gd name="connsiteX965" fmla="*/ 2791201 w 4666592"/>
              <a:gd name="connsiteY965" fmla="*/ 2481453 h 3654456"/>
              <a:gd name="connsiteX966" fmla="*/ 3023079 w 4666592"/>
              <a:gd name="connsiteY966" fmla="*/ 2861359 h 3654456"/>
              <a:gd name="connsiteX967" fmla="*/ 2952432 w 4666592"/>
              <a:gd name="connsiteY967" fmla="*/ 2918057 h 3654456"/>
              <a:gd name="connsiteX968" fmla="*/ 3023512 w 4666592"/>
              <a:gd name="connsiteY968" fmla="*/ 2972378 h 3654456"/>
              <a:gd name="connsiteX969" fmla="*/ 3094592 w 4666592"/>
              <a:gd name="connsiteY969" fmla="*/ 2916699 h 3654456"/>
              <a:gd name="connsiteX970" fmla="*/ 3023079 w 4666592"/>
              <a:gd name="connsiteY970" fmla="*/ 2861359 h 3654456"/>
              <a:gd name="connsiteX971" fmla="*/ 2908223 w 4666592"/>
              <a:gd name="connsiteY971" fmla="*/ 1831641 h 3654456"/>
              <a:gd name="connsiteX972" fmla="*/ 2815472 w 4666592"/>
              <a:gd name="connsiteY972" fmla="*/ 1739296 h 3654456"/>
              <a:gd name="connsiteX973" fmla="*/ 2865748 w 4666592"/>
              <a:gd name="connsiteY973" fmla="*/ 1717567 h 3654456"/>
              <a:gd name="connsiteX974" fmla="*/ 2899121 w 4666592"/>
              <a:gd name="connsiteY974" fmla="*/ 1682938 h 3654456"/>
              <a:gd name="connsiteX975" fmla="*/ 2907790 w 4666592"/>
              <a:gd name="connsiteY975" fmla="*/ 1638463 h 3654456"/>
              <a:gd name="connsiteX976" fmla="*/ 2814172 w 4666592"/>
              <a:gd name="connsiteY976" fmla="*/ 1559698 h 3654456"/>
              <a:gd name="connsiteX977" fmla="*/ 2681546 w 4666592"/>
              <a:gd name="connsiteY977" fmla="*/ 1622166 h 3654456"/>
              <a:gd name="connsiteX978" fmla="*/ 2597897 w 4666592"/>
              <a:gd name="connsiteY978" fmla="*/ 1555284 h 3654456"/>
              <a:gd name="connsiteX979" fmla="*/ 2672012 w 4666592"/>
              <a:gd name="connsiteY979" fmla="*/ 1443587 h 3654456"/>
              <a:gd name="connsiteX980" fmla="*/ 2572759 w 4666592"/>
              <a:gd name="connsiteY980" fmla="*/ 1378402 h 3654456"/>
              <a:gd name="connsiteX981" fmla="*/ 2506446 w 4666592"/>
              <a:gd name="connsiteY981" fmla="*/ 1389605 h 3654456"/>
              <a:gd name="connsiteX982" fmla="*/ 2447935 w 4666592"/>
              <a:gd name="connsiteY982" fmla="*/ 1450037 h 3654456"/>
              <a:gd name="connsiteX983" fmla="*/ 2335680 w 4666592"/>
              <a:gd name="connsiteY983" fmla="*/ 1377723 h 3654456"/>
              <a:gd name="connsiteX984" fmla="*/ 2214757 w 4666592"/>
              <a:gd name="connsiteY984" fmla="*/ 1455469 h 3654456"/>
              <a:gd name="connsiteX985" fmla="*/ 2094267 w 4666592"/>
              <a:gd name="connsiteY985" fmla="*/ 1377383 h 3654456"/>
              <a:gd name="connsiteX986" fmla="*/ 1988080 w 4666592"/>
              <a:gd name="connsiteY986" fmla="*/ 1448679 h 3654456"/>
              <a:gd name="connsiteX987" fmla="*/ 2067829 w 4666592"/>
              <a:gd name="connsiteY987" fmla="*/ 1553247 h 3654456"/>
              <a:gd name="connsiteX988" fmla="*/ 2014085 w 4666592"/>
              <a:gd name="connsiteY988" fmla="*/ 1582784 h 3654456"/>
              <a:gd name="connsiteX989" fmla="*/ 1977678 w 4666592"/>
              <a:gd name="connsiteY989" fmla="*/ 1625901 h 3654456"/>
              <a:gd name="connsiteX990" fmla="*/ 1855888 w 4666592"/>
              <a:gd name="connsiteY990" fmla="*/ 1560377 h 3654456"/>
              <a:gd name="connsiteX991" fmla="*/ 1757069 w 4666592"/>
              <a:gd name="connsiteY991" fmla="*/ 1630314 h 3654456"/>
              <a:gd name="connsiteX992" fmla="*/ 1766172 w 4666592"/>
              <a:gd name="connsiteY992" fmla="*/ 1687012 h 3654456"/>
              <a:gd name="connsiteX993" fmla="*/ 1851988 w 4666592"/>
              <a:gd name="connsiteY993" fmla="*/ 1736919 h 3654456"/>
              <a:gd name="connsiteX994" fmla="*/ 1753602 w 4666592"/>
              <a:gd name="connsiteY994" fmla="*/ 1833678 h 3654456"/>
              <a:gd name="connsiteX995" fmla="*/ 1838552 w 4666592"/>
              <a:gd name="connsiteY995" fmla="*/ 1914480 h 3654456"/>
              <a:gd name="connsiteX996" fmla="*/ 1977678 w 4666592"/>
              <a:gd name="connsiteY996" fmla="*/ 1857783 h 3654456"/>
              <a:gd name="connsiteX997" fmla="*/ 2010185 w 4666592"/>
              <a:gd name="connsiteY997" fmla="*/ 1894789 h 3654456"/>
              <a:gd name="connsiteX998" fmla="*/ 2056560 w 4666592"/>
              <a:gd name="connsiteY998" fmla="*/ 1922968 h 3654456"/>
              <a:gd name="connsiteX999" fmla="*/ 1980279 w 4666592"/>
              <a:gd name="connsiteY999" fmla="*/ 1997999 h 3654456"/>
              <a:gd name="connsiteX1000" fmla="*/ 1854155 w 4666592"/>
              <a:gd name="connsiteY1000" fmla="*/ 1922628 h 3654456"/>
              <a:gd name="connsiteX1001" fmla="*/ 1755769 w 4666592"/>
              <a:gd name="connsiteY1001" fmla="*/ 2004449 h 3654456"/>
              <a:gd name="connsiteX1002" fmla="*/ 1843319 w 4666592"/>
              <a:gd name="connsiteY1002" fmla="*/ 2095436 h 3654456"/>
              <a:gd name="connsiteX1003" fmla="*/ 1917867 w 4666592"/>
              <a:gd name="connsiteY1003" fmla="*/ 2088307 h 3654456"/>
              <a:gd name="connsiteX1004" fmla="*/ 1980279 w 4666592"/>
              <a:gd name="connsiteY1004" fmla="*/ 2021424 h 3654456"/>
              <a:gd name="connsiteX1005" fmla="*/ 2084732 w 4666592"/>
              <a:gd name="connsiteY1005" fmla="*/ 2103924 h 3654456"/>
              <a:gd name="connsiteX1006" fmla="*/ 1988947 w 4666592"/>
              <a:gd name="connsiteY1006" fmla="*/ 2202720 h 3654456"/>
              <a:gd name="connsiteX1007" fmla="*/ 2092967 w 4666592"/>
              <a:gd name="connsiteY1007" fmla="*/ 2279788 h 3654456"/>
              <a:gd name="connsiteX1008" fmla="*/ 2209556 w 4666592"/>
              <a:gd name="connsiteY1008" fmla="*/ 2211547 h 3654456"/>
              <a:gd name="connsiteX1009" fmla="*/ 2201321 w 4666592"/>
              <a:gd name="connsiteY1009" fmla="*/ 2155189 h 3654456"/>
              <a:gd name="connsiteX1010" fmla="*/ 2112471 w 4666592"/>
              <a:gd name="connsiteY1010" fmla="*/ 2103585 h 3654456"/>
              <a:gd name="connsiteX1011" fmla="*/ 2210423 w 4666592"/>
              <a:gd name="connsiteY1011" fmla="*/ 2047566 h 3654456"/>
              <a:gd name="connsiteX1012" fmla="*/ 2247264 w 4666592"/>
              <a:gd name="connsiteY1012" fmla="*/ 2082875 h 3654456"/>
              <a:gd name="connsiteX1013" fmla="*/ 2292338 w 4666592"/>
              <a:gd name="connsiteY1013" fmla="*/ 2106300 h 3654456"/>
              <a:gd name="connsiteX1014" fmla="*/ 2216924 w 4666592"/>
              <a:gd name="connsiteY1014" fmla="*/ 2209171 h 3654456"/>
              <a:gd name="connsiteX1015" fmla="*/ 2319211 w 4666592"/>
              <a:gd name="connsiteY1015" fmla="*/ 2281825 h 3654456"/>
              <a:gd name="connsiteX1016" fmla="*/ 2435366 w 4666592"/>
              <a:gd name="connsiteY1016" fmla="*/ 2226146 h 3654456"/>
              <a:gd name="connsiteX1017" fmla="*/ 2440134 w 4666592"/>
              <a:gd name="connsiteY1017" fmla="*/ 2169449 h 3654456"/>
              <a:gd name="connsiteX1018" fmla="*/ 2361252 w 4666592"/>
              <a:gd name="connsiteY1018" fmla="*/ 2104943 h 3654456"/>
              <a:gd name="connsiteX1019" fmla="*/ 2447502 w 4666592"/>
              <a:gd name="connsiteY1019" fmla="*/ 2043492 h 3654456"/>
              <a:gd name="connsiteX1020" fmla="*/ 2536352 w 4666592"/>
              <a:gd name="connsiteY1020" fmla="*/ 2103585 h 3654456"/>
              <a:gd name="connsiteX1021" fmla="*/ 2451836 w 4666592"/>
              <a:gd name="connsiteY1021" fmla="*/ 2212226 h 3654456"/>
              <a:gd name="connsiteX1022" fmla="*/ 2561057 w 4666592"/>
              <a:gd name="connsiteY1022" fmla="*/ 2280467 h 3654456"/>
              <a:gd name="connsiteX1023" fmla="*/ 2671144 w 4666592"/>
              <a:gd name="connsiteY1023" fmla="*/ 2212905 h 3654456"/>
              <a:gd name="connsiteX1024" fmla="*/ 2587062 w 4666592"/>
              <a:gd name="connsiteY1024" fmla="*/ 2103245 h 3654456"/>
              <a:gd name="connsiteX1025" fmla="*/ 2679379 w 4666592"/>
              <a:gd name="connsiteY1025" fmla="*/ 2036362 h 3654456"/>
              <a:gd name="connsiteX1026" fmla="*/ 2814605 w 4666592"/>
              <a:gd name="connsiteY1026" fmla="*/ 2097134 h 3654456"/>
              <a:gd name="connsiteX1027" fmla="*/ 2903889 w 4666592"/>
              <a:gd name="connsiteY1027" fmla="*/ 2025838 h 3654456"/>
              <a:gd name="connsiteX1028" fmla="*/ 2815039 w 4666592"/>
              <a:gd name="connsiteY1028" fmla="*/ 1920252 h 3654456"/>
              <a:gd name="connsiteX1029" fmla="*/ 2908223 w 4666592"/>
              <a:gd name="connsiteY1029" fmla="*/ 1831641 h 3654456"/>
              <a:gd name="connsiteX1030" fmla="*/ 1978112 w 4666592"/>
              <a:gd name="connsiteY1030" fmla="*/ 1803801 h 3654456"/>
              <a:gd name="connsiteX1031" fmla="*/ 1883627 w 4666592"/>
              <a:gd name="connsiteY1031" fmla="*/ 1737598 h 3654456"/>
              <a:gd name="connsiteX1032" fmla="*/ 1978979 w 4666592"/>
              <a:gd name="connsiteY1032" fmla="*/ 1664944 h 3654456"/>
              <a:gd name="connsiteX1033" fmla="*/ 2054393 w 4666592"/>
              <a:gd name="connsiteY1033" fmla="*/ 1736580 h 3654456"/>
              <a:gd name="connsiteX1034" fmla="*/ 1978112 w 4666592"/>
              <a:gd name="connsiteY1034" fmla="*/ 1803801 h 3654456"/>
              <a:gd name="connsiteX1035" fmla="*/ 2210857 w 4666592"/>
              <a:gd name="connsiteY1035" fmla="*/ 1971517 h 3654456"/>
              <a:gd name="connsiteX1036" fmla="*/ 2183551 w 4666592"/>
              <a:gd name="connsiteY1036" fmla="*/ 1944696 h 3654456"/>
              <a:gd name="connsiteX1037" fmla="*/ 2145844 w 4666592"/>
              <a:gd name="connsiteY1037" fmla="*/ 1922289 h 3654456"/>
              <a:gd name="connsiteX1038" fmla="*/ 2206956 w 4666592"/>
              <a:gd name="connsiteY1038" fmla="*/ 1883246 h 3654456"/>
              <a:gd name="connsiteX1039" fmla="*/ 2260266 w 4666592"/>
              <a:gd name="connsiteY1039" fmla="*/ 1925684 h 3654456"/>
              <a:gd name="connsiteX1040" fmla="*/ 2210857 w 4666592"/>
              <a:gd name="connsiteY1040" fmla="*/ 1971517 h 3654456"/>
              <a:gd name="connsiteX1041" fmla="*/ 2254631 w 4666592"/>
              <a:gd name="connsiteY1041" fmla="*/ 1731827 h 3654456"/>
              <a:gd name="connsiteX1042" fmla="*/ 2202622 w 4666592"/>
              <a:gd name="connsiteY1042" fmla="*/ 1771209 h 3654456"/>
              <a:gd name="connsiteX1043" fmla="*/ 2152345 w 4666592"/>
              <a:gd name="connsiteY1043" fmla="*/ 1736919 h 3654456"/>
              <a:gd name="connsiteX1044" fmla="*/ 2212590 w 4666592"/>
              <a:gd name="connsiteY1044" fmla="*/ 1692444 h 3654456"/>
              <a:gd name="connsiteX1045" fmla="*/ 2234261 w 4666592"/>
              <a:gd name="connsiteY1045" fmla="*/ 1714851 h 3654456"/>
              <a:gd name="connsiteX1046" fmla="*/ 2261999 w 4666592"/>
              <a:gd name="connsiteY1046" fmla="*/ 1735222 h 3654456"/>
              <a:gd name="connsiteX1047" fmla="*/ 2254631 w 4666592"/>
              <a:gd name="connsiteY1047" fmla="*/ 1731827 h 3654456"/>
              <a:gd name="connsiteX1048" fmla="*/ 2243796 w 4666592"/>
              <a:gd name="connsiteY1048" fmla="*/ 1574296 h 3654456"/>
              <a:gd name="connsiteX1049" fmla="*/ 2209123 w 4666592"/>
              <a:gd name="connsiteY1049" fmla="*/ 1606549 h 3654456"/>
              <a:gd name="connsiteX1050" fmla="*/ 2129807 w 4666592"/>
              <a:gd name="connsiteY1050" fmla="*/ 1554605 h 3654456"/>
              <a:gd name="connsiteX1051" fmla="*/ 2213890 w 4666592"/>
              <a:gd name="connsiteY1051" fmla="*/ 1479235 h 3654456"/>
              <a:gd name="connsiteX1052" fmla="*/ 2284537 w 4666592"/>
              <a:gd name="connsiteY1052" fmla="*/ 1551549 h 3654456"/>
              <a:gd name="connsiteX1053" fmla="*/ 2243796 w 4666592"/>
              <a:gd name="connsiteY1053" fmla="*/ 1574296 h 3654456"/>
              <a:gd name="connsiteX1054" fmla="*/ 2446635 w 4666592"/>
              <a:gd name="connsiteY1054" fmla="*/ 1970498 h 3654456"/>
              <a:gd name="connsiteX1055" fmla="*/ 2398092 w 4666592"/>
              <a:gd name="connsiteY1055" fmla="*/ 1925344 h 3654456"/>
              <a:gd name="connsiteX1056" fmla="*/ 2450102 w 4666592"/>
              <a:gd name="connsiteY1056" fmla="*/ 1884943 h 3654456"/>
              <a:gd name="connsiteX1057" fmla="*/ 2504279 w 4666592"/>
              <a:gd name="connsiteY1057" fmla="*/ 1922289 h 3654456"/>
              <a:gd name="connsiteX1058" fmla="*/ 2446635 w 4666592"/>
              <a:gd name="connsiteY1058" fmla="*/ 1970498 h 3654456"/>
              <a:gd name="connsiteX1059" fmla="*/ 2450535 w 4666592"/>
              <a:gd name="connsiteY1059" fmla="*/ 1775623 h 3654456"/>
              <a:gd name="connsiteX1060" fmla="*/ 2398959 w 4666592"/>
              <a:gd name="connsiteY1060" fmla="*/ 1735561 h 3654456"/>
              <a:gd name="connsiteX1061" fmla="*/ 2447935 w 4666592"/>
              <a:gd name="connsiteY1061" fmla="*/ 1692444 h 3654456"/>
              <a:gd name="connsiteX1062" fmla="*/ 2505146 w 4666592"/>
              <a:gd name="connsiteY1062" fmla="*/ 1737598 h 3654456"/>
              <a:gd name="connsiteX1063" fmla="*/ 2450535 w 4666592"/>
              <a:gd name="connsiteY1063" fmla="*/ 1775623 h 3654456"/>
              <a:gd name="connsiteX1064" fmla="*/ 2448368 w 4666592"/>
              <a:gd name="connsiteY1064" fmla="*/ 1609605 h 3654456"/>
              <a:gd name="connsiteX1065" fmla="*/ 2374688 w 4666592"/>
              <a:gd name="connsiteY1065" fmla="*/ 1553926 h 3654456"/>
              <a:gd name="connsiteX1066" fmla="*/ 2447068 w 4666592"/>
              <a:gd name="connsiteY1066" fmla="*/ 1483648 h 3654456"/>
              <a:gd name="connsiteX1067" fmla="*/ 2529417 w 4666592"/>
              <a:gd name="connsiteY1067" fmla="*/ 1554265 h 3654456"/>
              <a:gd name="connsiteX1068" fmla="*/ 2448368 w 4666592"/>
              <a:gd name="connsiteY1068" fmla="*/ 1609605 h 3654456"/>
              <a:gd name="connsiteX1069" fmla="*/ 2680246 w 4666592"/>
              <a:gd name="connsiteY1069" fmla="*/ 1986795 h 3654456"/>
              <a:gd name="connsiteX1070" fmla="*/ 2612200 w 4666592"/>
              <a:gd name="connsiteY1070" fmla="*/ 1923647 h 3654456"/>
              <a:gd name="connsiteX1071" fmla="*/ 2682413 w 4666592"/>
              <a:gd name="connsiteY1071" fmla="*/ 1864573 h 3654456"/>
              <a:gd name="connsiteX1072" fmla="*/ 2768230 w 4666592"/>
              <a:gd name="connsiteY1072" fmla="*/ 1920931 h 3654456"/>
              <a:gd name="connsiteX1073" fmla="*/ 2680246 w 4666592"/>
              <a:gd name="connsiteY1073" fmla="*/ 1986795 h 3654456"/>
              <a:gd name="connsiteX1074" fmla="*/ 2684580 w 4666592"/>
              <a:gd name="connsiteY1074" fmla="*/ 1793956 h 3654456"/>
              <a:gd name="connsiteX1075" fmla="*/ 2653808 w 4666592"/>
              <a:gd name="connsiteY1075" fmla="*/ 1761024 h 3654456"/>
              <a:gd name="connsiteX1076" fmla="*/ 2614800 w 4666592"/>
              <a:gd name="connsiteY1076" fmla="*/ 1736240 h 3654456"/>
              <a:gd name="connsiteX1077" fmla="*/ 2683714 w 4666592"/>
              <a:gd name="connsiteY1077" fmla="*/ 1674111 h 3654456"/>
              <a:gd name="connsiteX1078" fmla="*/ 2770830 w 4666592"/>
              <a:gd name="connsiteY1078" fmla="*/ 1737938 h 3654456"/>
              <a:gd name="connsiteX1079" fmla="*/ 2684580 w 4666592"/>
              <a:gd name="connsiteY1079" fmla="*/ 1793956 h 3654456"/>
              <a:gd name="connsiteX1080" fmla="*/ 2792068 w 4666592"/>
              <a:gd name="connsiteY1080" fmla="*/ 2293028 h 3654456"/>
              <a:gd name="connsiteX1081" fmla="*/ 2690215 w 4666592"/>
              <a:gd name="connsiteY1081" fmla="*/ 2372812 h 3654456"/>
              <a:gd name="connsiteX1082" fmla="*/ 2792934 w 4666592"/>
              <a:gd name="connsiteY1082" fmla="*/ 2452256 h 3654456"/>
              <a:gd name="connsiteX1083" fmla="*/ 2894354 w 4666592"/>
              <a:gd name="connsiteY1083" fmla="*/ 2373152 h 3654456"/>
              <a:gd name="connsiteX1084" fmla="*/ 2792068 w 4666592"/>
              <a:gd name="connsiteY1084" fmla="*/ 2293028 h 3654456"/>
              <a:gd name="connsiteX1085" fmla="*/ 2793368 w 4666592"/>
              <a:gd name="connsiteY1085" fmla="*/ 2106980 h 3654456"/>
              <a:gd name="connsiteX1086" fmla="*/ 2683280 w 4666592"/>
              <a:gd name="connsiteY1086" fmla="*/ 2191177 h 3654456"/>
              <a:gd name="connsiteX1087" fmla="*/ 2790334 w 4666592"/>
              <a:gd name="connsiteY1087" fmla="*/ 2277750 h 3654456"/>
              <a:gd name="connsiteX1088" fmla="*/ 2900422 w 4666592"/>
              <a:gd name="connsiteY1088" fmla="*/ 2193893 h 3654456"/>
              <a:gd name="connsiteX1089" fmla="*/ 2793368 w 4666592"/>
              <a:gd name="connsiteY1089" fmla="*/ 2106980 h 3654456"/>
              <a:gd name="connsiteX1090" fmla="*/ 4643622 w 4666592"/>
              <a:gd name="connsiteY1090" fmla="*/ 1847937 h 3654456"/>
              <a:gd name="connsiteX1091" fmla="*/ 4666593 w 4666592"/>
              <a:gd name="connsiteY1091" fmla="*/ 1830283 h 3654456"/>
              <a:gd name="connsiteX1092" fmla="*/ 4643622 w 4666592"/>
              <a:gd name="connsiteY1092" fmla="*/ 1812968 h 3654456"/>
              <a:gd name="connsiteX1093" fmla="*/ 4621084 w 4666592"/>
              <a:gd name="connsiteY1093" fmla="*/ 1830622 h 3654456"/>
              <a:gd name="connsiteX1094" fmla="*/ 4643622 w 4666592"/>
              <a:gd name="connsiteY1094" fmla="*/ 1847937 h 3654456"/>
              <a:gd name="connsiteX1095" fmla="*/ 4179000 w 4666592"/>
              <a:gd name="connsiteY1095" fmla="*/ 2334108 h 3654456"/>
              <a:gd name="connsiteX1096" fmla="*/ 4130457 w 4666592"/>
              <a:gd name="connsiteY1096" fmla="*/ 2373491 h 3654456"/>
              <a:gd name="connsiteX1097" fmla="*/ 4179866 w 4666592"/>
              <a:gd name="connsiteY1097" fmla="*/ 2410157 h 3654456"/>
              <a:gd name="connsiteX1098" fmla="*/ 4227976 w 4666592"/>
              <a:gd name="connsiteY1098" fmla="*/ 2371793 h 3654456"/>
              <a:gd name="connsiteX1099" fmla="*/ 4179000 w 4666592"/>
              <a:gd name="connsiteY1099" fmla="*/ 2334108 h 3654456"/>
              <a:gd name="connsiteX1100" fmla="*/ 4412178 w 4666592"/>
              <a:gd name="connsiteY1100" fmla="*/ 1681240 h 3654456"/>
              <a:gd name="connsiteX1101" fmla="*/ 4453352 w 4666592"/>
              <a:gd name="connsiteY1101" fmla="*/ 1647290 h 3654456"/>
              <a:gd name="connsiteX1102" fmla="*/ 4410011 w 4666592"/>
              <a:gd name="connsiteY1102" fmla="*/ 1614697 h 3654456"/>
              <a:gd name="connsiteX1103" fmla="*/ 4368836 w 4666592"/>
              <a:gd name="connsiteY1103" fmla="*/ 1648987 h 3654456"/>
              <a:gd name="connsiteX1104" fmla="*/ 4412178 w 4666592"/>
              <a:gd name="connsiteY1104" fmla="*/ 1681240 h 3654456"/>
              <a:gd name="connsiteX1105" fmla="*/ 3949289 w 4666592"/>
              <a:gd name="connsiteY1105" fmla="*/ 1956239 h 3654456"/>
              <a:gd name="connsiteX1106" fmla="*/ 3879942 w 4666592"/>
              <a:gd name="connsiteY1106" fmla="*/ 2010560 h 3654456"/>
              <a:gd name="connsiteX1107" fmla="*/ 3949722 w 4666592"/>
              <a:gd name="connsiteY1107" fmla="*/ 2064881 h 3654456"/>
              <a:gd name="connsiteX1108" fmla="*/ 4018202 w 4666592"/>
              <a:gd name="connsiteY1108" fmla="*/ 2011239 h 3654456"/>
              <a:gd name="connsiteX1109" fmla="*/ 3949289 w 4666592"/>
              <a:gd name="connsiteY1109" fmla="*/ 1956239 h 3654456"/>
              <a:gd name="connsiteX1110" fmla="*/ 4183767 w 4666592"/>
              <a:gd name="connsiteY1110" fmla="*/ 1785468 h 3654456"/>
              <a:gd name="connsiteX1111" fmla="*/ 4123522 w 4666592"/>
              <a:gd name="connsiteY1111" fmla="*/ 1829264 h 3654456"/>
              <a:gd name="connsiteX1112" fmla="*/ 4178566 w 4666592"/>
              <a:gd name="connsiteY1112" fmla="*/ 1875097 h 3654456"/>
              <a:gd name="connsiteX1113" fmla="*/ 4238811 w 4666592"/>
              <a:gd name="connsiteY1113" fmla="*/ 1831301 h 3654456"/>
              <a:gd name="connsiteX1114" fmla="*/ 4183767 w 4666592"/>
              <a:gd name="connsiteY1114" fmla="*/ 1785468 h 3654456"/>
              <a:gd name="connsiteX1115" fmla="*/ 4180300 w 4666592"/>
              <a:gd name="connsiteY1115" fmla="*/ 1966085 h 3654456"/>
              <a:gd name="connsiteX1116" fmla="*/ 4125256 w 4666592"/>
              <a:gd name="connsiteY1116" fmla="*/ 2009541 h 3654456"/>
              <a:gd name="connsiteX1117" fmla="*/ 4181167 w 4666592"/>
              <a:gd name="connsiteY1117" fmla="*/ 2054356 h 3654456"/>
              <a:gd name="connsiteX1118" fmla="*/ 4237944 w 4666592"/>
              <a:gd name="connsiteY1118" fmla="*/ 2009881 h 3654456"/>
              <a:gd name="connsiteX1119" fmla="*/ 4180300 w 4666592"/>
              <a:gd name="connsiteY1119" fmla="*/ 1966085 h 3654456"/>
              <a:gd name="connsiteX1120" fmla="*/ 3948422 w 4666592"/>
              <a:gd name="connsiteY1120" fmla="*/ 1774944 h 3654456"/>
              <a:gd name="connsiteX1121" fmla="*/ 3878642 w 4666592"/>
              <a:gd name="connsiteY1121" fmla="*/ 1829604 h 3654456"/>
              <a:gd name="connsiteX1122" fmla="*/ 3950156 w 4666592"/>
              <a:gd name="connsiteY1122" fmla="*/ 1885283 h 3654456"/>
              <a:gd name="connsiteX1123" fmla="*/ 4019069 w 4666592"/>
              <a:gd name="connsiteY1123" fmla="*/ 1829604 h 3654456"/>
              <a:gd name="connsiteX1124" fmla="*/ 3948422 w 4666592"/>
              <a:gd name="connsiteY1124" fmla="*/ 1774944 h 3654456"/>
              <a:gd name="connsiteX1125" fmla="*/ 4177699 w 4666592"/>
              <a:gd name="connsiteY1125" fmla="*/ 2521854 h 3654456"/>
              <a:gd name="connsiteX1126" fmla="*/ 4136525 w 4666592"/>
              <a:gd name="connsiteY1126" fmla="*/ 2555466 h 3654456"/>
              <a:gd name="connsiteX1127" fmla="*/ 4179433 w 4666592"/>
              <a:gd name="connsiteY1127" fmla="*/ 2587379 h 3654456"/>
              <a:gd name="connsiteX1128" fmla="*/ 4220608 w 4666592"/>
              <a:gd name="connsiteY1128" fmla="*/ 2553768 h 3654456"/>
              <a:gd name="connsiteX1129" fmla="*/ 4177699 w 4666592"/>
              <a:gd name="connsiteY1129" fmla="*/ 2521854 h 3654456"/>
              <a:gd name="connsiteX1130" fmla="*/ 4177699 w 4666592"/>
              <a:gd name="connsiteY1130" fmla="*/ 2901761 h 3654456"/>
              <a:gd name="connsiteX1131" fmla="*/ 4159063 w 4666592"/>
              <a:gd name="connsiteY1131" fmla="*/ 2917378 h 3654456"/>
              <a:gd name="connsiteX1132" fmla="*/ 4179866 w 4666592"/>
              <a:gd name="connsiteY1132" fmla="*/ 2931637 h 3654456"/>
              <a:gd name="connsiteX1133" fmla="*/ 4198070 w 4666592"/>
              <a:gd name="connsiteY1133" fmla="*/ 2915680 h 3654456"/>
              <a:gd name="connsiteX1134" fmla="*/ 4177699 w 4666592"/>
              <a:gd name="connsiteY1134" fmla="*/ 2901761 h 3654456"/>
              <a:gd name="connsiteX1135" fmla="*/ 4178133 w 4666592"/>
              <a:gd name="connsiteY1135" fmla="*/ 2708582 h 3654456"/>
              <a:gd name="connsiteX1136" fmla="*/ 4145627 w 4666592"/>
              <a:gd name="connsiteY1136" fmla="*/ 2733366 h 3654456"/>
              <a:gd name="connsiteX1137" fmla="*/ 4177699 w 4666592"/>
              <a:gd name="connsiteY1137" fmla="*/ 2760866 h 3654456"/>
              <a:gd name="connsiteX1138" fmla="*/ 4211939 w 4666592"/>
              <a:gd name="connsiteY1138" fmla="*/ 2734724 h 3654456"/>
              <a:gd name="connsiteX1139" fmla="*/ 4178133 w 4666592"/>
              <a:gd name="connsiteY1139" fmla="*/ 2708582 h 3654456"/>
              <a:gd name="connsiteX1140" fmla="*/ 4179000 w 4666592"/>
              <a:gd name="connsiteY1140" fmla="*/ 2150097 h 3654456"/>
              <a:gd name="connsiteX1141" fmla="*/ 4125256 w 4666592"/>
              <a:gd name="connsiteY1141" fmla="*/ 2193553 h 3654456"/>
              <a:gd name="connsiteX1142" fmla="*/ 4179866 w 4666592"/>
              <a:gd name="connsiteY1142" fmla="*/ 2234294 h 3654456"/>
              <a:gd name="connsiteX1143" fmla="*/ 4233177 w 4666592"/>
              <a:gd name="connsiteY1143" fmla="*/ 2191856 h 3654456"/>
              <a:gd name="connsiteX1144" fmla="*/ 4179000 w 4666592"/>
              <a:gd name="connsiteY1144" fmla="*/ 2150097 h 3654456"/>
              <a:gd name="connsiteX1145" fmla="*/ 2561924 w 4666592"/>
              <a:gd name="connsiteY1145" fmla="*/ 3045032 h 3654456"/>
              <a:gd name="connsiteX1146" fmla="*/ 2496044 w 4666592"/>
              <a:gd name="connsiteY1146" fmla="*/ 3096976 h 3654456"/>
              <a:gd name="connsiteX1147" fmla="*/ 2563224 w 4666592"/>
              <a:gd name="connsiteY1147" fmla="*/ 3148581 h 3654456"/>
              <a:gd name="connsiteX1148" fmla="*/ 2628670 w 4666592"/>
              <a:gd name="connsiteY1148" fmla="*/ 3097315 h 3654456"/>
              <a:gd name="connsiteX1149" fmla="*/ 2561924 w 4666592"/>
              <a:gd name="connsiteY1149" fmla="*/ 3045032 h 3654456"/>
              <a:gd name="connsiteX1150" fmla="*/ 4399175 w 4666592"/>
              <a:gd name="connsiteY1150" fmla="*/ 2729971 h 3654456"/>
              <a:gd name="connsiteX1151" fmla="*/ 4410444 w 4666592"/>
              <a:gd name="connsiteY1151" fmla="*/ 2744570 h 3654456"/>
              <a:gd name="connsiteX1152" fmla="*/ 4422146 w 4666592"/>
              <a:gd name="connsiteY1152" fmla="*/ 2729292 h 3654456"/>
              <a:gd name="connsiteX1153" fmla="*/ 4399175 w 4666592"/>
              <a:gd name="connsiteY1153" fmla="*/ 2729971 h 3654456"/>
              <a:gd name="connsiteX1154" fmla="*/ 4643622 w 4666592"/>
              <a:gd name="connsiteY1154" fmla="*/ 2178276 h 3654456"/>
              <a:gd name="connsiteX1155" fmla="*/ 4625852 w 4666592"/>
              <a:gd name="connsiteY1155" fmla="*/ 2192195 h 3654456"/>
              <a:gd name="connsiteX1156" fmla="*/ 4643188 w 4666592"/>
              <a:gd name="connsiteY1156" fmla="*/ 2206115 h 3654456"/>
              <a:gd name="connsiteX1157" fmla="*/ 4661392 w 4666592"/>
              <a:gd name="connsiteY1157" fmla="*/ 2192195 h 3654456"/>
              <a:gd name="connsiteX1158" fmla="*/ 4643622 w 4666592"/>
              <a:gd name="connsiteY1158" fmla="*/ 2178276 h 3654456"/>
              <a:gd name="connsiteX1159" fmla="*/ 4643622 w 4666592"/>
              <a:gd name="connsiteY1159" fmla="*/ 1993924 h 3654456"/>
              <a:gd name="connsiteX1160" fmla="*/ 4621951 w 4666592"/>
              <a:gd name="connsiteY1160" fmla="*/ 2009881 h 3654456"/>
              <a:gd name="connsiteX1161" fmla="*/ 4642755 w 4666592"/>
              <a:gd name="connsiteY1161" fmla="*/ 2026517 h 3654456"/>
              <a:gd name="connsiteX1162" fmla="*/ 4663993 w 4666592"/>
              <a:gd name="connsiteY1162" fmla="*/ 2010560 h 3654456"/>
              <a:gd name="connsiteX1163" fmla="*/ 4643622 w 4666592"/>
              <a:gd name="connsiteY1163" fmla="*/ 1993924 h 3654456"/>
              <a:gd name="connsiteX1164" fmla="*/ 4410877 w 4666592"/>
              <a:gd name="connsiteY1164" fmla="*/ 1797351 h 3654456"/>
              <a:gd name="connsiteX1165" fmla="*/ 4368836 w 4666592"/>
              <a:gd name="connsiteY1165" fmla="*/ 1830283 h 3654456"/>
              <a:gd name="connsiteX1166" fmla="*/ 4411311 w 4666592"/>
              <a:gd name="connsiteY1166" fmla="*/ 1862875 h 3654456"/>
              <a:gd name="connsiteX1167" fmla="*/ 4453352 w 4666592"/>
              <a:gd name="connsiteY1167" fmla="*/ 1829943 h 3654456"/>
              <a:gd name="connsiteX1168" fmla="*/ 4410877 w 4666592"/>
              <a:gd name="connsiteY1168" fmla="*/ 1797351 h 3654456"/>
              <a:gd name="connsiteX1169" fmla="*/ 4413911 w 4666592"/>
              <a:gd name="connsiteY1169" fmla="*/ 1977968 h 3654456"/>
              <a:gd name="connsiteX1170" fmla="*/ 4370136 w 4666592"/>
              <a:gd name="connsiteY1170" fmla="*/ 2006826 h 3654456"/>
              <a:gd name="connsiteX1171" fmla="*/ 4407844 w 4666592"/>
              <a:gd name="connsiteY1171" fmla="*/ 2042474 h 3654456"/>
              <a:gd name="connsiteX1172" fmla="*/ 4452485 w 4666592"/>
              <a:gd name="connsiteY1172" fmla="*/ 2011579 h 3654456"/>
              <a:gd name="connsiteX1173" fmla="*/ 4413911 w 4666592"/>
              <a:gd name="connsiteY1173" fmla="*/ 1977968 h 3654456"/>
              <a:gd name="connsiteX1174" fmla="*/ 4410444 w 4666592"/>
              <a:gd name="connsiteY1174" fmla="*/ 2535435 h 3654456"/>
              <a:gd name="connsiteX1175" fmla="*/ 4386606 w 4666592"/>
              <a:gd name="connsiteY1175" fmla="*/ 2555126 h 3654456"/>
              <a:gd name="connsiteX1176" fmla="*/ 4411311 w 4666592"/>
              <a:gd name="connsiteY1176" fmla="*/ 2573799 h 3654456"/>
              <a:gd name="connsiteX1177" fmla="*/ 4434715 w 4666592"/>
              <a:gd name="connsiteY1177" fmla="*/ 2554447 h 3654456"/>
              <a:gd name="connsiteX1178" fmla="*/ 4410444 w 4666592"/>
              <a:gd name="connsiteY1178" fmla="*/ 2535435 h 3654456"/>
              <a:gd name="connsiteX1179" fmla="*/ 4410011 w 4666592"/>
              <a:gd name="connsiteY1179" fmla="*/ 2346670 h 3654456"/>
              <a:gd name="connsiteX1180" fmla="*/ 4378371 w 4666592"/>
              <a:gd name="connsiteY1180" fmla="*/ 2372812 h 3654456"/>
              <a:gd name="connsiteX1181" fmla="*/ 4411744 w 4666592"/>
              <a:gd name="connsiteY1181" fmla="*/ 2397596 h 3654456"/>
              <a:gd name="connsiteX1182" fmla="*/ 4442950 w 4666592"/>
              <a:gd name="connsiteY1182" fmla="*/ 2371454 h 3654456"/>
              <a:gd name="connsiteX1183" fmla="*/ 4410011 w 4666592"/>
              <a:gd name="connsiteY1183" fmla="*/ 2346670 h 3654456"/>
              <a:gd name="connsiteX1184" fmla="*/ 3486400 w 4666592"/>
              <a:gd name="connsiteY1184" fmla="*/ 2308306 h 3654456"/>
              <a:gd name="connsiteX1185" fmla="*/ 3404918 w 4666592"/>
              <a:gd name="connsiteY1185" fmla="*/ 2373491 h 3654456"/>
              <a:gd name="connsiteX1186" fmla="*/ 3486400 w 4666592"/>
              <a:gd name="connsiteY1186" fmla="*/ 2436978 h 3654456"/>
              <a:gd name="connsiteX1187" fmla="*/ 3568749 w 4666592"/>
              <a:gd name="connsiteY1187" fmla="*/ 2371793 h 3654456"/>
              <a:gd name="connsiteX1188" fmla="*/ 3486400 w 4666592"/>
              <a:gd name="connsiteY1188" fmla="*/ 2308306 h 3654456"/>
              <a:gd name="connsiteX1189" fmla="*/ 4410444 w 4666592"/>
              <a:gd name="connsiteY1189" fmla="*/ 2162319 h 3654456"/>
              <a:gd name="connsiteX1190" fmla="*/ 4372303 w 4666592"/>
              <a:gd name="connsiteY1190" fmla="*/ 2191516 h 3654456"/>
              <a:gd name="connsiteX1191" fmla="*/ 4410877 w 4666592"/>
              <a:gd name="connsiteY1191" fmla="*/ 2222072 h 3654456"/>
              <a:gd name="connsiteX1192" fmla="*/ 4448151 w 4666592"/>
              <a:gd name="connsiteY1192" fmla="*/ 2192874 h 3654456"/>
              <a:gd name="connsiteX1193" fmla="*/ 4410444 w 4666592"/>
              <a:gd name="connsiteY1193" fmla="*/ 2162319 h 3654456"/>
              <a:gd name="connsiteX1194" fmla="*/ 3714378 w 4666592"/>
              <a:gd name="connsiteY1194" fmla="*/ 3068457 h 3654456"/>
              <a:gd name="connsiteX1195" fmla="*/ 3680571 w 4666592"/>
              <a:gd name="connsiteY1195" fmla="*/ 3097655 h 3654456"/>
              <a:gd name="connsiteX1196" fmla="*/ 3716111 w 4666592"/>
              <a:gd name="connsiteY1196" fmla="*/ 3125494 h 3654456"/>
              <a:gd name="connsiteX1197" fmla="*/ 3752951 w 4666592"/>
              <a:gd name="connsiteY1197" fmla="*/ 3096297 h 3654456"/>
              <a:gd name="connsiteX1198" fmla="*/ 3714378 w 4666592"/>
              <a:gd name="connsiteY1198" fmla="*/ 3068457 h 3654456"/>
              <a:gd name="connsiteX1199" fmla="*/ 3716545 w 4666592"/>
              <a:gd name="connsiteY1199" fmla="*/ 2878335 h 3654456"/>
              <a:gd name="connsiteX1200" fmla="*/ 3667135 w 4666592"/>
              <a:gd name="connsiteY1200" fmla="*/ 2915680 h 3654456"/>
              <a:gd name="connsiteX1201" fmla="*/ 3716978 w 4666592"/>
              <a:gd name="connsiteY1201" fmla="*/ 2954384 h 3654456"/>
              <a:gd name="connsiteX1202" fmla="*/ 3764654 w 4666592"/>
              <a:gd name="connsiteY1202" fmla="*/ 2916020 h 3654456"/>
              <a:gd name="connsiteX1203" fmla="*/ 3716545 w 4666592"/>
              <a:gd name="connsiteY1203" fmla="*/ 2878335 h 3654456"/>
              <a:gd name="connsiteX1204" fmla="*/ 3716111 w 4666592"/>
              <a:gd name="connsiteY1204" fmla="*/ 2688891 h 3654456"/>
              <a:gd name="connsiteX1205" fmla="*/ 3657166 w 4666592"/>
              <a:gd name="connsiteY1205" fmla="*/ 2734384 h 3654456"/>
              <a:gd name="connsiteX1206" fmla="*/ 3717845 w 4666592"/>
              <a:gd name="connsiteY1206" fmla="*/ 2780897 h 3654456"/>
              <a:gd name="connsiteX1207" fmla="*/ 3774622 w 4666592"/>
              <a:gd name="connsiteY1207" fmla="*/ 2734045 h 3654456"/>
              <a:gd name="connsiteX1208" fmla="*/ 3716111 w 4666592"/>
              <a:gd name="connsiteY1208" fmla="*/ 2688891 h 3654456"/>
              <a:gd name="connsiteX1209" fmla="*/ 3716545 w 4666592"/>
              <a:gd name="connsiteY1209" fmla="*/ 2315436 h 3654456"/>
              <a:gd name="connsiteX1210" fmla="*/ 3644164 w 4666592"/>
              <a:gd name="connsiteY1210" fmla="*/ 2370775 h 3654456"/>
              <a:gd name="connsiteX1211" fmla="*/ 3714811 w 4666592"/>
              <a:gd name="connsiteY1211" fmla="*/ 2429509 h 3654456"/>
              <a:gd name="connsiteX1212" fmla="*/ 3788925 w 4666592"/>
              <a:gd name="connsiteY1212" fmla="*/ 2373152 h 3654456"/>
              <a:gd name="connsiteX1213" fmla="*/ 3716545 w 4666592"/>
              <a:gd name="connsiteY1213" fmla="*/ 2315436 h 3654456"/>
              <a:gd name="connsiteX1214" fmla="*/ 3715678 w 4666592"/>
              <a:gd name="connsiteY1214" fmla="*/ 2502503 h 3654456"/>
              <a:gd name="connsiteX1215" fmla="*/ 3650665 w 4666592"/>
              <a:gd name="connsiteY1215" fmla="*/ 2555126 h 3654456"/>
              <a:gd name="connsiteX1216" fmla="*/ 3717411 w 4666592"/>
              <a:gd name="connsiteY1216" fmla="*/ 2606391 h 3654456"/>
              <a:gd name="connsiteX1217" fmla="*/ 3783290 w 4666592"/>
              <a:gd name="connsiteY1217" fmla="*/ 2553768 h 3654456"/>
              <a:gd name="connsiteX1218" fmla="*/ 3715678 w 4666592"/>
              <a:gd name="connsiteY1218" fmla="*/ 2502503 h 3654456"/>
              <a:gd name="connsiteX1219" fmla="*/ 3488567 w 4666592"/>
              <a:gd name="connsiteY1219" fmla="*/ 2124973 h 3654456"/>
              <a:gd name="connsiteX1220" fmla="*/ 3400151 w 4666592"/>
              <a:gd name="connsiteY1220" fmla="*/ 2192195 h 3654456"/>
              <a:gd name="connsiteX1221" fmla="*/ 3485100 w 4666592"/>
              <a:gd name="connsiteY1221" fmla="*/ 2259757 h 3654456"/>
              <a:gd name="connsiteX1222" fmla="*/ 3572650 w 4666592"/>
              <a:gd name="connsiteY1222" fmla="*/ 2193553 h 3654456"/>
              <a:gd name="connsiteX1223" fmla="*/ 3488567 w 4666592"/>
              <a:gd name="connsiteY1223" fmla="*/ 2124973 h 3654456"/>
              <a:gd name="connsiteX1224" fmla="*/ 3716111 w 4666592"/>
              <a:gd name="connsiteY1224" fmla="*/ 3263333 h 3654456"/>
              <a:gd name="connsiteX1225" fmla="*/ 3697041 w 4666592"/>
              <a:gd name="connsiteY1225" fmla="*/ 3278611 h 3654456"/>
              <a:gd name="connsiteX1226" fmla="*/ 3715244 w 4666592"/>
              <a:gd name="connsiteY1226" fmla="*/ 3294568 h 3654456"/>
              <a:gd name="connsiteX1227" fmla="*/ 3736048 w 4666592"/>
              <a:gd name="connsiteY1227" fmla="*/ 3280309 h 3654456"/>
              <a:gd name="connsiteX1228" fmla="*/ 3716111 w 4666592"/>
              <a:gd name="connsiteY1228" fmla="*/ 3263333 h 3654456"/>
              <a:gd name="connsiteX1229" fmla="*/ 3485534 w 4666592"/>
              <a:gd name="connsiteY1229" fmla="*/ 1940622 h 3654456"/>
              <a:gd name="connsiteX1230" fmla="*/ 3396683 w 4666592"/>
              <a:gd name="connsiteY1230" fmla="*/ 2010899 h 3654456"/>
              <a:gd name="connsiteX1231" fmla="*/ 3487267 w 4666592"/>
              <a:gd name="connsiteY1231" fmla="*/ 2080498 h 3654456"/>
              <a:gd name="connsiteX1232" fmla="*/ 3575684 w 4666592"/>
              <a:gd name="connsiteY1232" fmla="*/ 2009881 h 3654456"/>
              <a:gd name="connsiteX1233" fmla="*/ 3485534 w 4666592"/>
              <a:gd name="connsiteY1233" fmla="*/ 1940622 h 3654456"/>
              <a:gd name="connsiteX1234" fmla="*/ 3485967 w 4666592"/>
              <a:gd name="connsiteY1234" fmla="*/ 1758647 h 3654456"/>
              <a:gd name="connsiteX1235" fmla="*/ 3395817 w 4666592"/>
              <a:gd name="connsiteY1235" fmla="*/ 1830622 h 3654456"/>
              <a:gd name="connsiteX1236" fmla="*/ 3487267 w 4666592"/>
              <a:gd name="connsiteY1236" fmla="*/ 1901579 h 3654456"/>
              <a:gd name="connsiteX1237" fmla="*/ 3577852 w 4666592"/>
              <a:gd name="connsiteY1237" fmla="*/ 1829604 h 3654456"/>
              <a:gd name="connsiteX1238" fmla="*/ 3485967 w 4666592"/>
              <a:gd name="connsiteY1238" fmla="*/ 1758647 h 3654456"/>
              <a:gd name="connsiteX1239" fmla="*/ 3949289 w 4666592"/>
              <a:gd name="connsiteY1239" fmla="*/ 3078643 h 3654456"/>
              <a:gd name="connsiteX1240" fmla="*/ 3926318 w 4666592"/>
              <a:gd name="connsiteY1240" fmla="*/ 3095957 h 3654456"/>
              <a:gd name="connsiteX1241" fmla="*/ 3947989 w 4666592"/>
              <a:gd name="connsiteY1241" fmla="*/ 3114291 h 3654456"/>
              <a:gd name="connsiteX1242" fmla="*/ 3971393 w 4666592"/>
              <a:gd name="connsiteY1242" fmla="*/ 3096976 h 3654456"/>
              <a:gd name="connsiteX1243" fmla="*/ 3949289 w 4666592"/>
              <a:gd name="connsiteY1243" fmla="*/ 3078643 h 3654456"/>
              <a:gd name="connsiteX1244" fmla="*/ 3950589 w 4666592"/>
              <a:gd name="connsiteY1244" fmla="*/ 2697718 h 3654456"/>
              <a:gd name="connsiteX1245" fmla="*/ 3901613 w 4666592"/>
              <a:gd name="connsiteY1245" fmla="*/ 2732687 h 3654456"/>
              <a:gd name="connsiteX1246" fmla="*/ 3948422 w 4666592"/>
              <a:gd name="connsiteY1246" fmla="*/ 2771391 h 3654456"/>
              <a:gd name="connsiteX1247" fmla="*/ 3996531 w 4666592"/>
              <a:gd name="connsiteY1247" fmla="*/ 2735403 h 3654456"/>
              <a:gd name="connsiteX1248" fmla="*/ 3950589 w 4666592"/>
              <a:gd name="connsiteY1248" fmla="*/ 2697718 h 3654456"/>
              <a:gd name="connsiteX1249" fmla="*/ 3947989 w 4666592"/>
              <a:gd name="connsiteY1249" fmla="*/ 2510651 h 3654456"/>
              <a:gd name="connsiteX1250" fmla="*/ 3892512 w 4666592"/>
              <a:gd name="connsiteY1250" fmla="*/ 2554107 h 3654456"/>
              <a:gd name="connsiteX1251" fmla="*/ 3949289 w 4666592"/>
              <a:gd name="connsiteY1251" fmla="*/ 2598243 h 3654456"/>
              <a:gd name="connsiteX1252" fmla="*/ 4004333 w 4666592"/>
              <a:gd name="connsiteY1252" fmla="*/ 2555126 h 3654456"/>
              <a:gd name="connsiteX1253" fmla="*/ 3947989 w 4666592"/>
              <a:gd name="connsiteY1253" fmla="*/ 2510651 h 3654456"/>
              <a:gd name="connsiteX1254" fmla="*/ 3716111 w 4666592"/>
              <a:gd name="connsiteY1254" fmla="*/ 2132103 h 3654456"/>
              <a:gd name="connsiteX1255" fmla="*/ 3639830 w 4666592"/>
              <a:gd name="connsiteY1255" fmla="*/ 2191516 h 3654456"/>
              <a:gd name="connsiteX1256" fmla="*/ 3716545 w 4666592"/>
              <a:gd name="connsiteY1256" fmla="*/ 2252627 h 3654456"/>
              <a:gd name="connsiteX1257" fmla="*/ 3793259 w 4666592"/>
              <a:gd name="connsiteY1257" fmla="*/ 2192874 h 3654456"/>
              <a:gd name="connsiteX1258" fmla="*/ 3716111 w 4666592"/>
              <a:gd name="connsiteY1258" fmla="*/ 2132103 h 3654456"/>
              <a:gd name="connsiteX1259" fmla="*/ 3949722 w 4666592"/>
              <a:gd name="connsiteY1259" fmla="*/ 2324263 h 3654456"/>
              <a:gd name="connsiteX1260" fmla="*/ 3886877 w 4666592"/>
              <a:gd name="connsiteY1260" fmla="*/ 2371454 h 3654456"/>
              <a:gd name="connsiteX1261" fmla="*/ 3947555 w 4666592"/>
              <a:gd name="connsiteY1261" fmla="*/ 2420682 h 3654456"/>
              <a:gd name="connsiteX1262" fmla="*/ 4009967 w 4666592"/>
              <a:gd name="connsiteY1262" fmla="*/ 2373152 h 3654456"/>
              <a:gd name="connsiteX1263" fmla="*/ 3949722 w 4666592"/>
              <a:gd name="connsiteY1263" fmla="*/ 2324263 h 3654456"/>
              <a:gd name="connsiteX1264" fmla="*/ 3949722 w 4666592"/>
              <a:gd name="connsiteY1264" fmla="*/ 2888180 h 3654456"/>
              <a:gd name="connsiteX1265" fmla="*/ 3912449 w 4666592"/>
              <a:gd name="connsiteY1265" fmla="*/ 2917038 h 3654456"/>
              <a:gd name="connsiteX1266" fmla="*/ 3950156 w 4666592"/>
              <a:gd name="connsiteY1266" fmla="*/ 2945557 h 3654456"/>
              <a:gd name="connsiteX1267" fmla="*/ 3984829 w 4666592"/>
              <a:gd name="connsiteY1267" fmla="*/ 2916699 h 3654456"/>
              <a:gd name="connsiteX1268" fmla="*/ 3949722 w 4666592"/>
              <a:gd name="connsiteY1268" fmla="*/ 2888180 h 3654456"/>
              <a:gd name="connsiteX1269" fmla="*/ 3719578 w 4666592"/>
              <a:gd name="connsiteY1269" fmla="*/ 1947412 h 3654456"/>
              <a:gd name="connsiteX1270" fmla="*/ 3639396 w 4666592"/>
              <a:gd name="connsiteY1270" fmla="*/ 2009202 h 3654456"/>
              <a:gd name="connsiteX1271" fmla="*/ 3716978 w 4666592"/>
              <a:gd name="connsiteY1271" fmla="*/ 2073029 h 3654456"/>
              <a:gd name="connsiteX1272" fmla="*/ 3798894 w 4666592"/>
              <a:gd name="connsiteY1272" fmla="*/ 2010221 h 3654456"/>
              <a:gd name="connsiteX1273" fmla="*/ 3719578 w 4666592"/>
              <a:gd name="connsiteY1273" fmla="*/ 1947412 h 3654456"/>
              <a:gd name="connsiteX1274" fmla="*/ 3717411 w 4666592"/>
              <a:gd name="connsiteY1274" fmla="*/ 1766796 h 3654456"/>
              <a:gd name="connsiteX1275" fmla="*/ 3637663 w 4666592"/>
              <a:gd name="connsiteY1275" fmla="*/ 1829943 h 3654456"/>
              <a:gd name="connsiteX1276" fmla="*/ 3718712 w 4666592"/>
              <a:gd name="connsiteY1276" fmla="*/ 1893770 h 3654456"/>
              <a:gd name="connsiteX1277" fmla="*/ 3799327 w 4666592"/>
              <a:gd name="connsiteY1277" fmla="*/ 1829943 h 3654456"/>
              <a:gd name="connsiteX1278" fmla="*/ 3717411 w 4666592"/>
              <a:gd name="connsiteY1278" fmla="*/ 1766796 h 3654456"/>
              <a:gd name="connsiteX1279" fmla="*/ 3948422 w 4666592"/>
              <a:gd name="connsiteY1279" fmla="*/ 2140930 h 3654456"/>
              <a:gd name="connsiteX1280" fmla="*/ 3882109 w 4666592"/>
              <a:gd name="connsiteY1280" fmla="*/ 2193214 h 3654456"/>
              <a:gd name="connsiteX1281" fmla="*/ 3947555 w 4666592"/>
              <a:gd name="connsiteY1281" fmla="*/ 2244140 h 3654456"/>
              <a:gd name="connsiteX1282" fmla="*/ 4014301 w 4666592"/>
              <a:gd name="connsiteY1282" fmla="*/ 2192535 h 3654456"/>
              <a:gd name="connsiteX1283" fmla="*/ 3948422 w 4666592"/>
              <a:gd name="connsiteY1283" fmla="*/ 2140930 h 3654456"/>
              <a:gd name="connsiteX1284" fmla="*/ 1402535 w 4666592"/>
              <a:gd name="connsiteY1284" fmla="*/ 2677348 h 3654456"/>
              <a:gd name="connsiteX1285" fmla="*/ 1331455 w 4666592"/>
              <a:gd name="connsiteY1285" fmla="*/ 2735743 h 3654456"/>
              <a:gd name="connsiteX1286" fmla="*/ 1405569 w 4666592"/>
              <a:gd name="connsiteY1286" fmla="*/ 2791761 h 3654456"/>
              <a:gd name="connsiteX1287" fmla="*/ 1478383 w 4666592"/>
              <a:gd name="connsiteY1287" fmla="*/ 2734384 h 3654456"/>
              <a:gd name="connsiteX1288" fmla="*/ 1402535 w 4666592"/>
              <a:gd name="connsiteY1288" fmla="*/ 2677348 h 3654456"/>
              <a:gd name="connsiteX1289" fmla="*/ 1175858 w 4666592"/>
              <a:gd name="connsiteY1289" fmla="*/ 3062347 h 3654456"/>
              <a:gd name="connsiteX1290" fmla="*/ 1131650 w 4666592"/>
              <a:gd name="connsiteY1290" fmla="*/ 3095957 h 3654456"/>
              <a:gd name="connsiteX1291" fmla="*/ 1174125 w 4666592"/>
              <a:gd name="connsiteY1291" fmla="*/ 3130587 h 3654456"/>
              <a:gd name="connsiteX1292" fmla="*/ 1218767 w 4666592"/>
              <a:gd name="connsiteY1292" fmla="*/ 3096976 h 3654456"/>
              <a:gd name="connsiteX1293" fmla="*/ 1175858 w 4666592"/>
              <a:gd name="connsiteY1293" fmla="*/ 3062347 h 3654456"/>
              <a:gd name="connsiteX1294" fmla="*/ 1174558 w 4666592"/>
              <a:gd name="connsiteY1294" fmla="*/ 2683119 h 3654456"/>
              <a:gd name="connsiteX1295" fmla="*/ 1109546 w 4666592"/>
              <a:gd name="connsiteY1295" fmla="*/ 2734384 h 3654456"/>
              <a:gd name="connsiteX1296" fmla="*/ 1176292 w 4666592"/>
              <a:gd name="connsiteY1296" fmla="*/ 2785989 h 3654456"/>
              <a:gd name="connsiteX1297" fmla="*/ 1239571 w 4666592"/>
              <a:gd name="connsiteY1297" fmla="*/ 2734045 h 3654456"/>
              <a:gd name="connsiteX1298" fmla="*/ 1174558 w 4666592"/>
              <a:gd name="connsiteY1298" fmla="*/ 2683119 h 3654456"/>
              <a:gd name="connsiteX1299" fmla="*/ 1173691 w 4666592"/>
              <a:gd name="connsiteY1299" fmla="*/ 3254846 h 3654456"/>
              <a:gd name="connsiteX1300" fmla="*/ 1147253 w 4666592"/>
              <a:gd name="connsiteY1300" fmla="*/ 3277253 h 3654456"/>
              <a:gd name="connsiteX1301" fmla="*/ 1174992 w 4666592"/>
              <a:gd name="connsiteY1301" fmla="*/ 3298642 h 3654456"/>
              <a:gd name="connsiteX1302" fmla="*/ 1203164 w 4666592"/>
              <a:gd name="connsiteY1302" fmla="*/ 3277253 h 3654456"/>
              <a:gd name="connsiteX1303" fmla="*/ 1173691 w 4666592"/>
              <a:gd name="connsiteY1303" fmla="*/ 3254846 h 3654456"/>
              <a:gd name="connsiteX1304" fmla="*/ 1175858 w 4666592"/>
              <a:gd name="connsiteY1304" fmla="*/ 2870866 h 3654456"/>
              <a:gd name="connsiteX1305" fmla="*/ 1118648 w 4666592"/>
              <a:gd name="connsiteY1305" fmla="*/ 2915001 h 3654456"/>
              <a:gd name="connsiteX1306" fmla="*/ 1173691 w 4666592"/>
              <a:gd name="connsiteY1306" fmla="*/ 2958458 h 3654456"/>
              <a:gd name="connsiteX1307" fmla="*/ 1230035 w 4666592"/>
              <a:gd name="connsiteY1307" fmla="*/ 2914322 h 3654456"/>
              <a:gd name="connsiteX1308" fmla="*/ 1175858 w 4666592"/>
              <a:gd name="connsiteY1308" fmla="*/ 2870866 h 3654456"/>
              <a:gd name="connsiteX1309" fmla="*/ 944848 w 4666592"/>
              <a:gd name="connsiteY1309" fmla="*/ 1766796 h 3654456"/>
              <a:gd name="connsiteX1310" fmla="*/ 864232 w 4666592"/>
              <a:gd name="connsiteY1310" fmla="*/ 1827906 h 3654456"/>
              <a:gd name="connsiteX1311" fmla="*/ 941813 w 4666592"/>
              <a:gd name="connsiteY1311" fmla="*/ 1889696 h 3654456"/>
              <a:gd name="connsiteX1312" fmla="*/ 1020696 w 4666592"/>
              <a:gd name="connsiteY1312" fmla="*/ 1829604 h 3654456"/>
              <a:gd name="connsiteX1313" fmla="*/ 944848 w 4666592"/>
              <a:gd name="connsiteY1313" fmla="*/ 1766796 h 3654456"/>
              <a:gd name="connsiteX1314" fmla="*/ 942681 w 4666592"/>
              <a:gd name="connsiteY1314" fmla="*/ 1950128 h 3654456"/>
              <a:gd name="connsiteX1315" fmla="*/ 865966 w 4666592"/>
              <a:gd name="connsiteY1315" fmla="*/ 2009202 h 3654456"/>
              <a:gd name="connsiteX1316" fmla="*/ 942247 w 4666592"/>
              <a:gd name="connsiteY1316" fmla="*/ 2070313 h 3654456"/>
              <a:gd name="connsiteX1317" fmla="*/ 1019828 w 4666592"/>
              <a:gd name="connsiteY1317" fmla="*/ 2011239 h 3654456"/>
              <a:gd name="connsiteX1318" fmla="*/ 942681 w 4666592"/>
              <a:gd name="connsiteY1318" fmla="*/ 1950128 h 3654456"/>
              <a:gd name="connsiteX1319" fmla="*/ 943114 w 4666592"/>
              <a:gd name="connsiteY1319" fmla="*/ 2502503 h 3654456"/>
              <a:gd name="connsiteX1320" fmla="*/ 878535 w 4666592"/>
              <a:gd name="connsiteY1320" fmla="*/ 2551392 h 3654456"/>
              <a:gd name="connsiteX1321" fmla="*/ 943114 w 4666592"/>
              <a:gd name="connsiteY1321" fmla="*/ 2602317 h 3654456"/>
              <a:gd name="connsiteX1322" fmla="*/ 1005526 w 4666592"/>
              <a:gd name="connsiteY1322" fmla="*/ 2552410 h 3654456"/>
              <a:gd name="connsiteX1323" fmla="*/ 943114 w 4666592"/>
              <a:gd name="connsiteY1323" fmla="*/ 2502503 h 3654456"/>
              <a:gd name="connsiteX1324" fmla="*/ 945281 w 4666592"/>
              <a:gd name="connsiteY1324" fmla="*/ 2318152 h 3654456"/>
              <a:gd name="connsiteX1325" fmla="*/ 872900 w 4666592"/>
              <a:gd name="connsiteY1325" fmla="*/ 2370435 h 3654456"/>
              <a:gd name="connsiteX1326" fmla="*/ 939646 w 4666592"/>
              <a:gd name="connsiteY1326" fmla="*/ 2426793 h 3654456"/>
              <a:gd name="connsiteX1327" fmla="*/ 1011593 w 4666592"/>
              <a:gd name="connsiteY1327" fmla="*/ 2374849 h 3654456"/>
              <a:gd name="connsiteX1328" fmla="*/ 945281 w 4666592"/>
              <a:gd name="connsiteY1328" fmla="*/ 2318152 h 3654456"/>
              <a:gd name="connsiteX1329" fmla="*/ 943981 w 4666592"/>
              <a:gd name="connsiteY1329" fmla="*/ 2132103 h 3654456"/>
              <a:gd name="connsiteX1330" fmla="*/ 868133 w 4666592"/>
              <a:gd name="connsiteY1330" fmla="*/ 2189819 h 3654456"/>
              <a:gd name="connsiteX1331" fmla="*/ 942681 w 4666592"/>
              <a:gd name="connsiteY1331" fmla="*/ 2248553 h 3654456"/>
              <a:gd name="connsiteX1332" fmla="*/ 1016361 w 4666592"/>
              <a:gd name="connsiteY1332" fmla="*/ 2191856 h 3654456"/>
              <a:gd name="connsiteX1333" fmla="*/ 943981 w 4666592"/>
              <a:gd name="connsiteY1333" fmla="*/ 2132103 h 3654456"/>
              <a:gd name="connsiteX1334" fmla="*/ 1406436 w 4666592"/>
              <a:gd name="connsiteY1334" fmla="*/ 3055557 h 3654456"/>
              <a:gd name="connsiteX1335" fmla="*/ 1352692 w 4666592"/>
              <a:gd name="connsiteY1335" fmla="*/ 3096976 h 3654456"/>
              <a:gd name="connsiteX1336" fmla="*/ 1404702 w 4666592"/>
              <a:gd name="connsiteY1336" fmla="*/ 3137717 h 3654456"/>
              <a:gd name="connsiteX1337" fmla="*/ 1456712 w 4666592"/>
              <a:gd name="connsiteY1337" fmla="*/ 3097315 h 3654456"/>
              <a:gd name="connsiteX1338" fmla="*/ 1406436 w 4666592"/>
              <a:gd name="connsiteY1338" fmla="*/ 3055557 h 3654456"/>
              <a:gd name="connsiteX1339" fmla="*/ 1404269 w 4666592"/>
              <a:gd name="connsiteY1339" fmla="*/ 3246698 h 3654456"/>
              <a:gd name="connsiteX1340" fmla="*/ 1367429 w 4666592"/>
              <a:gd name="connsiteY1340" fmla="*/ 3276235 h 3654456"/>
              <a:gd name="connsiteX1341" fmla="*/ 1403402 w 4666592"/>
              <a:gd name="connsiteY1341" fmla="*/ 3306450 h 3654456"/>
              <a:gd name="connsiteX1342" fmla="*/ 1443710 w 4666592"/>
              <a:gd name="connsiteY1342" fmla="*/ 3276914 h 3654456"/>
              <a:gd name="connsiteX1343" fmla="*/ 1404269 w 4666592"/>
              <a:gd name="connsiteY1343" fmla="*/ 3246698 h 3654456"/>
              <a:gd name="connsiteX1344" fmla="*/ 942681 w 4666592"/>
              <a:gd name="connsiteY1344" fmla="*/ 2690589 h 3654456"/>
              <a:gd name="connsiteX1345" fmla="*/ 887203 w 4666592"/>
              <a:gd name="connsiteY1345" fmla="*/ 2735403 h 3654456"/>
              <a:gd name="connsiteX1346" fmla="*/ 942681 w 4666592"/>
              <a:gd name="connsiteY1346" fmla="*/ 2778181 h 3654456"/>
              <a:gd name="connsiteX1347" fmla="*/ 999025 w 4666592"/>
              <a:gd name="connsiteY1347" fmla="*/ 2733366 h 3654456"/>
              <a:gd name="connsiteX1348" fmla="*/ 942681 w 4666592"/>
              <a:gd name="connsiteY1348" fmla="*/ 2690589 h 3654456"/>
              <a:gd name="connsiteX1349" fmla="*/ 1175425 w 4666592"/>
              <a:gd name="connsiteY1349" fmla="*/ 2494694 h 3654456"/>
              <a:gd name="connsiteX1350" fmla="*/ 1101744 w 4666592"/>
              <a:gd name="connsiteY1350" fmla="*/ 2553429 h 3654456"/>
              <a:gd name="connsiteX1351" fmla="*/ 1175858 w 4666592"/>
              <a:gd name="connsiteY1351" fmla="*/ 2609786 h 3654456"/>
              <a:gd name="connsiteX1352" fmla="*/ 1248672 w 4666592"/>
              <a:gd name="connsiteY1352" fmla="*/ 2552071 h 3654456"/>
              <a:gd name="connsiteX1353" fmla="*/ 1175425 w 4666592"/>
              <a:gd name="connsiteY1353" fmla="*/ 2494694 h 3654456"/>
              <a:gd name="connsiteX1354" fmla="*/ 1405136 w 4666592"/>
              <a:gd name="connsiteY1354" fmla="*/ 3443271 h 3654456"/>
              <a:gd name="connsiteX1355" fmla="*/ 1385199 w 4666592"/>
              <a:gd name="connsiteY1355" fmla="*/ 3458209 h 3654456"/>
              <a:gd name="connsiteX1356" fmla="*/ 1406002 w 4666592"/>
              <a:gd name="connsiteY1356" fmla="*/ 3474505 h 3654456"/>
              <a:gd name="connsiteX1357" fmla="*/ 1424206 w 4666592"/>
              <a:gd name="connsiteY1357" fmla="*/ 3458549 h 3654456"/>
              <a:gd name="connsiteX1358" fmla="*/ 1405136 w 4666592"/>
              <a:gd name="connsiteY1358" fmla="*/ 3443271 h 3654456"/>
              <a:gd name="connsiteX1359" fmla="*/ 1402535 w 4666592"/>
              <a:gd name="connsiteY1359" fmla="*/ 2865094 h 3654456"/>
              <a:gd name="connsiteX1360" fmla="*/ 1341424 w 4666592"/>
              <a:gd name="connsiteY1360" fmla="*/ 2916020 h 3654456"/>
              <a:gd name="connsiteX1361" fmla="*/ 1406002 w 4666592"/>
              <a:gd name="connsiteY1361" fmla="*/ 2964569 h 3654456"/>
              <a:gd name="connsiteX1362" fmla="*/ 1468848 w 4666592"/>
              <a:gd name="connsiteY1362" fmla="*/ 2914322 h 3654456"/>
              <a:gd name="connsiteX1363" fmla="*/ 1402535 w 4666592"/>
              <a:gd name="connsiteY1363" fmla="*/ 2865094 h 3654456"/>
              <a:gd name="connsiteX1364" fmla="*/ 1174992 w 4666592"/>
              <a:gd name="connsiteY1364" fmla="*/ 2124973 h 3654456"/>
              <a:gd name="connsiteX1365" fmla="*/ 1091342 w 4666592"/>
              <a:gd name="connsiteY1365" fmla="*/ 2190837 h 3654456"/>
              <a:gd name="connsiteX1366" fmla="*/ 1176292 w 4666592"/>
              <a:gd name="connsiteY1366" fmla="*/ 2256022 h 3654456"/>
              <a:gd name="connsiteX1367" fmla="*/ 1259508 w 4666592"/>
              <a:gd name="connsiteY1367" fmla="*/ 2190837 h 3654456"/>
              <a:gd name="connsiteX1368" fmla="*/ 1174992 w 4666592"/>
              <a:gd name="connsiteY1368" fmla="*/ 2124973 h 3654456"/>
              <a:gd name="connsiteX1369" fmla="*/ 1175425 w 4666592"/>
              <a:gd name="connsiteY1369" fmla="*/ 2310343 h 3654456"/>
              <a:gd name="connsiteX1370" fmla="*/ 1096110 w 4666592"/>
              <a:gd name="connsiteY1370" fmla="*/ 2372133 h 3654456"/>
              <a:gd name="connsiteX1371" fmla="*/ 1174992 w 4666592"/>
              <a:gd name="connsiteY1371" fmla="*/ 2434602 h 3654456"/>
              <a:gd name="connsiteX1372" fmla="*/ 1255174 w 4666592"/>
              <a:gd name="connsiteY1372" fmla="*/ 2372812 h 3654456"/>
              <a:gd name="connsiteX1373" fmla="*/ 1175425 w 4666592"/>
              <a:gd name="connsiteY1373" fmla="*/ 2310343 h 3654456"/>
              <a:gd name="connsiteX1374" fmla="*/ 250948 w 4666592"/>
              <a:gd name="connsiteY1374" fmla="*/ 1982042 h 3654456"/>
              <a:gd name="connsiteX1375" fmla="*/ 213674 w 4666592"/>
              <a:gd name="connsiteY1375" fmla="*/ 2008863 h 3654456"/>
              <a:gd name="connsiteX1376" fmla="*/ 249214 w 4666592"/>
              <a:gd name="connsiteY1376" fmla="*/ 2038739 h 3654456"/>
              <a:gd name="connsiteX1377" fmla="*/ 286055 w 4666592"/>
              <a:gd name="connsiteY1377" fmla="*/ 2012258 h 3654456"/>
              <a:gd name="connsiteX1378" fmla="*/ 250948 w 4666592"/>
              <a:gd name="connsiteY1378" fmla="*/ 1982042 h 3654456"/>
              <a:gd name="connsiteX1379" fmla="*/ 1173258 w 4666592"/>
              <a:gd name="connsiteY1379" fmla="*/ 1941980 h 3654456"/>
              <a:gd name="connsiteX1380" fmla="*/ 1087441 w 4666592"/>
              <a:gd name="connsiteY1380" fmla="*/ 2009881 h 3654456"/>
              <a:gd name="connsiteX1381" fmla="*/ 1174992 w 4666592"/>
              <a:gd name="connsiteY1381" fmla="*/ 2078122 h 3654456"/>
              <a:gd name="connsiteX1382" fmla="*/ 1261242 w 4666592"/>
              <a:gd name="connsiteY1382" fmla="*/ 2009202 h 3654456"/>
              <a:gd name="connsiteX1383" fmla="*/ 1173258 w 4666592"/>
              <a:gd name="connsiteY1383" fmla="*/ 1941980 h 3654456"/>
              <a:gd name="connsiteX1384" fmla="*/ 1176292 w 4666592"/>
              <a:gd name="connsiteY1384" fmla="*/ 1758647 h 3654456"/>
              <a:gd name="connsiteX1385" fmla="*/ 1087008 w 4666592"/>
              <a:gd name="connsiteY1385" fmla="*/ 1828246 h 3654456"/>
              <a:gd name="connsiteX1386" fmla="*/ 1173691 w 4666592"/>
              <a:gd name="connsiteY1386" fmla="*/ 1897505 h 3654456"/>
              <a:gd name="connsiteX1387" fmla="*/ 1263409 w 4666592"/>
              <a:gd name="connsiteY1387" fmla="*/ 1828246 h 3654456"/>
              <a:gd name="connsiteX1388" fmla="*/ 1176292 w 4666592"/>
              <a:gd name="connsiteY1388" fmla="*/ 1758647 h 3654456"/>
              <a:gd name="connsiteX1389" fmla="*/ 481092 w 4666592"/>
              <a:gd name="connsiteY1389" fmla="*/ 1969141 h 3654456"/>
              <a:gd name="connsiteX1390" fmla="*/ 427782 w 4666592"/>
              <a:gd name="connsiteY1390" fmla="*/ 2010560 h 3654456"/>
              <a:gd name="connsiteX1391" fmla="*/ 479359 w 4666592"/>
              <a:gd name="connsiteY1391" fmla="*/ 2051301 h 3654456"/>
              <a:gd name="connsiteX1392" fmla="*/ 533102 w 4666592"/>
              <a:gd name="connsiteY1392" fmla="*/ 2009881 h 3654456"/>
              <a:gd name="connsiteX1393" fmla="*/ 481092 w 4666592"/>
              <a:gd name="connsiteY1393" fmla="*/ 1969141 h 3654456"/>
              <a:gd name="connsiteX1394" fmla="*/ 479359 w 4666592"/>
              <a:gd name="connsiteY1394" fmla="*/ 2337164 h 3654456"/>
              <a:gd name="connsiteX1395" fmla="*/ 434716 w 4666592"/>
              <a:gd name="connsiteY1395" fmla="*/ 2372812 h 3654456"/>
              <a:gd name="connsiteX1396" fmla="*/ 481092 w 4666592"/>
              <a:gd name="connsiteY1396" fmla="*/ 2407441 h 3654456"/>
              <a:gd name="connsiteX1397" fmla="*/ 525301 w 4666592"/>
              <a:gd name="connsiteY1397" fmla="*/ 2371454 h 3654456"/>
              <a:gd name="connsiteX1398" fmla="*/ 479359 w 4666592"/>
              <a:gd name="connsiteY1398" fmla="*/ 2337164 h 3654456"/>
              <a:gd name="connsiteX1399" fmla="*/ 481092 w 4666592"/>
              <a:gd name="connsiteY1399" fmla="*/ 2151455 h 3654456"/>
              <a:gd name="connsiteX1400" fmla="*/ 431249 w 4666592"/>
              <a:gd name="connsiteY1400" fmla="*/ 2190837 h 3654456"/>
              <a:gd name="connsiteX1401" fmla="*/ 479792 w 4666592"/>
              <a:gd name="connsiteY1401" fmla="*/ 2229541 h 3654456"/>
              <a:gd name="connsiteX1402" fmla="*/ 530068 w 4666592"/>
              <a:gd name="connsiteY1402" fmla="*/ 2190158 h 3654456"/>
              <a:gd name="connsiteX1403" fmla="*/ 481092 w 4666592"/>
              <a:gd name="connsiteY1403" fmla="*/ 2151455 h 3654456"/>
              <a:gd name="connsiteX1404" fmla="*/ 478925 w 4666592"/>
              <a:gd name="connsiteY1404" fmla="*/ 1786147 h 3654456"/>
              <a:gd name="connsiteX1405" fmla="*/ 426915 w 4666592"/>
              <a:gd name="connsiteY1405" fmla="*/ 1829264 h 3654456"/>
              <a:gd name="connsiteX1406" fmla="*/ 481092 w 4666592"/>
              <a:gd name="connsiteY1406" fmla="*/ 1870684 h 3654456"/>
              <a:gd name="connsiteX1407" fmla="*/ 534836 w 4666592"/>
              <a:gd name="connsiteY1407" fmla="*/ 1828925 h 3654456"/>
              <a:gd name="connsiteX1408" fmla="*/ 478925 w 4666592"/>
              <a:gd name="connsiteY1408" fmla="*/ 1786147 h 3654456"/>
              <a:gd name="connsiteX1409" fmla="*/ 480659 w 4666592"/>
              <a:gd name="connsiteY1409" fmla="*/ 2902439 h 3654456"/>
              <a:gd name="connsiteX1410" fmla="*/ 465056 w 4666592"/>
              <a:gd name="connsiteY1410" fmla="*/ 2914322 h 3654456"/>
              <a:gd name="connsiteX1411" fmla="*/ 478492 w 4666592"/>
              <a:gd name="connsiteY1411" fmla="*/ 2926205 h 3654456"/>
              <a:gd name="connsiteX1412" fmla="*/ 495395 w 4666592"/>
              <a:gd name="connsiteY1412" fmla="*/ 2915680 h 3654456"/>
              <a:gd name="connsiteX1413" fmla="*/ 480659 w 4666592"/>
              <a:gd name="connsiteY1413" fmla="*/ 2902439 h 3654456"/>
              <a:gd name="connsiteX1414" fmla="*/ 249214 w 4666592"/>
              <a:gd name="connsiteY1414" fmla="*/ 1798369 h 3654456"/>
              <a:gd name="connsiteX1415" fmla="*/ 212374 w 4666592"/>
              <a:gd name="connsiteY1415" fmla="*/ 1828246 h 3654456"/>
              <a:gd name="connsiteX1416" fmla="*/ 248781 w 4666592"/>
              <a:gd name="connsiteY1416" fmla="*/ 1858122 h 3654456"/>
              <a:gd name="connsiteX1417" fmla="*/ 288655 w 4666592"/>
              <a:gd name="connsiteY1417" fmla="*/ 1828585 h 3654456"/>
              <a:gd name="connsiteX1418" fmla="*/ 249214 w 4666592"/>
              <a:gd name="connsiteY1418" fmla="*/ 1798369 h 3654456"/>
              <a:gd name="connsiteX1419" fmla="*/ 479792 w 4666592"/>
              <a:gd name="connsiteY1419" fmla="*/ 2522534 h 3654456"/>
              <a:gd name="connsiteX1420" fmla="*/ 442518 w 4666592"/>
              <a:gd name="connsiteY1420" fmla="*/ 2553768 h 3654456"/>
              <a:gd name="connsiteX1421" fmla="*/ 480659 w 4666592"/>
              <a:gd name="connsiteY1421" fmla="*/ 2582287 h 3654456"/>
              <a:gd name="connsiteX1422" fmla="*/ 518366 w 4666592"/>
              <a:gd name="connsiteY1422" fmla="*/ 2553089 h 3654456"/>
              <a:gd name="connsiteX1423" fmla="*/ 479792 w 4666592"/>
              <a:gd name="connsiteY1423" fmla="*/ 2522534 h 3654456"/>
              <a:gd name="connsiteX1424" fmla="*/ 711670 w 4666592"/>
              <a:gd name="connsiteY1424" fmla="*/ 3082717 h 3654456"/>
              <a:gd name="connsiteX1425" fmla="*/ 694766 w 4666592"/>
              <a:gd name="connsiteY1425" fmla="*/ 3097315 h 3654456"/>
              <a:gd name="connsiteX1426" fmla="*/ 713837 w 4666592"/>
              <a:gd name="connsiteY1426" fmla="*/ 3110217 h 3654456"/>
              <a:gd name="connsiteX1427" fmla="*/ 730307 w 4666592"/>
              <a:gd name="connsiteY1427" fmla="*/ 3095618 h 3654456"/>
              <a:gd name="connsiteX1428" fmla="*/ 711670 w 4666592"/>
              <a:gd name="connsiteY1428" fmla="*/ 3082717 h 3654456"/>
              <a:gd name="connsiteX1429" fmla="*/ 479792 w 4666592"/>
              <a:gd name="connsiteY1429" fmla="*/ 2712996 h 3654456"/>
              <a:gd name="connsiteX1430" fmla="*/ 452920 w 4666592"/>
              <a:gd name="connsiteY1430" fmla="*/ 2734724 h 3654456"/>
              <a:gd name="connsiteX1431" fmla="*/ 479792 w 4666592"/>
              <a:gd name="connsiteY1431" fmla="*/ 2756452 h 3654456"/>
              <a:gd name="connsiteX1432" fmla="*/ 508397 w 4666592"/>
              <a:gd name="connsiteY1432" fmla="*/ 2733706 h 3654456"/>
              <a:gd name="connsiteX1433" fmla="*/ 479792 w 4666592"/>
              <a:gd name="connsiteY1433" fmla="*/ 2712996 h 3654456"/>
              <a:gd name="connsiteX1434" fmla="*/ 712970 w 4666592"/>
              <a:gd name="connsiteY1434" fmla="*/ 2326300 h 3654456"/>
              <a:gd name="connsiteX1435" fmla="*/ 653592 w 4666592"/>
              <a:gd name="connsiteY1435" fmla="*/ 2373830 h 3654456"/>
              <a:gd name="connsiteX1436" fmla="*/ 713837 w 4666592"/>
              <a:gd name="connsiteY1436" fmla="*/ 2418305 h 3654456"/>
              <a:gd name="connsiteX1437" fmla="*/ 771047 w 4666592"/>
              <a:gd name="connsiteY1437" fmla="*/ 2372133 h 3654456"/>
              <a:gd name="connsiteX1438" fmla="*/ 712970 w 4666592"/>
              <a:gd name="connsiteY1438" fmla="*/ 2326300 h 3654456"/>
              <a:gd name="connsiteX1439" fmla="*/ 713403 w 4666592"/>
              <a:gd name="connsiteY1439" fmla="*/ 1775962 h 3654456"/>
              <a:gd name="connsiteX1440" fmla="*/ 646657 w 4666592"/>
              <a:gd name="connsiteY1440" fmla="*/ 1827227 h 3654456"/>
              <a:gd name="connsiteX1441" fmla="*/ 713837 w 4666592"/>
              <a:gd name="connsiteY1441" fmla="*/ 1880529 h 3654456"/>
              <a:gd name="connsiteX1442" fmla="*/ 780150 w 4666592"/>
              <a:gd name="connsiteY1442" fmla="*/ 1827906 h 3654456"/>
              <a:gd name="connsiteX1443" fmla="*/ 713403 w 4666592"/>
              <a:gd name="connsiteY1443" fmla="*/ 1775962 h 3654456"/>
              <a:gd name="connsiteX1444" fmla="*/ 712536 w 4666592"/>
              <a:gd name="connsiteY1444" fmla="*/ 2889539 h 3654456"/>
              <a:gd name="connsiteX1445" fmla="*/ 680030 w 4666592"/>
              <a:gd name="connsiteY1445" fmla="*/ 2914662 h 3654456"/>
              <a:gd name="connsiteX1446" fmla="*/ 712970 w 4666592"/>
              <a:gd name="connsiteY1446" fmla="*/ 2939446 h 3654456"/>
              <a:gd name="connsiteX1447" fmla="*/ 745042 w 4666592"/>
              <a:gd name="connsiteY1447" fmla="*/ 2914322 h 3654456"/>
              <a:gd name="connsiteX1448" fmla="*/ 712536 w 4666592"/>
              <a:gd name="connsiteY1448" fmla="*/ 2889539 h 3654456"/>
              <a:gd name="connsiteX1449" fmla="*/ 713403 w 4666592"/>
              <a:gd name="connsiteY1449" fmla="*/ 1958616 h 3654456"/>
              <a:gd name="connsiteX1450" fmla="*/ 647524 w 4666592"/>
              <a:gd name="connsiteY1450" fmla="*/ 2008863 h 3654456"/>
              <a:gd name="connsiteX1451" fmla="*/ 712536 w 4666592"/>
              <a:gd name="connsiteY1451" fmla="*/ 2061825 h 3654456"/>
              <a:gd name="connsiteX1452" fmla="*/ 778849 w 4666592"/>
              <a:gd name="connsiteY1452" fmla="*/ 2011579 h 3654456"/>
              <a:gd name="connsiteX1453" fmla="*/ 713403 w 4666592"/>
              <a:gd name="connsiteY1453" fmla="*/ 1958616 h 3654456"/>
              <a:gd name="connsiteX1454" fmla="*/ 942681 w 4666592"/>
              <a:gd name="connsiteY1454" fmla="*/ 3071174 h 3654456"/>
              <a:gd name="connsiteX1455" fmla="*/ 909741 w 4666592"/>
              <a:gd name="connsiteY1455" fmla="*/ 3096637 h 3654456"/>
              <a:gd name="connsiteX1456" fmla="*/ 942247 w 4666592"/>
              <a:gd name="connsiteY1456" fmla="*/ 3122439 h 3654456"/>
              <a:gd name="connsiteX1457" fmla="*/ 974753 w 4666592"/>
              <a:gd name="connsiteY1457" fmla="*/ 3097315 h 3654456"/>
              <a:gd name="connsiteX1458" fmla="*/ 942681 w 4666592"/>
              <a:gd name="connsiteY1458" fmla="*/ 3071174 h 3654456"/>
              <a:gd name="connsiteX1459" fmla="*/ 712536 w 4666592"/>
              <a:gd name="connsiteY1459" fmla="*/ 2141270 h 3654456"/>
              <a:gd name="connsiteX1460" fmla="*/ 649258 w 4666592"/>
              <a:gd name="connsiteY1460" fmla="*/ 2190498 h 3654456"/>
              <a:gd name="connsiteX1461" fmla="*/ 712970 w 4666592"/>
              <a:gd name="connsiteY1461" fmla="*/ 2239387 h 3654456"/>
              <a:gd name="connsiteX1462" fmla="*/ 775382 w 4666592"/>
              <a:gd name="connsiteY1462" fmla="*/ 2189819 h 3654456"/>
              <a:gd name="connsiteX1463" fmla="*/ 712536 w 4666592"/>
              <a:gd name="connsiteY1463" fmla="*/ 2141270 h 3654456"/>
              <a:gd name="connsiteX1464" fmla="*/ 713837 w 4666592"/>
              <a:gd name="connsiteY1464" fmla="*/ 2700434 h 3654456"/>
              <a:gd name="connsiteX1465" fmla="*/ 668761 w 4666592"/>
              <a:gd name="connsiteY1465" fmla="*/ 2734045 h 3654456"/>
              <a:gd name="connsiteX1466" fmla="*/ 711670 w 4666592"/>
              <a:gd name="connsiteY1466" fmla="*/ 2769354 h 3654456"/>
              <a:gd name="connsiteX1467" fmla="*/ 755878 w 4666592"/>
              <a:gd name="connsiteY1467" fmla="*/ 2735743 h 3654456"/>
              <a:gd name="connsiteX1468" fmla="*/ 713837 w 4666592"/>
              <a:gd name="connsiteY1468" fmla="*/ 2700434 h 3654456"/>
              <a:gd name="connsiteX1469" fmla="*/ 942247 w 4666592"/>
              <a:gd name="connsiteY1469" fmla="*/ 2878674 h 3654456"/>
              <a:gd name="connsiteX1470" fmla="*/ 896738 w 4666592"/>
              <a:gd name="connsiteY1470" fmla="*/ 2916020 h 3654456"/>
              <a:gd name="connsiteX1471" fmla="*/ 942681 w 4666592"/>
              <a:gd name="connsiteY1471" fmla="*/ 2950649 h 3654456"/>
              <a:gd name="connsiteX1472" fmla="*/ 988623 w 4666592"/>
              <a:gd name="connsiteY1472" fmla="*/ 2915341 h 3654456"/>
              <a:gd name="connsiteX1473" fmla="*/ 942247 w 4666592"/>
              <a:gd name="connsiteY1473" fmla="*/ 2878674 h 3654456"/>
              <a:gd name="connsiteX1474" fmla="*/ 713403 w 4666592"/>
              <a:gd name="connsiteY1474" fmla="*/ 2511330 h 3654456"/>
              <a:gd name="connsiteX1475" fmla="*/ 660960 w 4666592"/>
              <a:gd name="connsiteY1475" fmla="*/ 2553429 h 3654456"/>
              <a:gd name="connsiteX1476" fmla="*/ 713837 w 4666592"/>
              <a:gd name="connsiteY1476" fmla="*/ 2593490 h 3654456"/>
              <a:gd name="connsiteX1477" fmla="*/ 764980 w 4666592"/>
              <a:gd name="connsiteY1477" fmla="*/ 2552410 h 3654456"/>
              <a:gd name="connsiteX1478" fmla="*/ 713403 w 4666592"/>
              <a:gd name="connsiteY1478" fmla="*/ 2511330 h 3654456"/>
              <a:gd name="connsiteX1479" fmla="*/ 2330046 w 4666592"/>
              <a:gd name="connsiteY1479" fmla="*/ 3429351 h 3654456"/>
              <a:gd name="connsiteX1480" fmla="*/ 2291905 w 4666592"/>
              <a:gd name="connsiteY1480" fmla="*/ 3457530 h 3654456"/>
              <a:gd name="connsiteX1481" fmla="*/ 2329179 w 4666592"/>
              <a:gd name="connsiteY1481" fmla="*/ 3488765 h 3654456"/>
              <a:gd name="connsiteX1482" fmla="*/ 2368186 w 4666592"/>
              <a:gd name="connsiteY1482" fmla="*/ 3458549 h 3654456"/>
              <a:gd name="connsiteX1483" fmla="*/ 2330046 w 4666592"/>
              <a:gd name="connsiteY1483" fmla="*/ 3429351 h 3654456"/>
              <a:gd name="connsiteX1484" fmla="*/ 2100335 w 4666592"/>
              <a:gd name="connsiteY1484" fmla="*/ 2856267 h 3654456"/>
              <a:gd name="connsiteX1485" fmla="*/ 2022320 w 4666592"/>
              <a:gd name="connsiteY1485" fmla="*/ 2916699 h 3654456"/>
              <a:gd name="connsiteX1486" fmla="*/ 2098602 w 4666592"/>
              <a:gd name="connsiteY1486" fmla="*/ 2976791 h 3654456"/>
              <a:gd name="connsiteX1487" fmla="*/ 2176183 w 4666592"/>
              <a:gd name="connsiteY1487" fmla="*/ 2916020 h 3654456"/>
              <a:gd name="connsiteX1488" fmla="*/ 2100335 w 4666592"/>
              <a:gd name="connsiteY1488" fmla="*/ 2856267 h 3654456"/>
              <a:gd name="connsiteX1489" fmla="*/ 2098168 w 4666592"/>
              <a:gd name="connsiteY1489" fmla="*/ 3045711 h 3654456"/>
              <a:gd name="connsiteX1490" fmla="*/ 2033589 w 4666592"/>
              <a:gd name="connsiteY1490" fmla="*/ 3096976 h 3654456"/>
              <a:gd name="connsiteX1491" fmla="*/ 2098602 w 4666592"/>
              <a:gd name="connsiteY1491" fmla="*/ 3148241 h 3654456"/>
              <a:gd name="connsiteX1492" fmla="*/ 2165348 w 4666592"/>
              <a:gd name="connsiteY1492" fmla="*/ 3096976 h 3654456"/>
              <a:gd name="connsiteX1493" fmla="*/ 2098168 w 4666592"/>
              <a:gd name="connsiteY1493" fmla="*/ 3045711 h 3654456"/>
              <a:gd name="connsiteX1494" fmla="*/ 2097735 w 4666592"/>
              <a:gd name="connsiteY1494" fmla="*/ 2666484 h 3654456"/>
              <a:gd name="connsiteX1495" fmla="*/ 2011918 w 4666592"/>
              <a:gd name="connsiteY1495" fmla="*/ 2734384 h 3654456"/>
              <a:gd name="connsiteX1496" fmla="*/ 2099468 w 4666592"/>
              <a:gd name="connsiteY1496" fmla="*/ 2802625 h 3654456"/>
              <a:gd name="connsiteX1497" fmla="*/ 2185718 w 4666592"/>
              <a:gd name="connsiteY1497" fmla="*/ 2733706 h 3654456"/>
              <a:gd name="connsiteX1498" fmla="*/ 2097735 w 4666592"/>
              <a:gd name="connsiteY1498" fmla="*/ 2666484 h 3654456"/>
              <a:gd name="connsiteX1499" fmla="*/ 1867591 w 4666592"/>
              <a:gd name="connsiteY1499" fmla="*/ 2669200 h 3654456"/>
              <a:gd name="connsiteX1500" fmla="*/ 1783074 w 4666592"/>
              <a:gd name="connsiteY1500" fmla="*/ 2735064 h 3654456"/>
              <a:gd name="connsiteX1501" fmla="*/ 1865857 w 4666592"/>
              <a:gd name="connsiteY1501" fmla="*/ 2800588 h 3654456"/>
              <a:gd name="connsiteX1502" fmla="*/ 1951240 w 4666592"/>
              <a:gd name="connsiteY1502" fmla="*/ 2735743 h 3654456"/>
              <a:gd name="connsiteX1503" fmla="*/ 1867591 w 4666592"/>
              <a:gd name="connsiteY1503" fmla="*/ 2669200 h 3654456"/>
              <a:gd name="connsiteX1504" fmla="*/ 2099468 w 4666592"/>
              <a:gd name="connsiteY1504" fmla="*/ 3237871 h 3654456"/>
              <a:gd name="connsiteX1505" fmla="*/ 2047025 w 4666592"/>
              <a:gd name="connsiteY1505" fmla="*/ 3277932 h 3654456"/>
              <a:gd name="connsiteX1506" fmla="*/ 2099902 w 4666592"/>
              <a:gd name="connsiteY1506" fmla="*/ 3319691 h 3654456"/>
              <a:gd name="connsiteX1507" fmla="*/ 2152779 w 4666592"/>
              <a:gd name="connsiteY1507" fmla="*/ 3279630 h 3654456"/>
              <a:gd name="connsiteX1508" fmla="*/ 2099468 w 4666592"/>
              <a:gd name="connsiteY1508" fmla="*/ 3237871 h 3654456"/>
              <a:gd name="connsiteX1509" fmla="*/ 1866724 w 4666592"/>
              <a:gd name="connsiteY1509" fmla="*/ 2482133 h 3654456"/>
              <a:gd name="connsiteX1510" fmla="*/ 1774840 w 4666592"/>
              <a:gd name="connsiteY1510" fmla="*/ 2554447 h 3654456"/>
              <a:gd name="connsiteX1511" fmla="*/ 1866724 w 4666592"/>
              <a:gd name="connsiteY1511" fmla="*/ 2626762 h 3654456"/>
              <a:gd name="connsiteX1512" fmla="*/ 1959908 w 4666592"/>
              <a:gd name="connsiteY1512" fmla="*/ 2555466 h 3654456"/>
              <a:gd name="connsiteX1513" fmla="*/ 1866724 w 4666592"/>
              <a:gd name="connsiteY1513" fmla="*/ 2482133 h 3654456"/>
              <a:gd name="connsiteX1514" fmla="*/ 1866291 w 4666592"/>
              <a:gd name="connsiteY1514" fmla="*/ 2293707 h 3654456"/>
              <a:gd name="connsiteX1515" fmla="*/ 1766172 w 4666592"/>
              <a:gd name="connsiteY1515" fmla="*/ 2372812 h 3654456"/>
              <a:gd name="connsiteX1516" fmla="*/ 1867591 w 4666592"/>
              <a:gd name="connsiteY1516" fmla="*/ 2450898 h 3654456"/>
              <a:gd name="connsiteX1517" fmla="*/ 1967276 w 4666592"/>
              <a:gd name="connsiteY1517" fmla="*/ 2371793 h 3654456"/>
              <a:gd name="connsiteX1518" fmla="*/ 1866291 w 4666592"/>
              <a:gd name="connsiteY1518" fmla="*/ 2293707 h 3654456"/>
              <a:gd name="connsiteX1519" fmla="*/ 1868024 w 4666592"/>
              <a:gd name="connsiteY1519" fmla="*/ 2106300 h 3654456"/>
              <a:gd name="connsiteX1520" fmla="*/ 1760104 w 4666592"/>
              <a:gd name="connsiteY1520" fmla="*/ 2189479 h 3654456"/>
              <a:gd name="connsiteX1521" fmla="*/ 1865857 w 4666592"/>
              <a:gd name="connsiteY1521" fmla="*/ 2274016 h 3654456"/>
              <a:gd name="connsiteX1522" fmla="*/ 1974211 w 4666592"/>
              <a:gd name="connsiteY1522" fmla="*/ 2190837 h 3654456"/>
              <a:gd name="connsiteX1523" fmla="*/ 1868024 w 4666592"/>
              <a:gd name="connsiteY1523" fmla="*/ 2106300 h 3654456"/>
              <a:gd name="connsiteX1524" fmla="*/ 2099468 w 4666592"/>
              <a:gd name="connsiteY1524" fmla="*/ 3430709 h 3654456"/>
              <a:gd name="connsiteX1525" fmla="*/ 2063062 w 4666592"/>
              <a:gd name="connsiteY1525" fmla="*/ 3459907 h 3654456"/>
              <a:gd name="connsiteX1526" fmla="*/ 2102069 w 4666592"/>
              <a:gd name="connsiteY1526" fmla="*/ 3487067 h 3654456"/>
              <a:gd name="connsiteX1527" fmla="*/ 2135442 w 4666592"/>
              <a:gd name="connsiteY1527" fmla="*/ 3457870 h 3654456"/>
              <a:gd name="connsiteX1528" fmla="*/ 2099468 w 4666592"/>
              <a:gd name="connsiteY1528" fmla="*/ 3430709 h 3654456"/>
              <a:gd name="connsiteX1529" fmla="*/ 2099468 w 4666592"/>
              <a:gd name="connsiteY1529" fmla="*/ 2478738 h 3654456"/>
              <a:gd name="connsiteX1530" fmla="*/ 2002817 w 4666592"/>
              <a:gd name="connsiteY1530" fmla="*/ 2553768 h 3654456"/>
              <a:gd name="connsiteX1531" fmla="*/ 2100335 w 4666592"/>
              <a:gd name="connsiteY1531" fmla="*/ 2629817 h 3654456"/>
              <a:gd name="connsiteX1532" fmla="*/ 2195254 w 4666592"/>
              <a:gd name="connsiteY1532" fmla="*/ 2553768 h 3654456"/>
              <a:gd name="connsiteX1533" fmla="*/ 2099468 w 4666592"/>
              <a:gd name="connsiteY1533" fmla="*/ 2478738 h 3654456"/>
              <a:gd name="connsiteX1534" fmla="*/ 2098168 w 4666592"/>
              <a:gd name="connsiteY1534" fmla="*/ 2290312 h 3654456"/>
              <a:gd name="connsiteX1535" fmla="*/ 1995448 w 4666592"/>
              <a:gd name="connsiteY1535" fmla="*/ 2372472 h 3654456"/>
              <a:gd name="connsiteX1536" fmla="*/ 2098602 w 4666592"/>
              <a:gd name="connsiteY1536" fmla="*/ 2454293 h 3654456"/>
              <a:gd name="connsiteX1537" fmla="*/ 2204789 w 4666592"/>
              <a:gd name="connsiteY1537" fmla="*/ 2372472 h 3654456"/>
              <a:gd name="connsiteX1538" fmla="*/ 2098168 w 4666592"/>
              <a:gd name="connsiteY1538" fmla="*/ 2290312 h 3654456"/>
              <a:gd name="connsiteX1539" fmla="*/ 2332213 w 4666592"/>
              <a:gd name="connsiteY1539" fmla="*/ 2478058 h 3654456"/>
              <a:gd name="connsiteX1540" fmla="*/ 2231660 w 4666592"/>
              <a:gd name="connsiteY1540" fmla="*/ 2553768 h 3654456"/>
              <a:gd name="connsiteX1541" fmla="*/ 2327879 w 4666592"/>
              <a:gd name="connsiteY1541" fmla="*/ 2630496 h 3654456"/>
              <a:gd name="connsiteX1542" fmla="*/ 2426264 w 4666592"/>
              <a:gd name="connsiteY1542" fmla="*/ 2555805 h 3654456"/>
              <a:gd name="connsiteX1543" fmla="*/ 2332213 w 4666592"/>
              <a:gd name="connsiteY1543" fmla="*/ 2478058 h 3654456"/>
              <a:gd name="connsiteX1544" fmla="*/ 2562790 w 4666592"/>
              <a:gd name="connsiteY1544" fmla="*/ 3430030 h 3654456"/>
              <a:gd name="connsiteX1545" fmla="*/ 2524650 w 4666592"/>
              <a:gd name="connsiteY1545" fmla="*/ 3458209 h 3654456"/>
              <a:gd name="connsiteX1546" fmla="*/ 2561057 w 4666592"/>
              <a:gd name="connsiteY1546" fmla="*/ 3487746 h 3654456"/>
              <a:gd name="connsiteX1547" fmla="*/ 2599197 w 4666592"/>
              <a:gd name="connsiteY1547" fmla="*/ 3459567 h 3654456"/>
              <a:gd name="connsiteX1548" fmla="*/ 2562790 w 4666592"/>
              <a:gd name="connsiteY1548" fmla="*/ 3430030 h 3654456"/>
              <a:gd name="connsiteX1549" fmla="*/ 2330479 w 4666592"/>
              <a:gd name="connsiteY1549" fmla="*/ 2665805 h 3654456"/>
              <a:gd name="connsiteX1550" fmla="*/ 2241629 w 4666592"/>
              <a:gd name="connsiteY1550" fmla="*/ 2735064 h 3654456"/>
              <a:gd name="connsiteX1551" fmla="*/ 2328746 w 4666592"/>
              <a:gd name="connsiteY1551" fmla="*/ 2803644 h 3654456"/>
              <a:gd name="connsiteX1552" fmla="*/ 2418029 w 4666592"/>
              <a:gd name="connsiteY1552" fmla="*/ 2734724 h 3654456"/>
              <a:gd name="connsiteX1553" fmla="*/ 2330479 w 4666592"/>
              <a:gd name="connsiteY1553" fmla="*/ 2665805 h 3654456"/>
              <a:gd name="connsiteX1554" fmla="*/ 2332646 w 4666592"/>
              <a:gd name="connsiteY1554" fmla="*/ 2289633 h 3654456"/>
              <a:gd name="connsiteX1555" fmla="*/ 2223426 w 4666592"/>
              <a:gd name="connsiteY1555" fmla="*/ 2370775 h 3654456"/>
              <a:gd name="connsiteX1556" fmla="*/ 2326578 w 4666592"/>
              <a:gd name="connsiteY1556" fmla="*/ 2454972 h 3654456"/>
              <a:gd name="connsiteX1557" fmla="*/ 2435800 w 4666592"/>
              <a:gd name="connsiteY1557" fmla="*/ 2373830 h 3654456"/>
              <a:gd name="connsiteX1558" fmla="*/ 2332646 w 4666592"/>
              <a:gd name="connsiteY1558" fmla="*/ 2289633 h 3654456"/>
              <a:gd name="connsiteX1559" fmla="*/ 2328746 w 4666592"/>
              <a:gd name="connsiteY1559" fmla="*/ 3236512 h 3654456"/>
              <a:gd name="connsiteX1560" fmla="*/ 2275869 w 4666592"/>
              <a:gd name="connsiteY1560" fmla="*/ 3278951 h 3654456"/>
              <a:gd name="connsiteX1561" fmla="*/ 2328746 w 4666592"/>
              <a:gd name="connsiteY1561" fmla="*/ 3321389 h 3654456"/>
              <a:gd name="connsiteX1562" fmla="*/ 2383790 w 4666592"/>
              <a:gd name="connsiteY1562" fmla="*/ 3277932 h 3654456"/>
              <a:gd name="connsiteX1563" fmla="*/ 2328746 w 4666592"/>
              <a:gd name="connsiteY1563" fmla="*/ 3236512 h 3654456"/>
              <a:gd name="connsiteX1564" fmla="*/ 2562790 w 4666592"/>
              <a:gd name="connsiteY1564" fmla="*/ 3237192 h 3654456"/>
              <a:gd name="connsiteX1565" fmla="*/ 2508180 w 4666592"/>
              <a:gd name="connsiteY1565" fmla="*/ 3277932 h 3654456"/>
              <a:gd name="connsiteX1566" fmla="*/ 2561057 w 4666592"/>
              <a:gd name="connsiteY1566" fmla="*/ 3320370 h 3654456"/>
              <a:gd name="connsiteX1567" fmla="*/ 2614800 w 4666592"/>
              <a:gd name="connsiteY1567" fmla="*/ 3279290 h 3654456"/>
              <a:gd name="connsiteX1568" fmla="*/ 2562790 w 4666592"/>
              <a:gd name="connsiteY1568" fmla="*/ 3237192 h 3654456"/>
              <a:gd name="connsiteX1569" fmla="*/ 2329613 w 4666592"/>
              <a:gd name="connsiteY1569" fmla="*/ 2854909 h 3654456"/>
              <a:gd name="connsiteX1570" fmla="*/ 2251164 w 4666592"/>
              <a:gd name="connsiteY1570" fmla="*/ 2915680 h 3654456"/>
              <a:gd name="connsiteX1571" fmla="*/ 2327879 w 4666592"/>
              <a:gd name="connsiteY1571" fmla="*/ 2977810 h 3654456"/>
              <a:gd name="connsiteX1572" fmla="*/ 2408061 w 4666592"/>
              <a:gd name="connsiteY1572" fmla="*/ 2916020 h 3654456"/>
              <a:gd name="connsiteX1573" fmla="*/ 2329613 w 4666592"/>
              <a:gd name="connsiteY1573" fmla="*/ 2854909 h 3654456"/>
              <a:gd name="connsiteX1574" fmla="*/ 2330913 w 4666592"/>
              <a:gd name="connsiteY1574" fmla="*/ 3044353 h 3654456"/>
              <a:gd name="connsiteX1575" fmla="*/ 2262433 w 4666592"/>
              <a:gd name="connsiteY1575" fmla="*/ 3096976 h 3654456"/>
              <a:gd name="connsiteX1576" fmla="*/ 2329179 w 4666592"/>
              <a:gd name="connsiteY1576" fmla="*/ 3149260 h 3654456"/>
              <a:gd name="connsiteX1577" fmla="*/ 2395925 w 4666592"/>
              <a:gd name="connsiteY1577" fmla="*/ 3097655 h 3654456"/>
              <a:gd name="connsiteX1578" fmla="*/ 2330913 w 4666592"/>
              <a:gd name="connsiteY1578" fmla="*/ 3044353 h 3654456"/>
              <a:gd name="connsiteX1579" fmla="*/ 1868024 w 4666592"/>
              <a:gd name="connsiteY1579" fmla="*/ 3239229 h 3654456"/>
              <a:gd name="connsiteX1580" fmla="*/ 1817314 w 4666592"/>
              <a:gd name="connsiteY1580" fmla="*/ 3278272 h 3654456"/>
              <a:gd name="connsiteX1581" fmla="*/ 1866724 w 4666592"/>
              <a:gd name="connsiteY1581" fmla="*/ 3318333 h 3654456"/>
              <a:gd name="connsiteX1582" fmla="*/ 1917867 w 4666592"/>
              <a:gd name="connsiteY1582" fmla="*/ 3279290 h 3654456"/>
              <a:gd name="connsiteX1583" fmla="*/ 1868024 w 4666592"/>
              <a:gd name="connsiteY1583" fmla="*/ 3239229 h 3654456"/>
              <a:gd name="connsiteX1584" fmla="*/ 1639180 w 4666592"/>
              <a:gd name="connsiteY1584" fmla="*/ 3050803 h 3654456"/>
              <a:gd name="connsiteX1585" fmla="*/ 1578069 w 4666592"/>
              <a:gd name="connsiteY1585" fmla="*/ 3096976 h 3654456"/>
              <a:gd name="connsiteX1586" fmla="*/ 1636580 w 4666592"/>
              <a:gd name="connsiteY1586" fmla="*/ 3142809 h 3654456"/>
              <a:gd name="connsiteX1587" fmla="*/ 1695524 w 4666592"/>
              <a:gd name="connsiteY1587" fmla="*/ 3097995 h 3654456"/>
              <a:gd name="connsiteX1588" fmla="*/ 1639180 w 4666592"/>
              <a:gd name="connsiteY1588" fmla="*/ 3050803 h 3654456"/>
              <a:gd name="connsiteX1589" fmla="*/ 1867591 w 4666592"/>
              <a:gd name="connsiteY1589" fmla="*/ 2858304 h 3654456"/>
              <a:gd name="connsiteX1590" fmla="*/ 1792610 w 4666592"/>
              <a:gd name="connsiteY1590" fmla="*/ 2916359 h 3654456"/>
              <a:gd name="connsiteX1591" fmla="*/ 1864990 w 4666592"/>
              <a:gd name="connsiteY1591" fmla="*/ 2974415 h 3654456"/>
              <a:gd name="connsiteX1592" fmla="*/ 1940838 w 4666592"/>
              <a:gd name="connsiteY1592" fmla="*/ 2917378 h 3654456"/>
              <a:gd name="connsiteX1593" fmla="*/ 1867591 w 4666592"/>
              <a:gd name="connsiteY1593" fmla="*/ 2858304 h 3654456"/>
              <a:gd name="connsiteX1594" fmla="*/ 1639180 w 4666592"/>
              <a:gd name="connsiteY1594" fmla="*/ 3437160 h 3654456"/>
              <a:gd name="connsiteX1595" fmla="*/ 1609275 w 4666592"/>
              <a:gd name="connsiteY1595" fmla="*/ 3458888 h 3654456"/>
              <a:gd name="connsiteX1596" fmla="*/ 1637013 w 4666592"/>
              <a:gd name="connsiteY1596" fmla="*/ 3480617 h 3654456"/>
              <a:gd name="connsiteX1597" fmla="*/ 1665185 w 4666592"/>
              <a:gd name="connsiteY1597" fmla="*/ 3459567 h 3654456"/>
              <a:gd name="connsiteX1598" fmla="*/ 1639180 w 4666592"/>
              <a:gd name="connsiteY1598" fmla="*/ 3437160 h 3654456"/>
              <a:gd name="connsiteX1599" fmla="*/ 1637013 w 4666592"/>
              <a:gd name="connsiteY1599" fmla="*/ 2862378 h 3654456"/>
              <a:gd name="connsiteX1600" fmla="*/ 1567233 w 4666592"/>
              <a:gd name="connsiteY1600" fmla="*/ 2916699 h 3654456"/>
              <a:gd name="connsiteX1601" fmla="*/ 1637013 w 4666592"/>
              <a:gd name="connsiteY1601" fmla="*/ 2971020 h 3654456"/>
              <a:gd name="connsiteX1602" fmla="*/ 1706360 w 4666592"/>
              <a:gd name="connsiteY1602" fmla="*/ 2916699 h 3654456"/>
              <a:gd name="connsiteX1603" fmla="*/ 1637013 w 4666592"/>
              <a:gd name="connsiteY1603" fmla="*/ 2862378 h 3654456"/>
              <a:gd name="connsiteX1604" fmla="*/ 1636147 w 4666592"/>
              <a:gd name="connsiteY1604" fmla="*/ 3242963 h 3654456"/>
              <a:gd name="connsiteX1605" fmla="*/ 1592371 w 4666592"/>
              <a:gd name="connsiteY1605" fmla="*/ 3279630 h 3654456"/>
              <a:gd name="connsiteX1606" fmla="*/ 1638747 w 4666592"/>
              <a:gd name="connsiteY1606" fmla="*/ 3314259 h 3654456"/>
              <a:gd name="connsiteX1607" fmla="*/ 1682955 w 4666592"/>
              <a:gd name="connsiteY1607" fmla="*/ 3277932 h 3654456"/>
              <a:gd name="connsiteX1608" fmla="*/ 1636147 w 4666592"/>
              <a:gd name="connsiteY1608" fmla="*/ 3242963 h 3654456"/>
              <a:gd name="connsiteX1609" fmla="*/ 1406002 w 4666592"/>
              <a:gd name="connsiteY1609" fmla="*/ 2117844 h 3654456"/>
              <a:gd name="connsiteX1610" fmla="*/ 1311951 w 4666592"/>
              <a:gd name="connsiteY1610" fmla="*/ 2190837 h 3654456"/>
              <a:gd name="connsiteX1611" fmla="*/ 1404702 w 4666592"/>
              <a:gd name="connsiteY1611" fmla="*/ 2262473 h 3654456"/>
              <a:gd name="connsiteX1612" fmla="*/ 1497020 w 4666592"/>
              <a:gd name="connsiteY1612" fmla="*/ 2190498 h 3654456"/>
              <a:gd name="connsiteX1613" fmla="*/ 1406002 w 4666592"/>
              <a:gd name="connsiteY1613" fmla="*/ 2117844 h 3654456"/>
              <a:gd name="connsiteX1614" fmla="*/ 1403835 w 4666592"/>
              <a:gd name="connsiteY1614" fmla="*/ 2303892 h 3654456"/>
              <a:gd name="connsiteX1615" fmla="*/ 1317152 w 4666592"/>
              <a:gd name="connsiteY1615" fmla="*/ 2373152 h 3654456"/>
              <a:gd name="connsiteX1616" fmla="*/ 1405569 w 4666592"/>
              <a:gd name="connsiteY1616" fmla="*/ 2441392 h 3654456"/>
              <a:gd name="connsiteX1617" fmla="*/ 1491819 w 4666592"/>
              <a:gd name="connsiteY1617" fmla="*/ 2372133 h 3654456"/>
              <a:gd name="connsiteX1618" fmla="*/ 1403835 w 4666592"/>
              <a:gd name="connsiteY1618" fmla="*/ 2303892 h 3654456"/>
              <a:gd name="connsiteX1619" fmla="*/ 1405136 w 4666592"/>
              <a:gd name="connsiteY1619" fmla="*/ 1752197 h 3654456"/>
              <a:gd name="connsiteX1620" fmla="*/ 1307184 w 4666592"/>
              <a:gd name="connsiteY1620" fmla="*/ 1827906 h 3654456"/>
              <a:gd name="connsiteX1621" fmla="*/ 1404269 w 4666592"/>
              <a:gd name="connsiteY1621" fmla="*/ 1904635 h 3654456"/>
              <a:gd name="connsiteX1622" fmla="*/ 1501354 w 4666592"/>
              <a:gd name="connsiteY1622" fmla="*/ 1828585 h 3654456"/>
              <a:gd name="connsiteX1623" fmla="*/ 1405136 w 4666592"/>
              <a:gd name="connsiteY1623" fmla="*/ 1752197 h 3654456"/>
              <a:gd name="connsiteX1624" fmla="*/ 1405136 w 4666592"/>
              <a:gd name="connsiteY1624" fmla="*/ 1934511 h 3654456"/>
              <a:gd name="connsiteX1625" fmla="*/ 1308484 w 4666592"/>
              <a:gd name="connsiteY1625" fmla="*/ 2009541 h 3654456"/>
              <a:gd name="connsiteX1626" fmla="*/ 1406002 w 4666592"/>
              <a:gd name="connsiteY1626" fmla="*/ 2085591 h 3654456"/>
              <a:gd name="connsiteX1627" fmla="*/ 1500920 w 4666592"/>
              <a:gd name="connsiteY1627" fmla="*/ 2009541 h 3654456"/>
              <a:gd name="connsiteX1628" fmla="*/ 1405136 w 4666592"/>
              <a:gd name="connsiteY1628" fmla="*/ 1934511 h 3654456"/>
              <a:gd name="connsiteX1629" fmla="*/ 1637447 w 4666592"/>
              <a:gd name="connsiteY1629" fmla="*/ 2672255 h 3654456"/>
              <a:gd name="connsiteX1630" fmla="*/ 1557265 w 4666592"/>
              <a:gd name="connsiteY1630" fmla="*/ 2734045 h 3654456"/>
              <a:gd name="connsiteX1631" fmla="*/ 1636580 w 4666592"/>
              <a:gd name="connsiteY1631" fmla="*/ 2796853 h 3654456"/>
              <a:gd name="connsiteX1632" fmla="*/ 1715895 w 4666592"/>
              <a:gd name="connsiteY1632" fmla="*/ 2734724 h 3654456"/>
              <a:gd name="connsiteX1633" fmla="*/ 1637447 w 4666592"/>
              <a:gd name="connsiteY1633" fmla="*/ 2672255 h 3654456"/>
              <a:gd name="connsiteX1634" fmla="*/ 1638747 w 4666592"/>
              <a:gd name="connsiteY1634" fmla="*/ 2483491 h 3654456"/>
              <a:gd name="connsiteX1635" fmla="*/ 1549897 w 4666592"/>
              <a:gd name="connsiteY1635" fmla="*/ 2553089 h 3654456"/>
              <a:gd name="connsiteX1636" fmla="*/ 1637447 w 4666592"/>
              <a:gd name="connsiteY1636" fmla="*/ 2621669 h 3654456"/>
              <a:gd name="connsiteX1637" fmla="*/ 1725430 w 4666592"/>
              <a:gd name="connsiteY1637" fmla="*/ 2553089 h 3654456"/>
              <a:gd name="connsiteX1638" fmla="*/ 1638747 w 4666592"/>
              <a:gd name="connsiteY1638" fmla="*/ 2483491 h 3654456"/>
              <a:gd name="connsiteX1639" fmla="*/ 1869324 w 4666592"/>
              <a:gd name="connsiteY1639" fmla="*/ 3432746 h 3654456"/>
              <a:gd name="connsiteX1640" fmla="*/ 1833351 w 4666592"/>
              <a:gd name="connsiteY1640" fmla="*/ 3457530 h 3654456"/>
              <a:gd name="connsiteX1641" fmla="*/ 1865857 w 4666592"/>
              <a:gd name="connsiteY1641" fmla="*/ 3485030 h 3654456"/>
              <a:gd name="connsiteX1642" fmla="*/ 1899663 w 4666592"/>
              <a:gd name="connsiteY1642" fmla="*/ 3458888 h 3654456"/>
              <a:gd name="connsiteX1643" fmla="*/ 1869324 w 4666592"/>
              <a:gd name="connsiteY1643" fmla="*/ 3432746 h 3654456"/>
              <a:gd name="connsiteX1644" fmla="*/ 1866291 w 4666592"/>
              <a:gd name="connsiteY1644" fmla="*/ 3047069 h 3654456"/>
              <a:gd name="connsiteX1645" fmla="*/ 1803879 w 4666592"/>
              <a:gd name="connsiteY1645" fmla="*/ 3097315 h 3654456"/>
              <a:gd name="connsiteX1646" fmla="*/ 1868024 w 4666592"/>
              <a:gd name="connsiteY1646" fmla="*/ 3146204 h 3654456"/>
              <a:gd name="connsiteX1647" fmla="*/ 1930003 w 4666592"/>
              <a:gd name="connsiteY1647" fmla="*/ 3095957 h 3654456"/>
              <a:gd name="connsiteX1648" fmla="*/ 1866291 w 4666592"/>
              <a:gd name="connsiteY1648" fmla="*/ 3047069 h 3654456"/>
              <a:gd name="connsiteX1649" fmla="*/ 1636147 w 4666592"/>
              <a:gd name="connsiteY1649" fmla="*/ 1745407 h 3654456"/>
              <a:gd name="connsiteX1650" fmla="*/ 1531260 w 4666592"/>
              <a:gd name="connsiteY1650" fmla="*/ 1828246 h 3654456"/>
              <a:gd name="connsiteX1651" fmla="*/ 1638314 w 4666592"/>
              <a:gd name="connsiteY1651" fmla="*/ 1911085 h 3654456"/>
              <a:gd name="connsiteX1652" fmla="*/ 1743200 w 4666592"/>
              <a:gd name="connsiteY1652" fmla="*/ 1828246 h 3654456"/>
              <a:gd name="connsiteX1653" fmla="*/ 1636147 w 4666592"/>
              <a:gd name="connsiteY1653" fmla="*/ 1745407 h 3654456"/>
              <a:gd name="connsiteX1654" fmla="*/ 1403835 w 4666592"/>
              <a:gd name="connsiteY1654" fmla="*/ 2489262 h 3654456"/>
              <a:gd name="connsiteX1655" fmla="*/ 1323653 w 4666592"/>
              <a:gd name="connsiteY1655" fmla="*/ 2553429 h 3654456"/>
              <a:gd name="connsiteX1656" fmla="*/ 1406436 w 4666592"/>
              <a:gd name="connsiteY1656" fmla="*/ 2615898 h 3654456"/>
              <a:gd name="connsiteX1657" fmla="*/ 1486184 w 4666592"/>
              <a:gd name="connsiteY1657" fmla="*/ 2551731 h 3654456"/>
              <a:gd name="connsiteX1658" fmla="*/ 1403835 w 4666592"/>
              <a:gd name="connsiteY1658" fmla="*/ 2489262 h 3654456"/>
              <a:gd name="connsiteX1659" fmla="*/ 1637013 w 4666592"/>
              <a:gd name="connsiteY1659" fmla="*/ 2298121 h 3654456"/>
              <a:gd name="connsiteX1660" fmla="*/ 1542095 w 4666592"/>
              <a:gd name="connsiteY1660" fmla="*/ 2371454 h 3654456"/>
              <a:gd name="connsiteX1661" fmla="*/ 1637447 w 4666592"/>
              <a:gd name="connsiteY1661" fmla="*/ 2446485 h 3654456"/>
              <a:gd name="connsiteX1662" fmla="*/ 1731498 w 4666592"/>
              <a:gd name="connsiteY1662" fmla="*/ 2373152 h 3654456"/>
              <a:gd name="connsiteX1663" fmla="*/ 1637013 w 4666592"/>
              <a:gd name="connsiteY1663" fmla="*/ 2298121 h 3654456"/>
              <a:gd name="connsiteX1664" fmla="*/ 1638747 w 4666592"/>
              <a:gd name="connsiteY1664" fmla="*/ 1928739 h 3654456"/>
              <a:gd name="connsiteX1665" fmla="*/ 1532560 w 4666592"/>
              <a:gd name="connsiteY1665" fmla="*/ 2010221 h 3654456"/>
              <a:gd name="connsiteX1666" fmla="*/ 1638747 w 4666592"/>
              <a:gd name="connsiteY1666" fmla="*/ 2092041 h 3654456"/>
              <a:gd name="connsiteX1667" fmla="*/ 1741900 w 4666592"/>
              <a:gd name="connsiteY1667" fmla="*/ 2010221 h 3654456"/>
              <a:gd name="connsiteX1668" fmla="*/ 1638747 w 4666592"/>
              <a:gd name="connsiteY1668" fmla="*/ 1928739 h 3654456"/>
              <a:gd name="connsiteX1669" fmla="*/ 1636147 w 4666592"/>
              <a:gd name="connsiteY1669" fmla="*/ 2111393 h 3654456"/>
              <a:gd name="connsiteX1670" fmla="*/ 1536461 w 4666592"/>
              <a:gd name="connsiteY1670" fmla="*/ 2191516 h 3654456"/>
              <a:gd name="connsiteX1671" fmla="*/ 1638314 w 4666592"/>
              <a:gd name="connsiteY1671" fmla="*/ 2269603 h 3654456"/>
              <a:gd name="connsiteX1672" fmla="*/ 1737566 w 4666592"/>
              <a:gd name="connsiteY1672" fmla="*/ 2189819 h 3654456"/>
              <a:gd name="connsiteX1673" fmla="*/ 1636147 w 4666592"/>
              <a:gd name="connsiteY1673" fmla="*/ 2111393 h 3654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</a:cxnLst>
            <a:rect l="l" t="t" r="r" b="b"/>
            <a:pathLst>
              <a:path w="4666592" h="3654456">
                <a:moveTo>
                  <a:pt x="2330479" y="3626943"/>
                </a:moveTo>
                <a:cubicBezTo>
                  <a:pt x="2320944" y="3626264"/>
                  <a:pt x="2312709" y="3632036"/>
                  <a:pt x="2311842" y="3639844"/>
                </a:cubicBezTo>
                <a:cubicBezTo>
                  <a:pt x="2311409" y="3647993"/>
                  <a:pt x="2318343" y="3654103"/>
                  <a:pt x="2328312" y="3654443"/>
                </a:cubicBezTo>
                <a:cubicBezTo>
                  <a:pt x="2337847" y="3654783"/>
                  <a:pt x="2346516" y="3648671"/>
                  <a:pt x="2347383" y="3641542"/>
                </a:cubicBezTo>
                <a:cubicBezTo>
                  <a:pt x="2348249" y="3634752"/>
                  <a:pt x="2340014" y="3627622"/>
                  <a:pt x="2330479" y="3626943"/>
                </a:cubicBezTo>
                <a:close/>
                <a:moveTo>
                  <a:pt x="2097735" y="3628980"/>
                </a:moveTo>
                <a:cubicBezTo>
                  <a:pt x="2091667" y="3631017"/>
                  <a:pt x="2086032" y="3636110"/>
                  <a:pt x="2083865" y="3640863"/>
                </a:cubicBezTo>
                <a:cubicBezTo>
                  <a:pt x="2081265" y="3646635"/>
                  <a:pt x="2091234" y="3653425"/>
                  <a:pt x="2099902" y="3653425"/>
                </a:cubicBezTo>
                <a:cubicBezTo>
                  <a:pt x="2108570" y="3653425"/>
                  <a:pt x="2115505" y="3646974"/>
                  <a:pt x="2114638" y="3640184"/>
                </a:cubicBezTo>
                <a:cubicBezTo>
                  <a:pt x="2114205" y="3633054"/>
                  <a:pt x="2105536" y="3626604"/>
                  <a:pt x="2097735" y="3628980"/>
                </a:cubicBezTo>
                <a:close/>
                <a:moveTo>
                  <a:pt x="2559757" y="3628641"/>
                </a:moveTo>
                <a:cubicBezTo>
                  <a:pt x="2551088" y="3629999"/>
                  <a:pt x="2546321" y="3634073"/>
                  <a:pt x="2546321" y="3641203"/>
                </a:cubicBezTo>
                <a:cubicBezTo>
                  <a:pt x="2546321" y="3647993"/>
                  <a:pt x="2554555" y="3653764"/>
                  <a:pt x="2567124" y="3653085"/>
                </a:cubicBezTo>
                <a:cubicBezTo>
                  <a:pt x="2569725" y="3649690"/>
                  <a:pt x="2575793" y="3644937"/>
                  <a:pt x="2576660" y="3639505"/>
                </a:cubicBezTo>
                <a:cubicBezTo>
                  <a:pt x="2578393" y="3633394"/>
                  <a:pt x="2567992" y="3627283"/>
                  <a:pt x="2559757" y="3628641"/>
                </a:cubicBezTo>
                <a:close/>
                <a:moveTo>
                  <a:pt x="1869324" y="1550870"/>
                </a:moveTo>
                <a:cubicBezTo>
                  <a:pt x="1930003" y="1550870"/>
                  <a:pt x="1978112" y="1513864"/>
                  <a:pt x="1978545" y="1466673"/>
                </a:cubicBezTo>
                <a:cubicBezTo>
                  <a:pt x="1978979" y="1419482"/>
                  <a:pt x="1930870" y="1381797"/>
                  <a:pt x="1870191" y="1381457"/>
                </a:cubicBezTo>
                <a:cubicBezTo>
                  <a:pt x="1809946" y="1381457"/>
                  <a:pt x="1761404" y="1418803"/>
                  <a:pt x="1761404" y="1465994"/>
                </a:cubicBezTo>
                <a:cubicBezTo>
                  <a:pt x="1760970" y="1512846"/>
                  <a:pt x="1809079" y="1550531"/>
                  <a:pt x="1869324" y="1550870"/>
                </a:cubicBezTo>
                <a:close/>
                <a:moveTo>
                  <a:pt x="1870625" y="1365840"/>
                </a:moveTo>
                <a:cubicBezTo>
                  <a:pt x="1927402" y="1365501"/>
                  <a:pt x="1972044" y="1329853"/>
                  <a:pt x="1971610" y="1285038"/>
                </a:cubicBezTo>
                <a:cubicBezTo>
                  <a:pt x="1971177" y="1240563"/>
                  <a:pt x="1925668" y="1205254"/>
                  <a:pt x="1868891" y="1205594"/>
                </a:cubicBezTo>
                <a:cubicBezTo>
                  <a:pt x="1812980" y="1205933"/>
                  <a:pt x="1766605" y="1242600"/>
                  <a:pt x="1767038" y="1286396"/>
                </a:cubicBezTo>
                <a:cubicBezTo>
                  <a:pt x="1767905" y="1330871"/>
                  <a:pt x="1813847" y="1366180"/>
                  <a:pt x="1870625" y="1365840"/>
                </a:cubicBezTo>
                <a:close/>
                <a:moveTo>
                  <a:pt x="1407303" y="217974"/>
                </a:moveTo>
                <a:cubicBezTo>
                  <a:pt x="1420738" y="217974"/>
                  <a:pt x="1431574" y="210165"/>
                  <a:pt x="1431574" y="199640"/>
                </a:cubicBezTo>
                <a:cubicBezTo>
                  <a:pt x="1431574" y="189116"/>
                  <a:pt x="1421172" y="180968"/>
                  <a:pt x="1407736" y="180968"/>
                </a:cubicBezTo>
                <a:cubicBezTo>
                  <a:pt x="1394300" y="180968"/>
                  <a:pt x="1383465" y="189116"/>
                  <a:pt x="1383465" y="199301"/>
                </a:cubicBezTo>
                <a:cubicBezTo>
                  <a:pt x="1383031" y="209826"/>
                  <a:pt x="1393434" y="217974"/>
                  <a:pt x="1407303" y="217974"/>
                </a:cubicBezTo>
                <a:close/>
                <a:moveTo>
                  <a:pt x="1638314" y="225103"/>
                </a:moveTo>
                <a:cubicBezTo>
                  <a:pt x="1656084" y="224425"/>
                  <a:pt x="1669953" y="212881"/>
                  <a:pt x="1669519" y="198622"/>
                </a:cubicBezTo>
                <a:cubicBezTo>
                  <a:pt x="1669086" y="184702"/>
                  <a:pt x="1653483" y="173499"/>
                  <a:pt x="1636147" y="173838"/>
                </a:cubicBezTo>
                <a:cubicBezTo>
                  <a:pt x="1618810" y="174517"/>
                  <a:pt x="1604074" y="187079"/>
                  <a:pt x="1604507" y="200320"/>
                </a:cubicBezTo>
                <a:cubicBezTo>
                  <a:pt x="1605374" y="213900"/>
                  <a:pt x="1620977" y="225443"/>
                  <a:pt x="1638314" y="225103"/>
                </a:cubicBezTo>
                <a:close/>
                <a:moveTo>
                  <a:pt x="1867591" y="1178094"/>
                </a:moveTo>
                <a:cubicBezTo>
                  <a:pt x="1920901" y="1178773"/>
                  <a:pt x="1964243" y="1145841"/>
                  <a:pt x="1964676" y="1104761"/>
                </a:cubicBezTo>
                <a:cubicBezTo>
                  <a:pt x="1965109" y="1063681"/>
                  <a:pt x="1921768" y="1029730"/>
                  <a:pt x="1869324" y="1030070"/>
                </a:cubicBezTo>
                <a:cubicBezTo>
                  <a:pt x="1817314" y="1030409"/>
                  <a:pt x="1775706" y="1062662"/>
                  <a:pt x="1775273" y="1103742"/>
                </a:cubicBezTo>
                <a:cubicBezTo>
                  <a:pt x="1774840" y="1144483"/>
                  <a:pt x="1815581" y="1177415"/>
                  <a:pt x="1867591" y="1178094"/>
                </a:cubicBezTo>
                <a:close/>
                <a:moveTo>
                  <a:pt x="1637013" y="1730129"/>
                </a:moveTo>
                <a:cubicBezTo>
                  <a:pt x="1695958" y="1730129"/>
                  <a:pt x="1741900" y="1693802"/>
                  <a:pt x="1741900" y="1647629"/>
                </a:cubicBezTo>
                <a:cubicBezTo>
                  <a:pt x="1741466" y="1601457"/>
                  <a:pt x="1694658" y="1565469"/>
                  <a:pt x="1636147" y="1565809"/>
                </a:cubicBezTo>
                <a:cubicBezTo>
                  <a:pt x="1578935" y="1566148"/>
                  <a:pt x="1532560" y="1602815"/>
                  <a:pt x="1532127" y="1647629"/>
                </a:cubicBezTo>
                <a:cubicBezTo>
                  <a:pt x="1531260" y="1693123"/>
                  <a:pt x="1578935" y="1730129"/>
                  <a:pt x="1637013" y="1730129"/>
                </a:cubicBezTo>
                <a:close/>
                <a:moveTo>
                  <a:pt x="1406869" y="793774"/>
                </a:moveTo>
                <a:cubicBezTo>
                  <a:pt x="1443276" y="793774"/>
                  <a:pt x="1473616" y="770348"/>
                  <a:pt x="1474049" y="742170"/>
                </a:cubicBezTo>
                <a:cubicBezTo>
                  <a:pt x="1474482" y="713991"/>
                  <a:pt x="1443710" y="689886"/>
                  <a:pt x="1407736" y="689886"/>
                </a:cubicBezTo>
                <a:cubicBezTo>
                  <a:pt x="1371329" y="689546"/>
                  <a:pt x="1341857" y="712633"/>
                  <a:pt x="1341424" y="741491"/>
                </a:cubicBezTo>
                <a:cubicBezTo>
                  <a:pt x="1341424" y="770348"/>
                  <a:pt x="1370462" y="793435"/>
                  <a:pt x="1406869" y="793774"/>
                </a:cubicBezTo>
                <a:close/>
                <a:moveTo>
                  <a:pt x="1637880" y="1545778"/>
                </a:moveTo>
                <a:cubicBezTo>
                  <a:pt x="1692924" y="1545438"/>
                  <a:pt x="1738433" y="1510469"/>
                  <a:pt x="1739299" y="1467013"/>
                </a:cubicBezTo>
                <a:cubicBezTo>
                  <a:pt x="1740167" y="1423556"/>
                  <a:pt x="1693791" y="1386550"/>
                  <a:pt x="1637880" y="1386210"/>
                </a:cubicBezTo>
                <a:cubicBezTo>
                  <a:pt x="1581536" y="1385871"/>
                  <a:pt x="1536027" y="1421858"/>
                  <a:pt x="1536027" y="1465994"/>
                </a:cubicBezTo>
                <a:cubicBezTo>
                  <a:pt x="1536027" y="1510469"/>
                  <a:pt x="1581536" y="1545778"/>
                  <a:pt x="1637880" y="1545778"/>
                </a:cubicBezTo>
                <a:close/>
                <a:moveTo>
                  <a:pt x="1406869" y="605010"/>
                </a:moveTo>
                <a:cubicBezTo>
                  <a:pt x="1436775" y="605349"/>
                  <a:pt x="1462346" y="585658"/>
                  <a:pt x="1462780" y="561892"/>
                </a:cubicBezTo>
                <a:cubicBezTo>
                  <a:pt x="1463213" y="538467"/>
                  <a:pt x="1437642" y="518096"/>
                  <a:pt x="1407736" y="517757"/>
                </a:cubicBezTo>
                <a:cubicBezTo>
                  <a:pt x="1377830" y="517417"/>
                  <a:pt x="1352259" y="537109"/>
                  <a:pt x="1352259" y="560874"/>
                </a:cubicBezTo>
                <a:cubicBezTo>
                  <a:pt x="1351825" y="584979"/>
                  <a:pt x="1376530" y="605010"/>
                  <a:pt x="1406869" y="605010"/>
                </a:cubicBezTo>
                <a:close/>
                <a:moveTo>
                  <a:pt x="1406869" y="412850"/>
                </a:moveTo>
                <a:cubicBezTo>
                  <a:pt x="1429840" y="413189"/>
                  <a:pt x="1449344" y="398251"/>
                  <a:pt x="1449778" y="380257"/>
                </a:cubicBezTo>
                <a:cubicBezTo>
                  <a:pt x="1450211" y="362263"/>
                  <a:pt x="1431141" y="346646"/>
                  <a:pt x="1408169" y="346307"/>
                </a:cubicBezTo>
                <a:cubicBezTo>
                  <a:pt x="1385632" y="345967"/>
                  <a:pt x="1365695" y="360905"/>
                  <a:pt x="1365262" y="379239"/>
                </a:cubicBezTo>
                <a:cubicBezTo>
                  <a:pt x="1364828" y="397232"/>
                  <a:pt x="1383898" y="412510"/>
                  <a:pt x="1406869" y="412850"/>
                </a:cubicBezTo>
                <a:close/>
                <a:moveTo>
                  <a:pt x="1638747" y="1173680"/>
                </a:moveTo>
                <a:cubicBezTo>
                  <a:pt x="1688157" y="1173341"/>
                  <a:pt x="1726730" y="1142106"/>
                  <a:pt x="1726297" y="1103063"/>
                </a:cubicBezTo>
                <a:cubicBezTo>
                  <a:pt x="1725864" y="1064360"/>
                  <a:pt x="1686423" y="1033465"/>
                  <a:pt x="1637013" y="1033465"/>
                </a:cubicBezTo>
                <a:cubicBezTo>
                  <a:pt x="1588471" y="1033465"/>
                  <a:pt x="1547730" y="1065039"/>
                  <a:pt x="1547296" y="1103063"/>
                </a:cubicBezTo>
                <a:cubicBezTo>
                  <a:pt x="1547296" y="1142446"/>
                  <a:pt x="1588471" y="1174359"/>
                  <a:pt x="1638747" y="1173680"/>
                </a:cubicBezTo>
                <a:close/>
                <a:moveTo>
                  <a:pt x="1636147" y="609763"/>
                </a:moveTo>
                <a:cubicBezTo>
                  <a:pt x="1669953" y="610102"/>
                  <a:pt x="1698558" y="589053"/>
                  <a:pt x="1698992" y="562571"/>
                </a:cubicBezTo>
                <a:cubicBezTo>
                  <a:pt x="1699859" y="536429"/>
                  <a:pt x="1672120" y="514022"/>
                  <a:pt x="1638314" y="513343"/>
                </a:cubicBezTo>
                <a:cubicBezTo>
                  <a:pt x="1604074" y="513004"/>
                  <a:pt x="1576335" y="533713"/>
                  <a:pt x="1575902" y="560534"/>
                </a:cubicBezTo>
                <a:cubicBezTo>
                  <a:pt x="1575468" y="588034"/>
                  <a:pt x="1601907" y="609423"/>
                  <a:pt x="1636147" y="609763"/>
                </a:cubicBezTo>
                <a:close/>
                <a:moveTo>
                  <a:pt x="1637013" y="417603"/>
                </a:moveTo>
                <a:cubicBezTo>
                  <a:pt x="1664319" y="417603"/>
                  <a:pt x="1685122" y="401307"/>
                  <a:pt x="1685556" y="380257"/>
                </a:cubicBezTo>
                <a:cubicBezTo>
                  <a:pt x="1685990" y="358868"/>
                  <a:pt x="1665185" y="341893"/>
                  <a:pt x="1638314" y="341554"/>
                </a:cubicBezTo>
                <a:cubicBezTo>
                  <a:pt x="1611875" y="341214"/>
                  <a:pt x="1589337" y="357510"/>
                  <a:pt x="1588037" y="378220"/>
                </a:cubicBezTo>
                <a:cubicBezTo>
                  <a:pt x="1586737" y="399609"/>
                  <a:pt x="1609275" y="417603"/>
                  <a:pt x="1637013" y="417603"/>
                </a:cubicBezTo>
                <a:close/>
                <a:moveTo>
                  <a:pt x="1637880" y="798188"/>
                </a:moveTo>
                <a:cubicBezTo>
                  <a:pt x="1678188" y="798188"/>
                  <a:pt x="1710694" y="772385"/>
                  <a:pt x="1709827" y="740811"/>
                </a:cubicBezTo>
                <a:cubicBezTo>
                  <a:pt x="1709394" y="709238"/>
                  <a:pt x="1676021" y="684454"/>
                  <a:pt x="1635713" y="685133"/>
                </a:cubicBezTo>
                <a:cubicBezTo>
                  <a:pt x="1596272" y="685812"/>
                  <a:pt x="1565500" y="710256"/>
                  <a:pt x="1565066" y="741491"/>
                </a:cubicBezTo>
                <a:cubicBezTo>
                  <a:pt x="1565066" y="773744"/>
                  <a:pt x="1596705" y="798527"/>
                  <a:pt x="1637880" y="798188"/>
                </a:cubicBezTo>
                <a:close/>
                <a:moveTo>
                  <a:pt x="1636147" y="987632"/>
                </a:moveTo>
                <a:cubicBezTo>
                  <a:pt x="1681222" y="988311"/>
                  <a:pt x="1719796" y="958434"/>
                  <a:pt x="1718929" y="923126"/>
                </a:cubicBezTo>
                <a:cubicBezTo>
                  <a:pt x="1718496" y="888157"/>
                  <a:pt x="1681655" y="859978"/>
                  <a:pt x="1636580" y="860317"/>
                </a:cubicBezTo>
                <a:cubicBezTo>
                  <a:pt x="1591071" y="860317"/>
                  <a:pt x="1555965" y="888157"/>
                  <a:pt x="1555531" y="923805"/>
                </a:cubicBezTo>
                <a:cubicBezTo>
                  <a:pt x="1555965" y="959113"/>
                  <a:pt x="1591071" y="987292"/>
                  <a:pt x="1636147" y="987632"/>
                </a:cubicBezTo>
                <a:close/>
                <a:moveTo>
                  <a:pt x="2098168" y="993743"/>
                </a:moveTo>
                <a:cubicBezTo>
                  <a:pt x="2148445" y="994422"/>
                  <a:pt x="2189619" y="962508"/>
                  <a:pt x="2189619" y="923465"/>
                </a:cubicBezTo>
                <a:cubicBezTo>
                  <a:pt x="2189186" y="885441"/>
                  <a:pt x="2148878" y="853867"/>
                  <a:pt x="2100335" y="853527"/>
                </a:cubicBezTo>
                <a:cubicBezTo>
                  <a:pt x="2051359" y="853188"/>
                  <a:pt x="2011485" y="884083"/>
                  <a:pt x="2011052" y="922786"/>
                </a:cubicBezTo>
                <a:cubicBezTo>
                  <a:pt x="2010185" y="962169"/>
                  <a:pt x="2048759" y="993064"/>
                  <a:pt x="2098168" y="993743"/>
                </a:cubicBezTo>
                <a:close/>
                <a:moveTo>
                  <a:pt x="2098602" y="424053"/>
                </a:moveTo>
                <a:cubicBezTo>
                  <a:pt x="2129807" y="424732"/>
                  <a:pt x="2155379" y="404702"/>
                  <a:pt x="2155812" y="379918"/>
                </a:cubicBezTo>
                <a:cubicBezTo>
                  <a:pt x="2155812" y="354794"/>
                  <a:pt x="2131108" y="335442"/>
                  <a:pt x="2099468" y="335442"/>
                </a:cubicBezTo>
                <a:cubicBezTo>
                  <a:pt x="2068262" y="335442"/>
                  <a:pt x="2042691" y="356152"/>
                  <a:pt x="2043124" y="380257"/>
                </a:cubicBezTo>
                <a:cubicBezTo>
                  <a:pt x="2043558" y="403683"/>
                  <a:pt x="2068262" y="423374"/>
                  <a:pt x="2098602" y="424053"/>
                </a:cubicBezTo>
                <a:close/>
                <a:moveTo>
                  <a:pt x="1407303" y="982539"/>
                </a:moveTo>
                <a:cubicBezTo>
                  <a:pt x="1448911" y="982539"/>
                  <a:pt x="1481850" y="957076"/>
                  <a:pt x="1482284" y="924484"/>
                </a:cubicBezTo>
                <a:cubicBezTo>
                  <a:pt x="1482717" y="891891"/>
                  <a:pt x="1449778" y="865749"/>
                  <a:pt x="1408603" y="865410"/>
                </a:cubicBezTo>
                <a:cubicBezTo>
                  <a:pt x="1365695" y="865070"/>
                  <a:pt x="1331888" y="891212"/>
                  <a:pt x="1332321" y="924484"/>
                </a:cubicBezTo>
                <a:cubicBezTo>
                  <a:pt x="1332755" y="956737"/>
                  <a:pt x="1365695" y="982539"/>
                  <a:pt x="1407303" y="982539"/>
                </a:cubicBezTo>
                <a:close/>
                <a:moveTo>
                  <a:pt x="2099902" y="615534"/>
                </a:moveTo>
                <a:cubicBezTo>
                  <a:pt x="2137609" y="615195"/>
                  <a:pt x="2168382" y="591090"/>
                  <a:pt x="2168815" y="561892"/>
                </a:cubicBezTo>
                <a:cubicBezTo>
                  <a:pt x="2169249" y="532695"/>
                  <a:pt x="2138476" y="508590"/>
                  <a:pt x="2100769" y="508251"/>
                </a:cubicBezTo>
                <a:cubicBezTo>
                  <a:pt x="2062628" y="507911"/>
                  <a:pt x="2032289" y="530658"/>
                  <a:pt x="2031422" y="560534"/>
                </a:cubicBezTo>
                <a:cubicBezTo>
                  <a:pt x="2030555" y="591090"/>
                  <a:pt x="2061328" y="615534"/>
                  <a:pt x="2099902" y="615534"/>
                </a:cubicBezTo>
                <a:close/>
                <a:moveTo>
                  <a:pt x="2099035" y="804299"/>
                </a:moveTo>
                <a:cubicBezTo>
                  <a:pt x="2142377" y="804638"/>
                  <a:pt x="2179217" y="776460"/>
                  <a:pt x="2179650" y="742509"/>
                </a:cubicBezTo>
                <a:cubicBezTo>
                  <a:pt x="2180084" y="708559"/>
                  <a:pt x="2144544" y="680040"/>
                  <a:pt x="2100769" y="679701"/>
                </a:cubicBezTo>
                <a:cubicBezTo>
                  <a:pt x="2056994" y="679361"/>
                  <a:pt x="2021453" y="706861"/>
                  <a:pt x="2021020" y="741491"/>
                </a:cubicBezTo>
                <a:cubicBezTo>
                  <a:pt x="2020153" y="775780"/>
                  <a:pt x="2055260" y="803959"/>
                  <a:pt x="2099035" y="804299"/>
                </a:cubicBezTo>
                <a:close/>
                <a:moveTo>
                  <a:pt x="2098602" y="232233"/>
                </a:moveTo>
                <a:cubicBezTo>
                  <a:pt x="2120706" y="232912"/>
                  <a:pt x="2139343" y="218992"/>
                  <a:pt x="2140643" y="201338"/>
                </a:cubicBezTo>
                <a:cubicBezTo>
                  <a:pt x="2141943" y="182665"/>
                  <a:pt x="2124173" y="167388"/>
                  <a:pt x="2100769" y="167048"/>
                </a:cubicBezTo>
                <a:cubicBezTo>
                  <a:pt x="2079098" y="166709"/>
                  <a:pt x="2059594" y="180628"/>
                  <a:pt x="2058294" y="197943"/>
                </a:cubicBezTo>
                <a:cubicBezTo>
                  <a:pt x="2056560" y="215597"/>
                  <a:pt x="2075630" y="231554"/>
                  <a:pt x="2098602" y="232233"/>
                </a:cubicBezTo>
                <a:close/>
                <a:moveTo>
                  <a:pt x="2332646" y="1181829"/>
                </a:moveTo>
                <a:cubicBezTo>
                  <a:pt x="2387257" y="1181489"/>
                  <a:pt x="2431032" y="1147199"/>
                  <a:pt x="2431032" y="1104421"/>
                </a:cubicBezTo>
                <a:cubicBezTo>
                  <a:pt x="2431032" y="1061304"/>
                  <a:pt x="2388124" y="1026675"/>
                  <a:pt x="2333513" y="1025996"/>
                </a:cubicBezTo>
                <a:cubicBezTo>
                  <a:pt x="2278469" y="1025317"/>
                  <a:pt x="2232094" y="1060625"/>
                  <a:pt x="2231660" y="1103742"/>
                </a:cubicBezTo>
                <a:cubicBezTo>
                  <a:pt x="2231660" y="1146520"/>
                  <a:pt x="2277169" y="1182168"/>
                  <a:pt x="2332646" y="1181829"/>
                </a:cubicBezTo>
                <a:close/>
                <a:moveTo>
                  <a:pt x="2331780" y="1370593"/>
                </a:moveTo>
                <a:cubicBezTo>
                  <a:pt x="2392024" y="1370593"/>
                  <a:pt x="2440567" y="1332908"/>
                  <a:pt x="2440134" y="1285717"/>
                </a:cubicBezTo>
                <a:cubicBezTo>
                  <a:pt x="2439700" y="1239544"/>
                  <a:pt x="2392024" y="1201859"/>
                  <a:pt x="2333080" y="1201520"/>
                </a:cubicBezTo>
                <a:cubicBezTo>
                  <a:pt x="2272401" y="1201180"/>
                  <a:pt x="2224292" y="1238186"/>
                  <a:pt x="2223859" y="1285378"/>
                </a:cubicBezTo>
                <a:cubicBezTo>
                  <a:pt x="2223426" y="1332908"/>
                  <a:pt x="2271102" y="1370254"/>
                  <a:pt x="2331780" y="1370593"/>
                </a:cubicBezTo>
                <a:close/>
                <a:moveTo>
                  <a:pt x="2100335" y="33623"/>
                </a:moveTo>
                <a:cubicBezTo>
                  <a:pt x="2112471" y="33283"/>
                  <a:pt x="2120706" y="26154"/>
                  <a:pt x="2120272" y="16647"/>
                </a:cubicBezTo>
                <a:cubicBezTo>
                  <a:pt x="2119839" y="7141"/>
                  <a:pt x="2110738" y="691"/>
                  <a:pt x="2098602" y="1030"/>
                </a:cubicBezTo>
                <a:cubicBezTo>
                  <a:pt x="2086900" y="1370"/>
                  <a:pt x="2077797" y="8839"/>
                  <a:pt x="2078231" y="18005"/>
                </a:cubicBezTo>
                <a:cubicBezTo>
                  <a:pt x="2078665" y="27172"/>
                  <a:pt x="2088633" y="33962"/>
                  <a:pt x="2100335" y="33623"/>
                </a:cubicBezTo>
                <a:close/>
                <a:moveTo>
                  <a:pt x="1870625" y="421337"/>
                </a:moveTo>
                <a:cubicBezTo>
                  <a:pt x="1899663" y="420998"/>
                  <a:pt x="1924368" y="401646"/>
                  <a:pt x="1923501" y="378899"/>
                </a:cubicBezTo>
                <a:cubicBezTo>
                  <a:pt x="1923068" y="356152"/>
                  <a:pt x="1897930" y="337140"/>
                  <a:pt x="1868891" y="337480"/>
                </a:cubicBezTo>
                <a:cubicBezTo>
                  <a:pt x="1839418" y="337819"/>
                  <a:pt x="1816014" y="356831"/>
                  <a:pt x="1816448" y="379918"/>
                </a:cubicBezTo>
                <a:cubicBezTo>
                  <a:pt x="1816881" y="403343"/>
                  <a:pt x="1840719" y="421677"/>
                  <a:pt x="1870625" y="421337"/>
                </a:cubicBezTo>
                <a:close/>
                <a:moveTo>
                  <a:pt x="1869324" y="991366"/>
                </a:moveTo>
                <a:cubicBezTo>
                  <a:pt x="1917000" y="991706"/>
                  <a:pt x="1955574" y="962169"/>
                  <a:pt x="1956008" y="924823"/>
                </a:cubicBezTo>
                <a:cubicBezTo>
                  <a:pt x="1956441" y="887138"/>
                  <a:pt x="1919600" y="857262"/>
                  <a:pt x="1871925" y="856583"/>
                </a:cubicBezTo>
                <a:cubicBezTo>
                  <a:pt x="1822949" y="855904"/>
                  <a:pt x="1783508" y="886120"/>
                  <a:pt x="1783508" y="923805"/>
                </a:cubicBezTo>
                <a:cubicBezTo>
                  <a:pt x="1783074" y="960811"/>
                  <a:pt x="1821648" y="991027"/>
                  <a:pt x="1869324" y="991366"/>
                </a:cubicBezTo>
                <a:close/>
                <a:moveTo>
                  <a:pt x="2100335" y="1181149"/>
                </a:moveTo>
                <a:cubicBezTo>
                  <a:pt x="2154079" y="1180810"/>
                  <a:pt x="2197421" y="1146181"/>
                  <a:pt x="2197421" y="1104082"/>
                </a:cubicBezTo>
                <a:cubicBezTo>
                  <a:pt x="2197421" y="1061983"/>
                  <a:pt x="2154512" y="1027354"/>
                  <a:pt x="2100769" y="1026675"/>
                </a:cubicBezTo>
                <a:cubicBezTo>
                  <a:pt x="2046592" y="1025656"/>
                  <a:pt x="2001083" y="1060965"/>
                  <a:pt x="2001083" y="1103742"/>
                </a:cubicBezTo>
                <a:cubicBezTo>
                  <a:pt x="2001083" y="1146520"/>
                  <a:pt x="2046158" y="1181489"/>
                  <a:pt x="2100335" y="1181149"/>
                </a:cubicBezTo>
                <a:close/>
                <a:moveTo>
                  <a:pt x="1869324" y="801922"/>
                </a:moveTo>
                <a:cubicBezTo>
                  <a:pt x="1912666" y="801922"/>
                  <a:pt x="1946473" y="775441"/>
                  <a:pt x="1946039" y="741151"/>
                </a:cubicBezTo>
                <a:cubicBezTo>
                  <a:pt x="1945605" y="707879"/>
                  <a:pt x="1912233" y="681738"/>
                  <a:pt x="1869758" y="681738"/>
                </a:cubicBezTo>
                <a:cubicBezTo>
                  <a:pt x="1826850" y="681738"/>
                  <a:pt x="1791743" y="709577"/>
                  <a:pt x="1792177" y="742848"/>
                </a:cubicBezTo>
                <a:cubicBezTo>
                  <a:pt x="1793043" y="775441"/>
                  <a:pt x="1827283" y="801922"/>
                  <a:pt x="1869324" y="801922"/>
                </a:cubicBezTo>
                <a:close/>
                <a:moveTo>
                  <a:pt x="1870625" y="613497"/>
                </a:moveTo>
                <a:cubicBezTo>
                  <a:pt x="1907465" y="613158"/>
                  <a:pt x="1936070" y="589732"/>
                  <a:pt x="1935637" y="560874"/>
                </a:cubicBezTo>
                <a:cubicBezTo>
                  <a:pt x="1935204" y="532016"/>
                  <a:pt x="1905298" y="509269"/>
                  <a:pt x="1868891" y="509609"/>
                </a:cubicBezTo>
                <a:cubicBezTo>
                  <a:pt x="1832917" y="509948"/>
                  <a:pt x="1802578" y="534393"/>
                  <a:pt x="1803445" y="562232"/>
                </a:cubicBezTo>
                <a:cubicBezTo>
                  <a:pt x="1803879" y="590750"/>
                  <a:pt x="1834218" y="613837"/>
                  <a:pt x="1870625" y="613497"/>
                </a:cubicBezTo>
                <a:close/>
                <a:moveTo>
                  <a:pt x="2098602" y="1369575"/>
                </a:moveTo>
                <a:cubicBezTo>
                  <a:pt x="2157546" y="1369914"/>
                  <a:pt x="2206089" y="1332229"/>
                  <a:pt x="2205655" y="1285717"/>
                </a:cubicBezTo>
                <a:cubicBezTo>
                  <a:pt x="2205655" y="1240223"/>
                  <a:pt x="2158413" y="1202878"/>
                  <a:pt x="2100335" y="1202199"/>
                </a:cubicBezTo>
                <a:cubicBezTo>
                  <a:pt x="2041824" y="1201520"/>
                  <a:pt x="1992415" y="1240223"/>
                  <a:pt x="1992848" y="1286056"/>
                </a:cubicBezTo>
                <a:cubicBezTo>
                  <a:pt x="1993281" y="1331550"/>
                  <a:pt x="2040524" y="1369235"/>
                  <a:pt x="2098602" y="1369575"/>
                </a:cubicBezTo>
                <a:close/>
                <a:moveTo>
                  <a:pt x="1871491" y="229517"/>
                </a:moveTo>
                <a:cubicBezTo>
                  <a:pt x="1891428" y="228838"/>
                  <a:pt x="1908332" y="214918"/>
                  <a:pt x="1908332" y="199301"/>
                </a:cubicBezTo>
                <a:cubicBezTo>
                  <a:pt x="1907898" y="183005"/>
                  <a:pt x="1889261" y="169085"/>
                  <a:pt x="1868024" y="169764"/>
                </a:cubicBezTo>
                <a:cubicBezTo>
                  <a:pt x="1847653" y="170443"/>
                  <a:pt x="1831617" y="183684"/>
                  <a:pt x="1832051" y="199980"/>
                </a:cubicBezTo>
                <a:cubicBezTo>
                  <a:pt x="1832051" y="216955"/>
                  <a:pt x="1849821" y="230196"/>
                  <a:pt x="1871491" y="229517"/>
                </a:cubicBezTo>
                <a:close/>
                <a:moveTo>
                  <a:pt x="1868891" y="31246"/>
                </a:moveTo>
                <a:cubicBezTo>
                  <a:pt x="1877993" y="31586"/>
                  <a:pt x="1887094" y="25135"/>
                  <a:pt x="1887528" y="18005"/>
                </a:cubicBezTo>
                <a:cubicBezTo>
                  <a:pt x="1887961" y="10876"/>
                  <a:pt x="1879726" y="4086"/>
                  <a:pt x="1870625" y="3746"/>
                </a:cubicBezTo>
                <a:cubicBezTo>
                  <a:pt x="1860656" y="3407"/>
                  <a:pt x="1852855" y="8839"/>
                  <a:pt x="1852421" y="16647"/>
                </a:cubicBezTo>
                <a:cubicBezTo>
                  <a:pt x="1851988" y="24796"/>
                  <a:pt x="1859356" y="31246"/>
                  <a:pt x="1868891" y="31246"/>
                </a:cubicBezTo>
                <a:close/>
                <a:moveTo>
                  <a:pt x="1637447" y="1361427"/>
                </a:moveTo>
                <a:cubicBezTo>
                  <a:pt x="1689890" y="1361427"/>
                  <a:pt x="1733231" y="1327137"/>
                  <a:pt x="1733665" y="1286056"/>
                </a:cubicBezTo>
                <a:cubicBezTo>
                  <a:pt x="1734099" y="1244297"/>
                  <a:pt x="1688590" y="1209328"/>
                  <a:pt x="1635713" y="1210347"/>
                </a:cubicBezTo>
                <a:cubicBezTo>
                  <a:pt x="1582836" y="1211365"/>
                  <a:pt x="1540795" y="1245316"/>
                  <a:pt x="1541228" y="1286735"/>
                </a:cubicBezTo>
                <a:cubicBezTo>
                  <a:pt x="1541662" y="1328155"/>
                  <a:pt x="1585003" y="1361766"/>
                  <a:pt x="1637447" y="1361427"/>
                </a:cubicBezTo>
                <a:close/>
                <a:moveTo>
                  <a:pt x="481526" y="948589"/>
                </a:moveTo>
                <a:cubicBezTo>
                  <a:pt x="498429" y="949268"/>
                  <a:pt x="514465" y="937385"/>
                  <a:pt x="514465" y="923805"/>
                </a:cubicBezTo>
                <a:cubicBezTo>
                  <a:pt x="514465" y="910225"/>
                  <a:pt x="499296" y="898342"/>
                  <a:pt x="481959" y="899021"/>
                </a:cubicBezTo>
                <a:cubicBezTo>
                  <a:pt x="465489" y="899360"/>
                  <a:pt x="452053" y="910564"/>
                  <a:pt x="452053" y="923465"/>
                </a:cubicBezTo>
                <a:cubicBezTo>
                  <a:pt x="451620" y="936706"/>
                  <a:pt x="465056" y="947910"/>
                  <a:pt x="481526" y="948589"/>
                </a:cubicBezTo>
                <a:close/>
                <a:moveTo>
                  <a:pt x="484559" y="757108"/>
                </a:moveTo>
                <a:cubicBezTo>
                  <a:pt x="494528" y="756429"/>
                  <a:pt x="503196" y="748281"/>
                  <a:pt x="502330" y="740811"/>
                </a:cubicBezTo>
                <a:cubicBezTo>
                  <a:pt x="501896" y="733003"/>
                  <a:pt x="491927" y="725873"/>
                  <a:pt x="481959" y="726213"/>
                </a:cubicBezTo>
                <a:cubicBezTo>
                  <a:pt x="470690" y="726552"/>
                  <a:pt x="462022" y="734700"/>
                  <a:pt x="463322" y="743527"/>
                </a:cubicBezTo>
                <a:cubicBezTo>
                  <a:pt x="464622" y="751676"/>
                  <a:pt x="474591" y="757787"/>
                  <a:pt x="484559" y="757108"/>
                </a:cubicBezTo>
                <a:close/>
                <a:moveTo>
                  <a:pt x="478492" y="1322044"/>
                </a:moveTo>
                <a:cubicBezTo>
                  <a:pt x="504930" y="1322723"/>
                  <a:pt x="525734" y="1307106"/>
                  <a:pt x="525734" y="1286396"/>
                </a:cubicBezTo>
                <a:cubicBezTo>
                  <a:pt x="525734" y="1266705"/>
                  <a:pt x="506664" y="1250748"/>
                  <a:pt x="481526" y="1250069"/>
                </a:cubicBezTo>
                <a:cubicBezTo>
                  <a:pt x="455954" y="1249390"/>
                  <a:pt x="433850" y="1266026"/>
                  <a:pt x="433850" y="1286056"/>
                </a:cubicBezTo>
                <a:cubicBezTo>
                  <a:pt x="433850" y="1305069"/>
                  <a:pt x="454220" y="1321365"/>
                  <a:pt x="478492" y="1322044"/>
                </a:cubicBezTo>
                <a:close/>
                <a:moveTo>
                  <a:pt x="480225" y="1134637"/>
                </a:moveTo>
                <a:cubicBezTo>
                  <a:pt x="501896" y="1134637"/>
                  <a:pt x="519233" y="1121736"/>
                  <a:pt x="519666" y="1104761"/>
                </a:cubicBezTo>
                <a:cubicBezTo>
                  <a:pt x="520100" y="1087107"/>
                  <a:pt x="502763" y="1072847"/>
                  <a:pt x="479792" y="1073187"/>
                </a:cubicBezTo>
                <a:cubicBezTo>
                  <a:pt x="458121" y="1073187"/>
                  <a:pt x="440784" y="1086428"/>
                  <a:pt x="439918" y="1103063"/>
                </a:cubicBezTo>
                <a:cubicBezTo>
                  <a:pt x="439484" y="1120718"/>
                  <a:pt x="457688" y="1134637"/>
                  <a:pt x="480225" y="1134637"/>
                </a:cubicBezTo>
                <a:close/>
                <a:moveTo>
                  <a:pt x="712970" y="1699913"/>
                </a:moveTo>
                <a:cubicBezTo>
                  <a:pt x="749377" y="1699913"/>
                  <a:pt x="779716" y="1675469"/>
                  <a:pt x="779282" y="1647290"/>
                </a:cubicBezTo>
                <a:cubicBezTo>
                  <a:pt x="778849" y="1619450"/>
                  <a:pt x="749377" y="1596703"/>
                  <a:pt x="713837" y="1596364"/>
                </a:cubicBezTo>
                <a:cubicBezTo>
                  <a:pt x="676563" y="1596025"/>
                  <a:pt x="647090" y="1618432"/>
                  <a:pt x="647090" y="1647629"/>
                </a:cubicBezTo>
                <a:cubicBezTo>
                  <a:pt x="646657" y="1677166"/>
                  <a:pt x="676130" y="1700252"/>
                  <a:pt x="712970" y="1699913"/>
                </a:cubicBezTo>
                <a:close/>
                <a:moveTo>
                  <a:pt x="712970" y="960132"/>
                </a:moveTo>
                <a:cubicBezTo>
                  <a:pt x="738541" y="960132"/>
                  <a:pt x="759779" y="942478"/>
                  <a:pt x="758912" y="922786"/>
                </a:cubicBezTo>
                <a:cubicBezTo>
                  <a:pt x="758045" y="903434"/>
                  <a:pt x="737241" y="888157"/>
                  <a:pt x="712536" y="888157"/>
                </a:cubicBezTo>
                <a:cubicBezTo>
                  <a:pt x="686098" y="888157"/>
                  <a:pt x="666161" y="904113"/>
                  <a:pt x="667027" y="925163"/>
                </a:cubicBezTo>
                <a:cubicBezTo>
                  <a:pt x="667895" y="944514"/>
                  <a:pt x="687832" y="960132"/>
                  <a:pt x="712970" y="960132"/>
                </a:cubicBezTo>
                <a:close/>
                <a:moveTo>
                  <a:pt x="480659" y="1505716"/>
                </a:moveTo>
                <a:cubicBezTo>
                  <a:pt x="508397" y="1505377"/>
                  <a:pt x="530502" y="1488401"/>
                  <a:pt x="530502" y="1466334"/>
                </a:cubicBezTo>
                <a:cubicBezTo>
                  <a:pt x="530935" y="1443587"/>
                  <a:pt x="507964" y="1425593"/>
                  <a:pt x="479359" y="1425932"/>
                </a:cubicBezTo>
                <a:cubicBezTo>
                  <a:pt x="452487" y="1426272"/>
                  <a:pt x="429082" y="1444266"/>
                  <a:pt x="428649" y="1465315"/>
                </a:cubicBezTo>
                <a:cubicBezTo>
                  <a:pt x="428649" y="1487383"/>
                  <a:pt x="452487" y="1506056"/>
                  <a:pt x="480659" y="1505716"/>
                </a:cubicBezTo>
                <a:close/>
                <a:moveTo>
                  <a:pt x="714270" y="1145841"/>
                </a:moveTo>
                <a:cubicBezTo>
                  <a:pt x="744176" y="1145162"/>
                  <a:pt x="766713" y="1126489"/>
                  <a:pt x="766280" y="1103063"/>
                </a:cubicBezTo>
                <a:cubicBezTo>
                  <a:pt x="765847" y="1079637"/>
                  <a:pt x="742009" y="1061644"/>
                  <a:pt x="712103" y="1061644"/>
                </a:cubicBezTo>
                <a:cubicBezTo>
                  <a:pt x="682631" y="1061983"/>
                  <a:pt x="658359" y="1080656"/>
                  <a:pt x="658359" y="1103742"/>
                </a:cubicBezTo>
                <a:cubicBezTo>
                  <a:pt x="658359" y="1127508"/>
                  <a:pt x="683498" y="1146520"/>
                  <a:pt x="714270" y="1145841"/>
                </a:cubicBezTo>
                <a:close/>
                <a:moveTo>
                  <a:pt x="713837" y="1333248"/>
                </a:moveTo>
                <a:cubicBezTo>
                  <a:pt x="746776" y="1332908"/>
                  <a:pt x="773214" y="1311180"/>
                  <a:pt x="772348" y="1285378"/>
                </a:cubicBezTo>
                <a:cubicBezTo>
                  <a:pt x="771915" y="1259575"/>
                  <a:pt x="744176" y="1238526"/>
                  <a:pt x="711670" y="1238865"/>
                </a:cubicBezTo>
                <a:cubicBezTo>
                  <a:pt x="679163" y="1239544"/>
                  <a:pt x="652292" y="1261273"/>
                  <a:pt x="652725" y="1286735"/>
                </a:cubicBezTo>
                <a:cubicBezTo>
                  <a:pt x="653158" y="1312538"/>
                  <a:pt x="681330" y="1333587"/>
                  <a:pt x="713837" y="1333248"/>
                </a:cubicBezTo>
                <a:close/>
                <a:moveTo>
                  <a:pt x="714703" y="1515901"/>
                </a:moveTo>
                <a:cubicBezTo>
                  <a:pt x="749810" y="1514883"/>
                  <a:pt x="776682" y="1492815"/>
                  <a:pt x="776249" y="1464976"/>
                </a:cubicBezTo>
                <a:cubicBezTo>
                  <a:pt x="775815" y="1437476"/>
                  <a:pt x="747643" y="1416087"/>
                  <a:pt x="712103" y="1416426"/>
                </a:cubicBezTo>
                <a:cubicBezTo>
                  <a:pt x="676996" y="1416766"/>
                  <a:pt x="648824" y="1438834"/>
                  <a:pt x="648824" y="1465994"/>
                </a:cubicBezTo>
                <a:cubicBezTo>
                  <a:pt x="648824" y="1493833"/>
                  <a:pt x="679163" y="1516580"/>
                  <a:pt x="714703" y="1515901"/>
                </a:cubicBezTo>
                <a:close/>
                <a:moveTo>
                  <a:pt x="18204" y="1842166"/>
                </a:moveTo>
                <a:cubicBezTo>
                  <a:pt x="28172" y="1842166"/>
                  <a:pt x="35540" y="1836054"/>
                  <a:pt x="35540" y="1827906"/>
                </a:cubicBezTo>
                <a:cubicBezTo>
                  <a:pt x="35540" y="1820098"/>
                  <a:pt x="27305" y="1813987"/>
                  <a:pt x="17770" y="1814326"/>
                </a:cubicBezTo>
                <a:cubicBezTo>
                  <a:pt x="8668" y="1814666"/>
                  <a:pt x="0" y="1821456"/>
                  <a:pt x="0" y="1828585"/>
                </a:cubicBezTo>
                <a:cubicBezTo>
                  <a:pt x="0" y="1835715"/>
                  <a:pt x="9102" y="1842166"/>
                  <a:pt x="18204" y="1842166"/>
                </a:cubicBezTo>
                <a:close/>
                <a:moveTo>
                  <a:pt x="479792" y="1690067"/>
                </a:moveTo>
                <a:cubicBezTo>
                  <a:pt x="508831" y="1690407"/>
                  <a:pt x="533536" y="1671395"/>
                  <a:pt x="533969" y="1648648"/>
                </a:cubicBezTo>
                <a:cubicBezTo>
                  <a:pt x="534402" y="1626240"/>
                  <a:pt x="509698" y="1606549"/>
                  <a:pt x="480659" y="1606210"/>
                </a:cubicBezTo>
                <a:cubicBezTo>
                  <a:pt x="451186" y="1605870"/>
                  <a:pt x="427349" y="1624543"/>
                  <a:pt x="426915" y="1647629"/>
                </a:cubicBezTo>
                <a:cubicBezTo>
                  <a:pt x="426915" y="1671055"/>
                  <a:pt x="450320" y="1689728"/>
                  <a:pt x="479792" y="1690067"/>
                </a:cubicBezTo>
                <a:close/>
                <a:moveTo>
                  <a:pt x="23405" y="1660191"/>
                </a:moveTo>
                <a:cubicBezTo>
                  <a:pt x="26005" y="1656796"/>
                  <a:pt x="32073" y="1652043"/>
                  <a:pt x="33373" y="1646611"/>
                </a:cubicBezTo>
                <a:cubicBezTo>
                  <a:pt x="34673" y="1640160"/>
                  <a:pt x="24271" y="1634389"/>
                  <a:pt x="16036" y="1635746"/>
                </a:cubicBezTo>
                <a:cubicBezTo>
                  <a:pt x="7801" y="1637105"/>
                  <a:pt x="2601" y="1641179"/>
                  <a:pt x="2601" y="1648308"/>
                </a:cubicBezTo>
                <a:cubicBezTo>
                  <a:pt x="2601" y="1655098"/>
                  <a:pt x="10835" y="1661209"/>
                  <a:pt x="23405" y="1660191"/>
                </a:cubicBezTo>
                <a:close/>
                <a:moveTo>
                  <a:pt x="3034" y="2008863"/>
                </a:moveTo>
                <a:cubicBezTo>
                  <a:pt x="1734" y="2015992"/>
                  <a:pt x="8668" y="2023122"/>
                  <a:pt x="17337" y="2021764"/>
                </a:cubicBezTo>
                <a:cubicBezTo>
                  <a:pt x="24271" y="2020745"/>
                  <a:pt x="29906" y="2015992"/>
                  <a:pt x="41175" y="2010560"/>
                </a:cubicBezTo>
                <a:cubicBezTo>
                  <a:pt x="30339" y="2004789"/>
                  <a:pt x="25138" y="1999696"/>
                  <a:pt x="18204" y="1998338"/>
                </a:cubicBezTo>
                <a:cubicBezTo>
                  <a:pt x="9535" y="1996980"/>
                  <a:pt x="3901" y="2002072"/>
                  <a:pt x="3034" y="2008863"/>
                </a:cubicBezTo>
                <a:close/>
                <a:moveTo>
                  <a:pt x="251381" y="2537472"/>
                </a:moveTo>
                <a:cubicBezTo>
                  <a:pt x="240546" y="2537132"/>
                  <a:pt x="231444" y="2543583"/>
                  <a:pt x="231011" y="2551731"/>
                </a:cubicBezTo>
                <a:cubicBezTo>
                  <a:pt x="230578" y="2559879"/>
                  <a:pt x="239246" y="2567009"/>
                  <a:pt x="250081" y="2567348"/>
                </a:cubicBezTo>
                <a:cubicBezTo>
                  <a:pt x="261350" y="2567688"/>
                  <a:pt x="270018" y="2561577"/>
                  <a:pt x="270452" y="2553089"/>
                </a:cubicBezTo>
                <a:cubicBezTo>
                  <a:pt x="270018" y="2544602"/>
                  <a:pt x="262217" y="2537811"/>
                  <a:pt x="251381" y="2537472"/>
                </a:cubicBezTo>
                <a:close/>
                <a:moveTo>
                  <a:pt x="249648" y="2351084"/>
                </a:moveTo>
                <a:cubicBezTo>
                  <a:pt x="234912" y="2351423"/>
                  <a:pt x="222776" y="2362287"/>
                  <a:pt x="223643" y="2373830"/>
                </a:cubicBezTo>
                <a:cubicBezTo>
                  <a:pt x="224510" y="2384694"/>
                  <a:pt x="237512" y="2393861"/>
                  <a:pt x="250948" y="2393522"/>
                </a:cubicBezTo>
                <a:cubicBezTo>
                  <a:pt x="265684" y="2393182"/>
                  <a:pt x="277820" y="2382657"/>
                  <a:pt x="276953" y="2370775"/>
                </a:cubicBezTo>
                <a:cubicBezTo>
                  <a:pt x="276086" y="2359911"/>
                  <a:pt x="263517" y="2350744"/>
                  <a:pt x="249648" y="2351084"/>
                </a:cubicBezTo>
                <a:close/>
                <a:moveTo>
                  <a:pt x="713837" y="769330"/>
                </a:moveTo>
                <a:cubicBezTo>
                  <a:pt x="732907" y="768990"/>
                  <a:pt x="748943" y="755750"/>
                  <a:pt x="748510" y="740811"/>
                </a:cubicBezTo>
                <a:cubicBezTo>
                  <a:pt x="748077" y="725873"/>
                  <a:pt x="730740" y="713312"/>
                  <a:pt x="712103" y="713651"/>
                </a:cubicBezTo>
                <a:cubicBezTo>
                  <a:pt x="692599" y="713991"/>
                  <a:pt x="677430" y="726892"/>
                  <a:pt x="677863" y="742170"/>
                </a:cubicBezTo>
                <a:cubicBezTo>
                  <a:pt x="678297" y="757787"/>
                  <a:pt x="694333" y="770009"/>
                  <a:pt x="713837" y="769330"/>
                </a:cubicBezTo>
                <a:close/>
                <a:moveTo>
                  <a:pt x="250515" y="1677506"/>
                </a:moveTo>
                <a:cubicBezTo>
                  <a:pt x="270452" y="1677506"/>
                  <a:pt x="287789" y="1663926"/>
                  <a:pt x="287789" y="1647969"/>
                </a:cubicBezTo>
                <a:cubicBezTo>
                  <a:pt x="287789" y="1632351"/>
                  <a:pt x="270018" y="1618432"/>
                  <a:pt x="250515" y="1618432"/>
                </a:cubicBezTo>
                <a:cubicBezTo>
                  <a:pt x="230578" y="1618432"/>
                  <a:pt x="213241" y="1632012"/>
                  <a:pt x="213674" y="1647969"/>
                </a:cubicBezTo>
                <a:cubicBezTo>
                  <a:pt x="213241" y="1663926"/>
                  <a:pt x="230144" y="1677506"/>
                  <a:pt x="250515" y="1677506"/>
                </a:cubicBezTo>
                <a:close/>
                <a:moveTo>
                  <a:pt x="250081" y="1120718"/>
                </a:moveTo>
                <a:cubicBezTo>
                  <a:pt x="260917" y="1120718"/>
                  <a:pt x="270885" y="1113248"/>
                  <a:pt x="271319" y="1104421"/>
                </a:cubicBezTo>
                <a:cubicBezTo>
                  <a:pt x="271752" y="1095594"/>
                  <a:pt x="263084" y="1087446"/>
                  <a:pt x="251815" y="1087107"/>
                </a:cubicBezTo>
                <a:cubicBezTo>
                  <a:pt x="240113" y="1086428"/>
                  <a:pt x="228844" y="1094915"/>
                  <a:pt x="229277" y="1104082"/>
                </a:cubicBezTo>
                <a:cubicBezTo>
                  <a:pt x="229277" y="1112909"/>
                  <a:pt x="239246" y="1120718"/>
                  <a:pt x="250081" y="1120718"/>
                </a:cubicBezTo>
                <a:close/>
                <a:moveTo>
                  <a:pt x="250948" y="1309143"/>
                </a:moveTo>
                <a:cubicBezTo>
                  <a:pt x="266551" y="1308803"/>
                  <a:pt x="279987" y="1298279"/>
                  <a:pt x="279553" y="1285717"/>
                </a:cubicBezTo>
                <a:cubicBezTo>
                  <a:pt x="279553" y="1273495"/>
                  <a:pt x="265684" y="1262631"/>
                  <a:pt x="250081" y="1262970"/>
                </a:cubicBezTo>
                <a:cubicBezTo>
                  <a:pt x="234478" y="1262970"/>
                  <a:pt x="221476" y="1273834"/>
                  <a:pt x="221476" y="1286396"/>
                </a:cubicBezTo>
                <a:cubicBezTo>
                  <a:pt x="221909" y="1298618"/>
                  <a:pt x="235345" y="1309143"/>
                  <a:pt x="250948" y="1309143"/>
                </a:cubicBezTo>
                <a:close/>
                <a:moveTo>
                  <a:pt x="249214" y="1493154"/>
                </a:moveTo>
                <a:cubicBezTo>
                  <a:pt x="267418" y="1493833"/>
                  <a:pt x="283888" y="1481611"/>
                  <a:pt x="284755" y="1467352"/>
                </a:cubicBezTo>
                <a:cubicBezTo>
                  <a:pt x="285621" y="1453093"/>
                  <a:pt x="271319" y="1439852"/>
                  <a:pt x="252682" y="1438834"/>
                </a:cubicBezTo>
                <a:cubicBezTo>
                  <a:pt x="234478" y="1437815"/>
                  <a:pt x="217575" y="1449019"/>
                  <a:pt x="216275" y="1463618"/>
                </a:cubicBezTo>
                <a:cubicBezTo>
                  <a:pt x="214541" y="1478895"/>
                  <a:pt x="229711" y="1492476"/>
                  <a:pt x="249214" y="1493154"/>
                </a:cubicBezTo>
                <a:close/>
                <a:moveTo>
                  <a:pt x="1184093" y="206770"/>
                </a:moveTo>
                <a:cubicBezTo>
                  <a:pt x="1190595" y="202357"/>
                  <a:pt x="1191461" y="196585"/>
                  <a:pt x="1180192" y="191832"/>
                </a:cubicBezTo>
                <a:cubicBezTo>
                  <a:pt x="1174558" y="194548"/>
                  <a:pt x="1168490" y="197604"/>
                  <a:pt x="1161122" y="201338"/>
                </a:cubicBezTo>
                <a:cubicBezTo>
                  <a:pt x="1168490" y="211184"/>
                  <a:pt x="1176292" y="212202"/>
                  <a:pt x="1184093" y="206770"/>
                </a:cubicBezTo>
                <a:close/>
                <a:moveTo>
                  <a:pt x="1176292" y="598559"/>
                </a:moveTo>
                <a:cubicBezTo>
                  <a:pt x="1202297" y="597880"/>
                  <a:pt x="1222667" y="581244"/>
                  <a:pt x="1222234" y="561213"/>
                </a:cubicBezTo>
                <a:cubicBezTo>
                  <a:pt x="1221800" y="540843"/>
                  <a:pt x="1200997" y="524886"/>
                  <a:pt x="1174558" y="525226"/>
                </a:cubicBezTo>
                <a:cubicBezTo>
                  <a:pt x="1147253" y="525226"/>
                  <a:pt x="1126449" y="542541"/>
                  <a:pt x="1127316" y="563590"/>
                </a:cubicBezTo>
                <a:cubicBezTo>
                  <a:pt x="1128616" y="583621"/>
                  <a:pt x="1150287" y="598898"/>
                  <a:pt x="1176292" y="598559"/>
                </a:cubicBezTo>
                <a:close/>
                <a:moveTo>
                  <a:pt x="1174992" y="405041"/>
                </a:moveTo>
                <a:cubicBezTo>
                  <a:pt x="1192328" y="405041"/>
                  <a:pt x="1207498" y="392819"/>
                  <a:pt x="1207498" y="379239"/>
                </a:cubicBezTo>
                <a:cubicBezTo>
                  <a:pt x="1207498" y="365659"/>
                  <a:pt x="1191895" y="353776"/>
                  <a:pt x="1174558" y="353776"/>
                </a:cubicBezTo>
                <a:cubicBezTo>
                  <a:pt x="1157222" y="353776"/>
                  <a:pt x="1142485" y="365659"/>
                  <a:pt x="1142485" y="379578"/>
                </a:cubicBezTo>
                <a:cubicBezTo>
                  <a:pt x="1142919" y="393837"/>
                  <a:pt x="1157655" y="405381"/>
                  <a:pt x="1174992" y="405041"/>
                </a:cubicBezTo>
                <a:close/>
                <a:moveTo>
                  <a:pt x="1176292" y="786984"/>
                </a:moveTo>
                <a:cubicBezTo>
                  <a:pt x="1208365" y="786645"/>
                  <a:pt x="1234369" y="765595"/>
                  <a:pt x="1233503" y="740811"/>
                </a:cubicBezTo>
                <a:cubicBezTo>
                  <a:pt x="1232636" y="715688"/>
                  <a:pt x="1206197" y="695997"/>
                  <a:pt x="1173691" y="696336"/>
                </a:cubicBezTo>
                <a:cubicBezTo>
                  <a:pt x="1141185" y="696676"/>
                  <a:pt x="1116480" y="716707"/>
                  <a:pt x="1116914" y="742509"/>
                </a:cubicBezTo>
                <a:cubicBezTo>
                  <a:pt x="1117780" y="767972"/>
                  <a:pt x="1143785" y="787663"/>
                  <a:pt x="1176292" y="786984"/>
                </a:cubicBezTo>
                <a:close/>
                <a:moveTo>
                  <a:pt x="712103" y="577849"/>
                </a:moveTo>
                <a:cubicBezTo>
                  <a:pt x="723805" y="578189"/>
                  <a:pt x="733774" y="571059"/>
                  <a:pt x="734207" y="562232"/>
                </a:cubicBezTo>
                <a:cubicBezTo>
                  <a:pt x="734641" y="553065"/>
                  <a:pt x="725539" y="545596"/>
                  <a:pt x="713837" y="545257"/>
                </a:cubicBezTo>
                <a:cubicBezTo>
                  <a:pt x="701701" y="544917"/>
                  <a:pt x="692599" y="551707"/>
                  <a:pt x="692166" y="560874"/>
                </a:cubicBezTo>
                <a:cubicBezTo>
                  <a:pt x="691299" y="570380"/>
                  <a:pt x="699968" y="577510"/>
                  <a:pt x="712103" y="577849"/>
                </a:cubicBezTo>
                <a:close/>
                <a:moveTo>
                  <a:pt x="1174992" y="1162137"/>
                </a:moveTo>
                <a:cubicBezTo>
                  <a:pt x="1216600" y="1162137"/>
                  <a:pt x="1249972" y="1136335"/>
                  <a:pt x="1249972" y="1104082"/>
                </a:cubicBezTo>
                <a:cubicBezTo>
                  <a:pt x="1249972" y="1071829"/>
                  <a:pt x="1216600" y="1045687"/>
                  <a:pt x="1175425" y="1045687"/>
                </a:cubicBezTo>
                <a:cubicBezTo>
                  <a:pt x="1133817" y="1045687"/>
                  <a:pt x="1100878" y="1071489"/>
                  <a:pt x="1100878" y="1104082"/>
                </a:cubicBezTo>
                <a:cubicBezTo>
                  <a:pt x="1100444" y="1136674"/>
                  <a:pt x="1133384" y="1162137"/>
                  <a:pt x="1174992" y="1162137"/>
                </a:cubicBezTo>
                <a:close/>
                <a:moveTo>
                  <a:pt x="1174558" y="976767"/>
                </a:moveTo>
                <a:cubicBezTo>
                  <a:pt x="1211832" y="977107"/>
                  <a:pt x="1242171" y="953002"/>
                  <a:pt x="1242171" y="923126"/>
                </a:cubicBezTo>
                <a:cubicBezTo>
                  <a:pt x="1241738" y="894268"/>
                  <a:pt x="1212265" y="871181"/>
                  <a:pt x="1175858" y="870842"/>
                </a:cubicBezTo>
                <a:cubicBezTo>
                  <a:pt x="1139018" y="870502"/>
                  <a:pt x="1107812" y="895286"/>
                  <a:pt x="1108245" y="924484"/>
                </a:cubicBezTo>
                <a:cubicBezTo>
                  <a:pt x="1108245" y="952663"/>
                  <a:pt x="1138151" y="976428"/>
                  <a:pt x="1174558" y="976767"/>
                </a:cubicBezTo>
                <a:close/>
                <a:moveTo>
                  <a:pt x="1405136" y="1539327"/>
                </a:moveTo>
                <a:cubicBezTo>
                  <a:pt x="1456279" y="1539327"/>
                  <a:pt x="1497887" y="1507753"/>
                  <a:pt x="1499187" y="1467692"/>
                </a:cubicBezTo>
                <a:cubicBezTo>
                  <a:pt x="1500487" y="1427291"/>
                  <a:pt x="1458446" y="1393680"/>
                  <a:pt x="1406436" y="1393340"/>
                </a:cubicBezTo>
                <a:cubicBezTo>
                  <a:pt x="1353992" y="1393000"/>
                  <a:pt x="1311951" y="1424914"/>
                  <a:pt x="1311951" y="1465994"/>
                </a:cubicBezTo>
                <a:cubicBezTo>
                  <a:pt x="1311084" y="1506735"/>
                  <a:pt x="1352692" y="1539327"/>
                  <a:pt x="1405136" y="1539327"/>
                </a:cubicBezTo>
                <a:close/>
                <a:moveTo>
                  <a:pt x="1403835" y="1168927"/>
                </a:moveTo>
                <a:cubicBezTo>
                  <a:pt x="1448477" y="1170964"/>
                  <a:pt x="1488351" y="1142106"/>
                  <a:pt x="1490518" y="1106798"/>
                </a:cubicBezTo>
                <a:cubicBezTo>
                  <a:pt x="1492685" y="1071150"/>
                  <a:pt x="1457579" y="1040934"/>
                  <a:pt x="1411637" y="1038897"/>
                </a:cubicBezTo>
                <a:cubicBezTo>
                  <a:pt x="1366995" y="1036860"/>
                  <a:pt x="1327554" y="1065039"/>
                  <a:pt x="1325387" y="1101026"/>
                </a:cubicBezTo>
                <a:cubicBezTo>
                  <a:pt x="1322786" y="1136674"/>
                  <a:pt x="1357893" y="1166890"/>
                  <a:pt x="1403835" y="1168927"/>
                </a:cubicBezTo>
                <a:close/>
                <a:moveTo>
                  <a:pt x="1407303" y="1355655"/>
                </a:moveTo>
                <a:cubicBezTo>
                  <a:pt x="1455845" y="1355655"/>
                  <a:pt x="1495286" y="1325779"/>
                  <a:pt x="1496153" y="1287754"/>
                </a:cubicBezTo>
                <a:cubicBezTo>
                  <a:pt x="1497020" y="1248371"/>
                  <a:pt x="1458446" y="1217137"/>
                  <a:pt x="1408603" y="1216798"/>
                </a:cubicBezTo>
                <a:cubicBezTo>
                  <a:pt x="1358760" y="1216458"/>
                  <a:pt x="1318452" y="1247013"/>
                  <a:pt x="1318019" y="1285717"/>
                </a:cubicBezTo>
                <a:cubicBezTo>
                  <a:pt x="1317586" y="1323742"/>
                  <a:pt x="1357893" y="1355315"/>
                  <a:pt x="1407303" y="1355655"/>
                </a:cubicBezTo>
                <a:close/>
                <a:moveTo>
                  <a:pt x="1402969" y="1723678"/>
                </a:moveTo>
                <a:cubicBezTo>
                  <a:pt x="1456279" y="1724697"/>
                  <a:pt x="1500054" y="1692104"/>
                  <a:pt x="1501354" y="1651024"/>
                </a:cubicBezTo>
                <a:cubicBezTo>
                  <a:pt x="1502654" y="1608247"/>
                  <a:pt x="1461480" y="1573957"/>
                  <a:pt x="1407303" y="1573278"/>
                </a:cubicBezTo>
                <a:cubicBezTo>
                  <a:pt x="1353126" y="1572599"/>
                  <a:pt x="1308917" y="1605870"/>
                  <a:pt x="1308484" y="1647969"/>
                </a:cubicBezTo>
                <a:cubicBezTo>
                  <a:pt x="1307184" y="1688370"/>
                  <a:pt x="1350092" y="1722660"/>
                  <a:pt x="1402969" y="1723678"/>
                </a:cubicBezTo>
                <a:close/>
                <a:moveTo>
                  <a:pt x="1173258" y="1349544"/>
                </a:moveTo>
                <a:cubicBezTo>
                  <a:pt x="1217900" y="1350223"/>
                  <a:pt x="1255174" y="1322044"/>
                  <a:pt x="1255607" y="1287075"/>
                </a:cubicBezTo>
                <a:cubicBezTo>
                  <a:pt x="1256040" y="1252106"/>
                  <a:pt x="1220067" y="1222909"/>
                  <a:pt x="1175425" y="1222569"/>
                </a:cubicBezTo>
                <a:cubicBezTo>
                  <a:pt x="1131217" y="1222230"/>
                  <a:pt x="1093943" y="1251427"/>
                  <a:pt x="1093943" y="1286396"/>
                </a:cubicBezTo>
                <a:cubicBezTo>
                  <a:pt x="1094376" y="1320347"/>
                  <a:pt x="1129916" y="1348525"/>
                  <a:pt x="1173258" y="1349544"/>
                </a:cubicBezTo>
                <a:close/>
                <a:moveTo>
                  <a:pt x="946148" y="1154668"/>
                </a:moveTo>
                <a:cubicBezTo>
                  <a:pt x="982121" y="1154329"/>
                  <a:pt x="1010293" y="1131582"/>
                  <a:pt x="1010293" y="1103403"/>
                </a:cubicBezTo>
                <a:cubicBezTo>
                  <a:pt x="1009860" y="1074545"/>
                  <a:pt x="979954" y="1052138"/>
                  <a:pt x="942681" y="1053156"/>
                </a:cubicBezTo>
                <a:cubicBezTo>
                  <a:pt x="906707" y="1053835"/>
                  <a:pt x="878968" y="1077261"/>
                  <a:pt x="879835" y="1105440"/>
                </a:cubicBezTo>
                <a:cubicBezTo>
                  <a:pt x="881135" y="1133619"/>
                  <a:pt x="909741" y="1155008"/>
                  <a:pt x="946148" y="1154668"/>
                </a:cubicBezTo>
                <a:close/>
                <a:moveTo>
                  <a:pt x="941380" y="1341735"/>
                </a:moveTo>
                <a:cubicBezTo>
                  <a:pt x="980388" y="1342075"/>
                  <a:pt x="1013760" y="1316951"/>
                  <a:pt x="1014194" y="1286396"/>
                </a:cubicBezTo>
                <a:cubicBezTo>
                  <a:pt x="1014628" y="1255841"/>
                  <a:pt x="981688" y="1230038"/>
                  <a:pt x="942681" y="1230038"/>
                </a:cubicBezTo>
                <a:cubicBezTo>
                  <a:pt x="904540" y="1230038"/>
                  <a:pt x="872900" y="1254482"/>
                  <a:pt x="872034" y="1284359"/>
                </a:cubicBezTo>
                <a:cubicBezTo>
                  <a:pt x="871167" y="1315933"/>
                  <a:pt x="901939" y="1341056"/>
                  <a:pt x="941380" y="1341735"/>
                </a:cubicBezTo>
                <a:close/>
                <a:moveTo>
                  <a:pt x="944848" y="969638"/>
                </a:moveTo>
                <a:cubicBezTo>
                  <a:pt x="976487" y="969638"/>
                  <a:pt x="1003359" y="948928"/>
                  <a:pt x="1003792" y="924144"/>
                </a:cubicBezTo>
                <a:cubicBezTo>
                  <a:pt x="1003792" y="899700"/>
                  <a:pt x="976920" y="878311"/>
                  <a:pt x="945281" y="878311"/>
                </a:cubicBezTo>
                <a:cubicBezTo>
                  <a:pt x="913208" y="878311"/>
                  <a:pt x="887203" y="898681"/>
                  <a:pt x="887203" y="923805"/>
                </a:cubicBezTo>
                <a:cubicBezTo>
                  <a:pt x="887203" y="948928"/>
                  <a:pt x="912775" y="969298"/>
                  <a:pt x="944848" y="969638"/>
                </a:cubicBezTo>
                <a:close/>
                <a:moveTo>
                  <a:pt x="943547" y="1709080"/>
                </a:moveTo>
                <a:cubicBezTo>
                  <a:pt x="985155" y="1708401"/>
                  <a:pt x="1019395" y="1681580"/>
                  <a:pt x="1019828" y="1648987"/>
                </a:cubicBezTo>
                <a:cubicBezTo>
                  <a:pt x="1020262" y="1615716"/>
                  <a:pt x="985155" y="1587537"/>
                  <a:pt x="942681" y="1587537"/>
                </a:cubicBezTo>
                <a:cubicBezTo>
                  <a:pt x="899772" y="1587537"/>
                  <a:pt x="865099" y="1614697"/>
                  <a:pt x="865532" y="1648648"/>
                </a:cubicBezTo>
                <a:cubicBezTo>
                  <a:pt x="865966" y="1682259"/>
                  <a:pt x="901072" y="1709419"/>
                  <a:pt x="943547" y="1709080"/>
                </a:cubicBezTo>
                <a:close/>
                <a:moveTo>
                  <a:pt x="943114" y="1525068"/>
                </a:moveTo>
                <a:cubicBezTo>
                  <a:pt x="984722" y="1524729"/>
                  <a:pt x="1018528" y="1497229"/>
                  <a:pt x="1017228" y="1464296"/>
                </a:cubicBezTo>
                <a:cubicBezTo>
                  <a:pt x="1016361" y="1432044"/>
                  <a:pt x="982121" y="1406241"/>
                  <a:pt x="941380" y="1406581"/>
                </a:cubicBezTo>
                <a:cubicBezTo>
                  <a:pt x="899772" y="1406920"/>
                  <a:pt x="865966" y="1434760"/>
                  <a:pt x="866833" y="1467352"/>
                </a:cubicBezTo>
                <a:cubicBezTo>
                  <a:pt x="868566" y="1499266"/>
                  <a:pt x="902806" y="1525407"/>
                  <a:pt x="943114" y="1525068"/>
                </a:cubicBezTo>
                <a:close/>
                <a:moveTo>
                  <a:pt x="943981" y="394516"/>
                </a:moveTo>
                <a:cubicBezTo>
                  <a:pt x="955249" y="394856"/>
                  <a:pt x="963918" y="389084"/>
                  <a:pt x="964351" y="380257"/>
                </a:cubicBezTo>
                <a:cubicBezTo>
                  <a:pt x="964785" y="371770"/>
                  <a:pt x="956983" y="364979"/>
                  <a:pt x="946148" y="364640"/>
                </a:cubicBezTo>
                <a:cubicBezTo>
                  <a:pt x="935746" y="364300"/>
                  <a:pt x="926211" y="370751"/>
                  <a:pt x="925344" y="378899"/>
                </a:cubicBezTo>
                <a:cubicBezTo>
                  <a:pt x="924910" y="387047"/>
                  <a:pt x="933578" y="394177"/>
                  <a:pt x="943981" y="394516"/>
                </a:cubicBezTo>
                <a:close/>
                <a:moveTo>
                  <a:pt x="1175425" y="1532537"/>
                </a:moveTo>
                <a:cubicBezTo>
                  <a:pt x="1221367" y="1532197"/>
                  <a:pt x="1259941" y="1502321"/>
                  <a:pt x="1260374" y="1466334"/>
                </a:cubicBezTo>
                <a:cubicBezTo>
                  <a:pt x="1260808" y="1429328"/>
                  <a:pt x="1220934" y="1398772"/>
                  <a:pt x="1174125" y="1399451"/>
                </a:cubicBezTo>
                <a:cubicBezTo>
                  <a:pt x="1127316" y="1400130"/>
                  <a:pt x="1090909" y="1429667"/>
                  <a:pt x="1091342" y="1466673"/>
                </a:cubicBezTo>
                <a:cubicBezTo>
                  <a:pt x="1090909" y="1503340"/>
                  <a:pt x="1129050" y="1532877"/>
                  <a:pt x="1175425" y="1532537"/>
                </a:cubicBezTo>
                <a:close/>
                <a:moveTo>
                  <a:pt x="1171524" y="1716888"/>
                </a:moveTo>
                <a:cubicBezTo>
                  <a:pt x="1218767" y="1718925"/>
                  <a:pt x="1260374" y="1688709"/>
                  <a:pt x="1262108" y="1651024"/>
                </a:cubicBezTo>
                <a:cubicBezTo>
                  <a:pt x="1263842" y="1612660"/>
                  <a:pt x="1227435" y="1581765"/>
                  <a:pt x="1178459" y="1579728"/>
                </a:cubicBezTo>
                <a:cubicBezTo>
                  <a:pt x="1131217" y="1577691"/>
                  <a:pt x="1089175" y="1607907"/>
                  <a:pt x="1087441" y="1645592"/>
                </a:cubicBezTo>
                <a:cubicBezTo>
                  <a:pt x="1085274" y="1682938"/>
                  <a:pt x="1122982" y="1714851"/>
                  <a:pt x="1171524" y="1716888"/>
                </a:cubicBezTo>
                <a:close/>
                <a:moveTo>
                  <a:pt x="943547" y="780194"/>
                </a:moveTo>
                <a:cubicBezTo>
                  <a:pt x="970419" y="781213"/>
                  <a:pt x="994257" y="762879"/>
                  <a:pt x="994257" y="741830"/>
                </a:cubicBezTo>
                <a:cubicBezTo>
                  <a:pt x="994257" y="721120"/>
                  <a:pt x="972153" y="703805"/>
                  <a:pt x="945714" y="703805"/>
                </a:cubicBezTo>
                <a:cubicBezTo>
                  <a:pt x="918843" y="703466"/>
                  <a:pt x="897172" y="719762"/>
                  <a:pt x="896738" y="741151"/>
                </a:cubicBezTo>
                <a:cubicBezTo>
                  <a:pt x="896305" y="762200"/>
                  <a:pt x="916676" y="779176"/>
                  <a:pt x="943547" y="780194"/>
                </a:cubicBezTo>
                <a:close/>
                <a:moveTo>
                  <a:pt x="945281" y="589732"/>
                </a:moveTo>
                <a:cubicBezTo>
                  <a:pt x="965218" y="589732"/>
                  <a:pt x="980388" y="577849"/>
                  <a:pt x="980821" y="562232"/>
                </a:cubicBezTo>
                <a:cubicBezTo>
                  <a:pt x="981254" y="546615"/>
                  <a:pt x="966952" y="534053"/>
                  <a:pt x="947015" y="533374"/>
                </a:cubicBezTo>
                <a:cubicBezTo>
                  <a:pt x="926644" y="532355"/>
                  <a:pt x="908874" y="544917"/>
                  <a:pt x="908441" y="560874"/>
                </a:cubicBezTo>
                <a:cubicBezTo>
                  <a:pt x="908007" y="576831"/>
                  <a:pt x="924910" y="590071"/>
                  <a:pt x="945281" y="589732"/>
                </a:cubicBezTo>
                <a:close/>
                <a:moveTo>
                  <a:pt x="3719145" y="1529142"/>
                </a:moveTo>
                <a:cubicBezTo>
                  <a:pt x="3761620" y="1529142"/>
                  <a:pt x="3796727" y="1501303"/>
                  <a:pt x="3796727" y="1467692"/>
                </a:cubicBezTo>
                <a:cubicBezTo>
                  <a:pt x="3796727" y="1434081"/>
                  <a:pt x="3761186" y="1406581"/>
                  <a:pt x="3718712" y="1406581"/>
                </a:cubicBezTo>
                <a:cubicBezTo>
                  <a:pt x="3676237" y="1406920"/>
                  <a:pt x="3641130" y="1434760"/>
                  <a:pt x="3641130" y="1468031"/>
                </a:cubicBezTo>
                <a:cubicBezTo>
                  <a:pt x="3641130" y="1501642"/>
                  <a:pt x="3676670" y="1529481"/>
                  <a:pt x="3719145" y="1529142"/>
                </a:cubicBezTo>
                <a:close/>
                <a:moveTo>
                  <a:pt x="3483800" y="213221"/>
                </a:moveTo>
                <a:cubicBezTo>
                  <a:pt x="3493769" y="214239"/>
                  <a:pt x="3502437" y="209486"/>
                  <a:pt x="3503737" y="201338"/>
                </a:cubicBezTo>
                <a:cubicBezTo>
                  <a:pt x="3505037" y="193529"/>
                  <a:pt x="3498536" y="186739"/>
                  <a:pt x="3489001" y="185721"/>
                </a:cubicBezTo>
                <a:cubicBezTo>
                  <a:pt x="3479899" y="184702"/>
                  <a:pt x="3470364" y="190474"/>
                  <a:pt x="3469064" y="197604"/>
                </a:cubicBezTo>
                <a:cubicBezTo>
                  <a:pt x="3467330" y="204733"/>
                  <a:pt x="3474265" y="212202"/>
                  <a:pt x="3483800" y="213221"/>
                </a:cubicBezTo>
                <a:close/>
                <a:moveTo>
                  <a:pt x="3718712" y="1343772"/>
                </a:moveTo>
                <a:cubicBezTo>
                  <a:pt x="3758586" y="1343772"/>
                  <a:pt x="3791959" y="1318309"/>
                  <a:pt x="3792826" y="1287075"/>
                </a:cubicBezTo>
                <a:cubicBezTo>
                  <a:pt x="3793692" y="1255162"/>
                  <a:pt x="3759886" y="1228680"/>
                  <a:pt x="3718712" y="1228680"/>
                </a:cubicBezTo>
                <a:cubicBezTo>
                  <a:pt x="3677971" y="1228680"/>
                  <a:pt x="3645898" y="1253464"/>
                  <a:pt x="3645464" y="1285378"/>
                </a:cubicBezTo>
                <a:cubicBezTo>
                  <a:pt x="3644597" y="1317631"/>
                  <a:pt x="3677537" y="1343772"/>
                  <a:pt x="3718712" y="1343772"/>
                </a:cubicBezTo>
                <a:close/>
                <a:moveTo>
                  <a:pt x="3718278" y="1710777"/>
                </a:moveTo>
                <a:cubicBezTo>
                  <a:pt x="3763787" y="1710777"/>
                  <a:pt x="3799327" y="1682938"/>
                  <a:pt x="3798894" y="1647629"/>
                </a:cubicBezTo>
                <a:cubicBezTo>
                  <a:pt x="3798460" y="1613339"/>
                  <a:pt x="3762920" y="1585839"/>
                  <a:pt x="3719145" y="1585500"/>
                </a:cubicBezTo>
                <a:cubicBezTo>
                  <a:pt x="3673636" y="1585500"/>
                  <a:pt x="3638096" y="1613339"/>
                  <a:pt x="3638530" y="1648648"/>
                </a:cubicBezTo>
                <a:cubicBezTo>
                  <a:pt x="3638963" y="1683617"/>
                  <a:pt x="3674070" y="1710438"/>
                  <a:pt x="3718278" y="1710777"/>
                </a:cubicBezTo>
                <a:close/>
                <a:moveTo>
                  <a:pt x="3719578" y="1159082"/>
                </a:moveTo>
                <a:cubicBezTo>
                  <a:pt x="3757285" y="1158742"/>
                  <a:pt x="3787625" y="1134298"/>
                  <a:pt x="3787191" y="1105100"/>
                </a:cubicBezTo>
                <a:cubicBezTo>
                  <a:pt x="3786758" y="1075563"/>
                  <a:pt x="3755985" y="1052477"/>
                  <a:pt x="3717845" y="1052817"/>
                </a:cubicBezTo>
                <a:cubicBezTo>
                  <a:pt x="3679704" y="1053156"/>
                  <a:pt x="3650232" y="1076921"/>
                  <a:pt x="3650665" y="1106458"/>
                </a:cubicBezTo>
                <a:cubicBezTo>
                  <a:pt x="3651098" y="1136335"/>
                  <a:pt x="3681871" y="1159421"/>
                  <a:pt x="3719578" y="1159082"/>
                </a:cubicBezTo>
                <a:close/>
                <a:moveTo>
                  <a:pt x="250081" y="2164356"/>
                </a:moveTo>
                <a:cubicBezTo>
                  <a:pt x="232311" y="2164356"/>
                  <a:pt x="218008" y="2175220"/>
                  <a:pt x="217575" y="2189140"/>
                </a:cubicBezTo>
                <a:cubicBezTo>
                  <a:pt x="216708" y="2204078"/>
                  <a:pt x="231011" y="2216300"/>
                  <a:pt x="249648" y="2216639"/>
                </a:cubicBezTo>
                <a:cubicBezTo>
                  <a:pt x="267851" y="2216979"/>
                  <a:pt x="283888" y="2204757"/>
                  <a:pt x="283888" y="2190498"/>
                </a:cubicBezTo>
                <a:cubicBezTo>
                  <a:pt x="284321" y="2176239"/>
                  <a:pt x="268718" y="2164016"/>
                  <a:pt x="250081" y="2164356"/>
                </a:cubicBezTo>
                <a:close/>
                <a:moveTo>
                  <a:pt x="3719145" y="970996"/>
                </a:moveTo>
                <a:cubicBezTo>
                  <a:pt x="3752951" y="970996"/>
                  <a:pt x="3778956" y="950626"/>
                  <a:pt x="3779390" y="924484"/>
                </a:cubicBezTo>
                <a:cubicBezTo>
                  <a:pt x="3779390" y="898342"/>
                  <a:pt x="3753818" y="877632"/>
                  <a:pt x="3720445" y="877293"/>
                </a:cubicBezTo>
                <a:cubicBezTo>
                  <a:pt x="3686206" y="876953"/>
                  <a:pt x="3658034" y="898342"/>
                  <a:pt x="3658900" y="924823"/>
                </a:cubicBezTo>
                <a:cubicBezTo>
                  <a:pt x="3658900" y="950286"/>
                  <a:pt x="3685772" y="970996"/>
                  <a:pt x="3719145" y="970996"/>
                </a:cubicBezTo>
                <a:close/>
                <a:moveTo>
                  <a:pt x="3718712" y="400627"/>
                </a:moveTo>
                <a:cubicBezTo>
                  <a:pt x="3731714" y="400627"/>
                  <a:pt x="3742983" y="391800"/>
                  <a:pt x="3742983" y="381615"/>
                </a:cubicBezTo>
                <a:cubicBezTo>
                  <a:pt x="3742983" y="371430"/>
                  <a:pt x="3731714" y="362603"/>
                  <a:pt x="3719145" y="362263"/>
                </a:cubicBezTo>
                <a:cubicBezTo>
                  <a:pt x="3706143" y="362263"/>
                  <a:pt x="3694874" y="371091"/>
                  <a:pt x="3694874" y="381276"/>
                </a:cubicBezTo>
                <a:cubicBezTo>
                  <a:pt x="3694874" y="391800"/>
                  <a:pt x="3705709" y="400627"/>
                  <a:pt x="3718712" y="400627"/>
                </a:cubicBezTo>
                <a:close/>
                <a:moveTo>
                  <a:pt x="3718278" y="593127"/>
                </a:moveTo>
                <a:cubicBezTo>
                  <a:pt x="3739515" y="593466"/>
                  <a:pt x="3757719" y="579886"/>
                  <a:pt x="3758586" y="563250"/>
                </a:cubicBezTo>
                <a:cubicBezTo>
                  <a:pt x="3759452" y="545936"/>
                  <a:pt x="3741683" y="530658"/>
                  <a:pt x="3719578" y="530318"/>
                </a:cubicBezTo>
                <a:cubicBezTo>
                  <a:pt x="3698774" y="529979"/>
                  <a:pt x="3680138" y="543899"/>
                  <a:pt x="3678837" y="560195"/>
                </a:cubicBezTo>
                <a:cubicBezTo>
                  <a:pt x="3677971" y="577170"/>
                  <a:pt x="3696174" y="592787"/>
                  <a:pt x="3718278" y="593127"/>
                </a:cubicBezTo>
                <a:close/>
                <a:moveTo>
                  <a:pt x="3256256" y="416245"/>
                </a:moveTo>
                <a:cubicBezTo>
                  <a:pt x="3280094" y="416584"/>
                  <a:pt x="3299598" y="400967"/>
                  <a:pt x="3300031" y="381955"/>
                </a:cubicBezTo>
                <a:cubicBezTo>
                  <a:pt x="3300031" y="362943"/>
                  <a:pt x="3280961" y="347665"/>
                  <a:pt x="3256690" y="347325"/>
                </a:cubicBezTo>
                <a:cubicBezTo>
                  <a:pt x="3232852" y="347325"/>
                  <a:pt x="3212481" y="362943"/>
                  <a:pt x="3212481" y="381615"/>
                </a:cubicBezTo>
                <a:cubicBezTo>
                  <a:pt x="3212481" y="399948"/>
                  <a:pt x="3232418" y="415905"/>
                  <a:pt x="3256256" y="416245"/>
                </a:cubicBezTo>
                <a:close/>
                <a:moveTo>
                  <a:pt x="3947122" y="1702290"/>
                </a:moveTo>
                <a:cubicBezTo>
                  <a:pt x="3985696" y="1702969"/>
                  <a:pt x="4017335" y="1678864"/>
                  <a:pt x="4018202" y="1648987"/>
                </a:cubicBezTo>
                <a:cubicBezTo>
                  <a:pt x="4018636" y="1619111"/>
                  <a:pt x="3987430" y="1594327"/>
                  <a:pt x="3949289" y="1593987"/>
                </a:cubicBezTo>
                <a:cubicBezTo>
                  <a:pt x="3911582" y="1593987"/>
                  <a:pt x="3881243" y="1616734"/>
                  <a:pt x="3880376" y="1646271"/>
                </a:cubicBezTo>
                <a:cubicBezTo>
                  <a:pt x="3879076" y="1677166"/>
                  <a:pt x="3908548" y="1701611"/>
                  <a:pt x="3947122" y="1702290"/>
                </a:cubicBezTo>
                <a:close/>
                <a:moveTo>
                  <a:pt x="3487267" y="1718586"/>
                </a:moveTo>
                <a:cubicBezTo>
                  <a:pt x="3537110" y="1718246"/>
                  <a:pt x="3575684" y="1687351"/>
                  <a:pt x="3576118" y="1648308"/>
                </a:cubicBezTo>
                <a:cubicBezTo>
                  <a:pt x="3576118" y="1608586"/>
                  <a:pt x="3536243" y="1577352"/>
                  <a:pt x="3485100" y="1577691"/>
                </a:cubicBezTo>
                <a:cubicBezTo>
                  <a:pt x="3436124" y="1578031"/>
                  <a:pt x="3396250" y="1609605"/>
                  <a:pt x="3395817" y="1647969"/>
                </a:cubicBezTo>
                <a:cubicBezTo>
                  <a:pt x="3395817" y="1687351"/>
                  <a:pt x="3436991" y="1718586"/>
                  <a:pt x="3487267" y="1718586"/>
                </a:cubicBezTo>
                <a:close/>
                <a:moveTo>
                  <a:pt x="3487267" y="1350902"/>
                </a:moveTo>
                <a:cubicBezTo>
                  <a:pt x="3533209" y="1350562"/>
                  <a:pt x="3569616" y="1321704"/>
                  <a:pt x="3569183" y="1285717"/>
                </a:cubicBezTo>
                <a:cubicBezTo>
                  <a:pt x="3569183" y="1249730"/>
                  <a:pt x="3532343" y="1221211"/>
                  <a:pt x="3486400" y="1221211"/>
                </a:cubicBezTo>
                <a:cubicBezTo>
                  <a:pt x="3440025" y="1221211"/>
                  <a:pt x="3403618" y="1249390"/>
                  <a:pt x="3402751" y="1285378"/>
                </a:cubicBezTo>
                <a:cubicBezTo>
                  <a:pt x="3402318" y="1321704"/>
                  <a:pt x="3440025" y="1351241"/>
                  <a:pt x="3487267" y="1350902"/>
                </a:cubicBezTo>
                <a:close/>
                <a:moveTo>
                  <a:pt x="3486834" y="1536951"/>
                </a:moveTo>
                <a:cubicBezTo>
                  <a:pt x="3534510" y="1536951"/>
                  <a:pt x="3574384" y="1505377"/>
                  <a:pt x="3573951" y="1468031"/>
                </a:cubicBezTo>
                <a:cubicBezTo>
                  <a:pt x="3573951" y="1430346"/>
                  <a:pt x="3534076" y="1399451"/>
                  <a:pt x="3485967" y="1399451"/>
                </a:cubicBezTo>
                <a:cubicBezTo>
                  <a:pt x="3437858" y="1399791"/>
                  <a:pt x="3398850" y="1430346"/>
                  <a:pt x="3399284" y="1468371"/>
                </a:cubicBezTo>
                <a:cubicBezTo>
                  <a:pt x="3399284" y="1506395"/>
                  <a:pt x="3438724" y="1536951"/>
                  <a:pt x="3486834" y="1536951"/>
                </a:cubicBezTo>
                <a:close/>
                <a:moveTo>
                  <a:pt x="3257123" y="220690"/>
                </a:moveTo>
                <a:cubicBezTo>
                  <a:pt x="3270993" y="220350"/>
                  <a:pt x="3283128" y="211184"/>
                  <a:pt x="3283128" y="199980"/>
                </a:cubicBezTo>
                <a:cubicBezTo>
                  <a:pt x="3283562" y="188437"/>
                  <a:pt x="3270559" y="177912"/>
                  <a:pt x="3255823" y="178252"/>
                </a:cubicBezTo>
                <a:cubicBezTo>
                  <a:pt x="3241954" y="178591"/>
                  <a:pt x="3229818" y="188097"/>
                  <a:pt x="3229385" y="198962"/>
                </a:cubicBezTo>
                <a:cubicBezTo>
                  <a:pt x="3229385" y="210505"/>
                  <a:pt x="3242387" y="221029"/>
                  <a:pt x="3257123" y="220690"/>
                </a:cubicBezTo>
                <a:close/>
                <a:moveTo>
                  <a:pt x="3487267" y="1166211"/>
                </a:moveTo>
                <a:cubicBezTo>
                  <a:pt x="3530609" y="1165872"/>
                  <a:pt x="3564849" y="1138372"/>
                  <a:pt x="3563982" y="1104761"/>
                </a:cubicBezTo>
                <a:cubicBezTo>
                  <a:pt x="3563115" y="1071829"/>
                  <a:pt x="3529309" y="1045687"/>
                  <a:pt x="3487267" y="1045347"/>
                </a:cubicBezTo>
                <a:cubicBezTo>
                  <a:pt x="3443926" y="1045008"/>
                  <a:pt x="3409686" y="1071829"/>
                  <a:pt x="3409686" y="1105779"/>
                </a:cubicBezTo>
                <a:cubicBezTo>
                  <a:pt x="3409252" y="1140069"/>
                  <a:pt x="3443492" y="1166551"/>
                  <a:pt x="3487267" y="1166211"/>
                </a:cubicBezTo>
                <a:close/>
                <a:moveTo>
                  <a:pt x="3485534" y="791398"/>
                </a:moveTo>
                <a:cubicBezTo>
                  <a:pt x="3519340" y="791737"/>
                  <a:pt x="3547946" y="770009"/>
                  <a:pt x="3547946" y="743527"/>
                </a:cubicBezTo>
                <a:cubicBezTo>
                  <a:pt x="3547946" y="717725"/>
                  <a:pt x="3520640" y="696676"/>
                  <a:pt x="3487701" y="696336"/>
                </a:cubicBezTo>
                <a:cubicBezTo>
                  <a:pt x="3453894" y="695997"/>
                  <a:pt x="3427022" y="715688"/>
                  <a:pt x="3426156" y="741830"/>
                </a:cubicBezTo>
                <a:cubicBezTo>
                  <a:pt x="3424855" y="768990"/>
                  <a:pt x="3451294" y="791058"/>
                  <a:pt x="3485534" y="791398"/>
                </a:cubicBezTo>
                <a:close/>
                <a:moveTo>
                  <a:pt x="3487267" y="600596"/>
                </a:moveTo>
                <a:cubicBezTo>
                  <a:pt x="3513706" y="600256"/>
                  <a:pt x="3535376" y="582942"/>
                  <a:pt x="3535810" y="561892"/>
                </a:cubicBezTo>
                <a:cubicBezTo>
                  <a:pt x="3535810" y="540843"/>
                  <a:pt x="3515006" y="523528"/>
                  <a:pt x="3488134" y="522510"/>
                </a:cubicBezTo>
                <a:cubicBezTo>
                  <a:pt x="3460829" y="521831"/>
                  <a:pt x="3436991" y="539825"/>
                  <a:pt x="3436991" y="561213"/>
                </a:cubicBezTo>
                <a:cubicBezTo>
                  <a:pt x="3436557" y="582942"/>
                  <a:pt x="3459962" y="601275"/>
                  <a:pt x="3487267" y="600596"/>
                </a:cubicBezTo>
                <a:close/>
                <a:moveTo>
                  <a:pt x="3486834" y="409455"/>
                </a:moveTo>
                <a:cubicBezTo>
                  <a:pt x="3505904" y="409455"/>
                  <a:pt x="3522374" y="396214"/>
                  <a:pt x="3521941" y="381615"/>
                </a:cubicBezTo>
                <a:cubicBezTo>
                  <a:pt x="3521941" y="366677"/>
                  <a:pt x="3505037" y="353776"/>
                  <a:pt x="3485967" y="354115"/>
                </a:cubicBezTo>
                <a:cubicBezTo>
                  <a:pt x="3466463" y="354115"/>
                  <a:pt x="3450860" y="367017"/>
                  <a:pt x="3451294" y="382294"/>
                </a:cubicBezTo>
                <a:cubicBezTo>
                  <a:pt x="3451727" y="397232"/>
                  <a:pt x="3467330" y="409455"/>
                  <a:pt x="3486834" y="409455"/>
                </a:cubicBezTo>
                <a:close/>
                <a:moveTo>
                  <a:pt x="3485967" y="978126"/>
                </a:moveTo>
                <a:cubicBezTo>
                  <a:pt x="3524974" y="978126"/>
                  <a:pt x="3555314" y="954700"/>
                  <a:pt x="3555747" y="924144"/>
                </a:cubicBezTo>
                <a:cubicBezTo>
                  <a:pt x="3555747" y="893589"/>
                  <a:pt x="3525408" y="869484"/>
                  <a:pt x="3486834" y="869484"/>
                </a:cubicBezTo>
                <a:cubicBezTo>
                  <a:pt x="3448260" y="869484"/>
                  <a:pt x="3417054" y="893589"/>
                  <a:pt x="3416620" y="923465"/>
                </a:cubicBezTo>
                <a:cubicBezTo>
                  <a:pt x="3416620" y="953681"/>
                  <a:pt x="3447393" y="978126"/>
                  <a:pt x="3485967" y="978126"/>
                </a:cubicBezTo>
                <a:close/>
                <a:moveTo>
                  <a:pt x="3718278" y="784268"/>
                </a:moveTo>
                <a:cubicBezTo>
                  <a:pt x="3746450" y="784608"/>
                  <a:pt x="3769855" y="766274"/>
                  <a:pt x="3769855" y="743527"/>
                </a:cubicBezTo>
                <a:cubicBezTo>
                  <a:pt x="3769855" y="720781"/>
                  <a:pt x="3746450" y="702787"/>
                  <a:pt x="3717845" y="703466"/>
                </a:cubicBezTo>
                <a:cubicBezTo>
                  <a:pt x="3690540" y="703805"/>
                  <a:pt x="3667568" y="721460"/>
                  <a:pt x="3667135" y="742848"/>
                </a:cubicBezTo>
                <a:cubicBezTo>
                  <a:pt x="3666268" y="764916"/>
                  <a:pt x="3690106" y="783929"/>
                  <a:pt x="3718278" y="784268"/>
                </a:cubicBezTo>
                <a:close/>
                <a:moveTo>
                  <a:pt x="4410011" y="1498247"/>
                </a:moveTo>
                <a:cubicBezTo>
                  <a:pt x="4432115" y="1498587"/>
                  <a:pt x="4449018" y="1485685"/>
                  <a:pt x="4449452" y="1468710"/>
                </a:cubicBezTo>
                <a:cubicBezTo>
                  <a:pt x="4449885" y="1451395"/>
                  <a:pt x="4433415" y="1438155"/>
                  <a:pt x="4411744" y="1437815"/>
                </a:cubicBezTo>
                <a:cubicBezTo>
                  <a:pt x="4390073" y="1437476"/>
                  <a:pt x="4372303" y="1450716"/>
                  <a:pt x="4371870" y="1467692"/>
                </a:cubicBezTo>
                <a:cubicBezTo>
                  <a:pt x="4371437" y="1483988"/>
                  <a:pt x="4388773" y="1497908"/>
                  <a:pt x="4410011" y="1498247"/>
                </a:cubicBezTo>
                <a:close/>
                <a:moveTo>
                  <a:pt x="4411744" y="1313217"/>
                </a:moveTo>
                <a:cubicBezTo>
                  <a:pt x="4429948" y="1312877"/>
                  <a:pt x="4445551" y="1300655"/>
                  <a:pt x="4445551" y="1286056"/>
                </a:cubicBezTo>
                <a:cubicBezTo>
                  <a:pt x="4445551" y="1271458"/>
                  <a:pt x="4430381" y="1259236"/>
                  <a:pt x="4411744" y="1258896"/>
                </a:cubicBezTo>
                <a:cubicBezTo>
                  <a:pt x="4392674" y="1258557"/>
                  <a:pt x="4376204" y="1271797"/>
                  <a:pt x="4376637" y="1287075"/>
                </a:cubicBezTo>
                <a:cubicBezTo>
                  <a:pt x="4377071" y="1301334"/>
                  <a:pt x="4393541" y="1313556"/>
                  <a:pt x="4411744" y="1313217"/>
                </a:cubicBezTo>
                <a:close/>
                <a:moveTo>
                  <a:pt x="4181167" y="762200"/>
                </a:moveTo>
                <a:cubicBezTo>
                  <a:pt x="4194603" y="762200"/>
                  <a:pt x="4205005" y="754052"/>
                  <a:pt x="4205005" y="743527"/>
                </a:cubicBezTo>
                <a:cubicBezTo>
                  <a:pt x="4205005" y="733003"/>
                  <a:pt x="4194169" y="724855"/>
                  <a:pt x="4180733" y="725194"/>
                </a:cubicBezTo>
                <a:cubicBezTo>
                  <a:pt x="4167298" y="725194"/>
                  <a:pt x="4156895" y="733682"/>
                  <a:pt x="4156895" y="743867"/>
                </a:cubicBezTo>
                <a:cubicBezTo>
                  <a:pt x="4156895" y="754392"/>
                  <a:pt x="4167731" y="762540"/>
                  <a:pt x="4181167" y="762200"/>
                </a:cubicBezTo>
                <a:close/>
                <a:moveTo>
                  <a:pt x="4409577" y="1126489"/>
                </a:moveTo>
                <a:cubicBezTo>
                  <a:pt x="4425180" y="1126829"/>
                  <a:pt x="4437749" y="1118001"/>
                  <a:pt x="4437749" y="1105779"/>
                </a:cubicBezTo>
                <a:cubicBezTo>
                  <a:pt x="4437749" y="1094576"/>
                  <a:pt x="4426914" y="1085748"/>
                  <a:pt x="4412178" y="1085070"/>
                </a:cubicBezTo>
                <a:cubicBezTo>
                  <a:pt x="4396574" y="1084391"/>
                  <a:pt x="4384439" y="1093557"/>
                  <a:pt x="4384006" y="1105779"/>
                </a:cubicBezTo>
                <a:cubicBezTo>
                  <a:pt x="4384439" y="1116983"/>
                  <a:pt x="4395275" y="1126150"/>
                  <a:pt x="4409577" y="1126489"/>
                </a:cubicBezTo>
                <a:close/>
                <a:moveTo>
                  <a:pt x="3948856" y="1520994"/>
                </a:moveTo>
                <a:cubicBezTo>
                  <a:pt x="3985263" y="1520654"/>
                  <a:pt x="4014735" y="1497568"/>
                  <a:pt x="4015168" y="1468710"/>
                </a:cubicBezTo>
                <a:cubicBezTo>
                  <a:pt x="4015602" y="1439173"/>
                  <a:pt x="3985263" y="1415068"/>
                  <a:pt x="3947989" y="1415068"/>
                </a:cubicBezTo>
                <a:cubicBezTo>
                  <a:pt x="3912015" y="1415408"/>
                  <a:pt x="3881676" y="1438834"/>
                  <a:pt x="3881243" y="1467352"/>
                </a:cubicBezTo>
                <a:cubicBezTo>
                  <a:pt x="3880809" y="1496549"/>
                  <a:pt x="3912015" y="1521333"/>
                  <a:pt x="3948856" y="1520994"/>
                </a:cubicBezTo>
                <a:close/>
                <a:moveTo>
                  <a:pt x="4643188" y="1482969"/>
                </a:moveTo>
                <a:cubicBezTo>
                  <a:pt x="4654024" y="1482969"/>
                  <a:pt x="4662692" y="1476519"/>
                  <a:pt x="4662692" y="1468031"/>
                </a:cubicBezTo>
                <a:cubicBezTo>
                  <a:pt x="4662692" y="1459544"/>
                  <a:pt x="4654457" y="1453093"/>
                  <a:pt x="4643188" y="1453093"/>
                </a:cubicBezTo>
                <a:cubicBezTo>
                  <a:pt x="4632353" y="1453093"/>
                  <a:pt x="4623251" y="1459883"/>
                  <a:pt x="4623251" y="1468031"/>
                </a:cubicBezTo>
                <a:cubicBezTo>
                  <a:pt x="4623251" y="1476179"/>
                  <a:pt x="4632353" y="1482969"/>
                  <a:pt x="4643188" y="1482969"/>
                </a:cubicBezTo>
                <a:close/>
                <a:moveTo>
                  <a:pt x="4643188" y="1293526"/>
                </a:moveTo>
                <a:cubicBezTo>
                  <a:pt x="4641021" y="1288773"/>
                  <a:pt x="4638854" y="1283680"/>
                  <a:pt x="4635821" y="1276550"/>
                </a:cubicBezTo>
                <a:cubicBezTo>
                  <a:pt x="4628019" y="1286396"/>
                  <a:pt x="4629319" y="1291828"/>
                  <a:pt x="4643188" y="1293526"/>
                </a:cubicBezTo>
                <a:close/>
                <a:moveTo>
                  <a:pt x="4180733" y="951305"/>
                </a:moveTo>
                <a:cubicBezTo>
                  <a:pt x="4200237" y="951305"/>
                  <a:pt x="4217141" y="938403"/>
                  <a:pt x="4216707" y="923465"/>
                </a:cubicBezTo>
                <a:cubicBezTo>
                  <a:pt x="4216707" y="908527"/>
                  <a:pt x="4199804" y="895965"/>
                  <a:pt x="4180300" y="896305"/>
                </a:cubicBezTo>
                <a:cubicBezTo>
                  <a:pt x="4160363" y="896644"/>
                  <a:pt x="4145193" y="908866"/>
                  <a:pt x="4146060" y="924823"/>
                </a:cubicBezTo>
                <a:cubicBezTo>
                  <a:pt x="4146927" y="939761"/>
                  <a:pt x="4161663" y="951305"/>
                  <a:pt x="4180733" y="951305"/>
                </a:cubicBezTo>
                <a:close/>
                <a:moveTo>
                  <a:pt x="4644489" y="1664944"/>
                </a:moveTo>
                <a:cubicBezTo>
                  <a:pt x="4655324" y="1664265"/>
                  <a:pt x="4664426" y="1656456"/>
                  <a:pt x="4663993" y="1647629"/>
                </a:cubicBezTo>
                <a:cubicBezTo>
                  <a:pt x="4663559" y="1638802"/>
                  <a:pt x="4654024" y="1631333"/>
                  <a:pt x="4643188" y="1631333"/>
                </a:cubicBezTo>
                <a:cubicBezTo>
                  <a:pt x="4632353" y="1631333"/>
                  <a:pt x="4622385" y="1639142"/>
                  <a:pt x="4621951" y="1647629"/>
                </a:cubicBezTo>
                <a:cubicBezTo>
                  <a:pt x="4621951" y="1657135"/>
                  <a:pt x="4632786" y="1665623"/>
                  <a:pt x="4644489" y="1664944"/>
                </a:cubicBezTo>
                <a:close/>
                <a:moveTo>
                  <a:pt x="4411744" y="937724"/>
                </a:moveTo>
                <a:cubicBezTo>
                  <a:pt x="4421713" y="937385"/>
                  <a:pt x="4428647" y="930934"/>
                  <a:pt x="4428214" y="923126"/>
                </a:cubicBezTo>
                <a:cubicBezTo>
                  <a:pt x="4427781" y="915317"/>
                  <a:pt x="4419546" y="909545"/>
                  <a:pt x="4409577" y="910225"/>
                </a:cubicBezTo>
                <a:cubicBezTo>
                  <a:pt x="4400042" y="910564"/>
                  <a:pt x="4392240" y="917693"/>
                  <a:pt x="4392674" y="924823"/>
                </a:cubicBezTo>
                <a:cubicBezTo>
                  <a:pt x="4393541" y="931953"/>
                  <a:pt x="4402642" y="938064"/>
                  <a:pt x="4411744" y="937724"/>
                </a:cubicBezTo>
                <a:close/>
                <a:moveTo>
                  <a:pt x="3947555" y="962169"/>
                </a:moveTo>
                <a:cubicBezTo>
                  <a:pt x="3975727" y="962508"/>
                  <a:pt x="3998265" y="945194"/>
                  <a:pt x="3998265" y="923465"/>
                </a:cubicBezTo>
                <a:cubicBezTo>
                  <a:pt x="3998265" y="902416"/>
                  <a:pt x="3976594" y="885441"/>
                  <a:pt x="3949722" y="885101"/>
                </a:cubicBezTo>
                <a:cubicBezTo>
                  <a:pt x="3921550" y="884762"/>
                  <a:pt x="3899446" y="901737"/>
                  <a:pt x="3899446" y="923805"/>
                </a:cubicBezTo>
                <a:cubicBezTo>
                  <a:pt x="3899446" y="945533"/>
                  <a:pt x="3920684" y="961829"/>
                  <a:pt x="3947555" y="962169"/>
                </a:cubicBezTo>
                <a:close/>
                <a:moveTo>
                  <a:pt x="3949722" y="1150594"/>
                </a:moveTo>
                <a:cubicBezTo>
                  <a:pt x="3981362" y="1150254"/>
                  <a:pt x="4006066" y="1130563"/>
                  <a:pt x="4006066" y="1105779"/>
                </a:cubicBezTo>
                <a:cubicBezTo>
                  <a:pt x="4006066" y="1080316"/>
                  <a:pt x="3980061" y="1060625"/>
                  <a:pt x="3947122" y="1060965"/>
                </a:cubicBezTo>
                <a:cubicBezTo>
                  <a:pt x="3915482" y="1061304"/>
                  <a:pt x="3890778" y="1080996"/>
                  <a:pt x="3890778" y="1105779"/>
                </a:cubicBezTo>
                <a:cubicBezTo>
                  <a:pt x="3891211" y="1131242"/>
                  <a:pt x="3917216" y="1150933"/>
                  <a:pt x="3949722" y="1150594"/>
                </a:cubicBezTo>
                <a:close/>
                <a:moveTo>
                  <a:pt x="3951023" y="774423"/>
                </a:moveTo>
                <a:cubicBezTo>
                  <a:pt x="3972694" y="773744"/>
                  <a:pt x="3989163" y="759824"/>
                  <a:pt x="3988296" y="742848"/>
                </a:cubicBezTo>
                <a:cubicBezTo>
                  <a:pt x="3987863" y="725194"/>
                  <a:pt x="3969226" y="711954"/>
                  <a:pt x="3946255" y="712972"/>
                </a:cubicBezTo>
                <a:cubicBezTo>
                  <a:pt x="3924584" y="713651"/>
                  <a:pt x="3908114" y="727910"/>
                  <a:pt x="3908548" y="744546"/>
                </a:cubicBezTo>
                <a:cubicBezTo>
                  <a:pt x="3909415" y="762200"/>
                  <a:pt x="3928052" y="775441"/>
                  <a:pt x="3951023" y="774423"/>
                </a:cubicBezTo>
                <a:close/>
                <a:moveTo>
                  <a:pt x="2330046" y="994422"/>
                </a:moveTo>
                <a:cubicBezTo>
                  <a:pt x="2381189" y="995101"/>
                  <a:pt x="2421497" y="964545"/>
                  <a:pt x="2421930" y="924823"/>
                </a:cubicBezTo>
                <a:cubicBezTo>
                  <a:pt x="2422363" y="886120"/>
                  <a:pt x="2383790" y="854206"/>
                  <a:pt x="2334813" y="853188"/>
                </a:cubicBezTo>
                <a:cubicBezTo>
                  <a:pt x="2284104" y="852169"/>
                  <a:pt x="2242496" y="882725"/>
                  <a:pt x="2241196" y="921768"/>
                </a:cubicBezTo>
                <a:cubicBezTo>
                  <a:pt x="2240329" y="961490"/>
                  <a:pt x="2279770" y="993743"/>
                  <a:pt x="2330046" y="994422"/>
                </a:cubicBezTo>
                <a:close/>
                <a:moveTo>
                  <a:pt x="3949722" y="1335285"/>
                </a:moveTo>
                <a:cubicBezTo>
                  <a:pt x="3984396" y="1334945"/>
                  <a:pt x="4012568" y="1312198"/>
                  <a:pt x="4012134" y="1285378"/>
                </a:cubicBezTo>
                <a:cubicBezTo>
                  <a:pt x="4011268" y="1258217"/>
                  <a:pt x="3982662" y="1236828"/>
                  <a:pt x="3947555" y="1237168"/>
                </a:cubicBezTo>
                <a:cubicBezTo>
                  <a:pt x="3912449" y="1237507"/>
                  <a:pt x="3885143" y="1259575"/>
                  <a:pt x="3885577" y="1287075"/>
                </a:cubicBezTo>
                <a:cubicBezTo>
                  <a:pt x="3886444" y="1314235"/>
                  <a:pt x="3914616" y="1335624"/>
                  <a:pt x="3949722" y="1335285"/>
                </a:cubicBezTo>
                <a:close/>
                <a:moveTo>
                  <a:pt x="4182033" y="1325439"/>
                </a:moveTo>
                <a:cubicBezTo>
                  <a:pt x="4209339" y="1325099"/>
                  <a:pt x="4231876" y="1306427"/>
                  <a:pt x="4231443" y="1285038"/>
                </a:cubicBezTo>
                <a:cubicBezTo>
                  <a:pt x="4230576" y="1263649"/>
                  <a:pt x="4206738" y="1245655"/>
                  <a:pt x="4179866" y="1246334"/>
                </a:cubicBezTo>
                <a:cubicBezTo>
                  <a:pt x="4152561" y="1247013"/>
                  <a:pt x="4130457" y="1265007"/>
                  <a:pt x="4130891" y="1286735"/>
                </a:cubicBezTo>
                <a:cubicBezTo>
                  <a:pt x="4131757" y="1308464"/>
                  <a:pt x="4154728" y="1325779"/>
                  <a:pt x="4182033" y="1325439"/>
                </a:cubicBezTo>
                <a:close/>
                <a:moveTo>
                  <a:pt x="3948422" y="581584"/>
                </a:moveTo>
                <a:cubicBezTo>
                  <a:pt x="3963158" y="581923"/>
                  <a:pt x="3973994" y="573096"/>
                  <a:pt x="3973994" y="561553"/>
                </a:cubicBezTo>
                <a:cubicBezTo>
                  <a:pt x="3973994" y="550010"/>
                  <a:pt x="3962291" y="541183"/>
                  <a:pt x="3947989" y="541862"/>
                </a:cubicBezTo>
                <a:cubicBezTo>
                  <a:pt x="3934986" y="542201"/>
                  <a:pt x="3923717" y="551028"/>
                  <a:pt x="3923284" y="561213"/>
                </a:cubicBezTo>
                <a:cubicBezTo>
                  <a:pt x="3922417" y="571738"/>
                  <a:pt x="3934119" y="581244"/>
                  <a:pt x="3948422" y="581584"/>
                </a:cubicBezTo>
                <a:close/>
                <a:moveTo>
                  <a:pt x="4181167" y="1510469"/>
                </a:moveTo>
                <a:cubicBezTo>
                  <a:pt x="4211939" y="1510469"/>
                  <a:pt x="4235777" y="1491797"/>
                  <a:pt x="4235777" y="1467692"/>
                </a:cubicBezTo>
                <a:cubicBezTo>
                  <a:pt x="4235344" y="1444266"/>
                  <a:pt x="4212373" y="1425932"/>
                  <a:pt x="4182467" y="1425593"/>
                </a:cubicBezTo>
                <a:cubicBezTo>
                  <a:pt x="4151694" y="1425253"/>
                  <a:pt x="4126990" y="1443926"/>
                  <a:pt x="4126556" y="1467692"/>
                </a:cubicBezTo>
                <a:cubicBezTo>
                  <a:pt x="4126123" y="1491117"/>
                  <a:pt x="4150394" y="1510469"/>
                  <a:pt x="4181167" y="1510469"/>
                </a:cubicBezTo>
                <a:close/>
                <a:moveTo>
                  <a:pt x="4181167" y="1693123"/>
                </a:moveTo>
                <a:cubicBezTo>
                  <a:pt x="4211939" y="1693123"/>
                  <a:pt x="4237944" y="1673092"/>
                  <a:pt x="4238378" y="1648987"/>
                </a:cubicBezTo>
                <a:cubicBezTo>
                  <a:pt x="4238811" y="1624203"/>
                  <a:pt x="4211939" y="1602815"/>
                  <a:pt x="4180300" y="1603494"/>
                </a:cubicBezTo>
                <a:cubicBezTo>
                  <a:pt x="4149094" y="1604173"/>
                  <a:pt x="4124389" y="1624203"/>
                  <a:pt x="4124823" y="1648648"/>
                </a:cubicBezTo>
                <a:cubicBezTo>
                  <a:pt x="4124823" y="1673092"/>
                  <a:pt x="4149961" y="1693123"/>
                  <a:pt x="4181167" y="1693123"/>
                </a:cubicBezTo>
                <a:close/>
                <a:moveTo>
                  <a:pt x="4181600" y="1140409"/>
                </a:moveTo>
                <a:cubicBezTo>
                  <a:pt x="4205438" y="1140069"/>
                  <a:pt x="4224508" y="1124452"/>
                  <a:pt x="4224075" y="1105440"/>
                </a:cubicBezTo>
                <a:cubicBezTo>
                  <a:pt x="4223642" y="1086428"/>
                  <a:pt x="4204138" y="1071150"/>
                  <a:pt x="4179866" y="1071829"/>
                </a:cubicBezTo>
                <a:cubicBezTo>
                  <a:pt x="4156028" y="1072168"/>
                  <a:pt x="4136091" y="1088125"/>
                  <a:pt x="4136525" y="1106798"/>
                </a:cubicBezTo>
                <a:cubicBezTo>
                  <a:pt x="4137392" y="1125131"/>
                  <a:pt x="4158195" y="1140748"/>
                  <a:pt x="4181600" y="1140409"/>
                </a:cubicBezTo>
                <a:close/>
                <a:moveTo>
                  <a:pt x="2561057" y="232233"/>
                </a:moveTo>
                <a:cubicBezTo>
                  <a:pt x="2583595" y="232573"/>
                  <a:pt x="2603532" y="216955"/>
                  <a:pt x="2603532" y="199301"/>
                </a:cubicBezTo>
                <a:cubicBezTo>
                  <a:pt x="2603098" y="181307"/>
                  <a:pt x="2583161" y="166369"/>
                  <a:pt x="2560190" y="167048"/>
                </a:cubicBezTo>
                <a:cubicBezTo>
                  <a:pt x="2537653" y="167727"/>
                  <a:pt x="2520749" y="182326"/>
                  <a:pt x="2520749" y="199980"/>
                </a:cubicBezTo>
                <a:cubicBezTo>
                  <a:pt x="2521182" y="217634"/>
                  <a:pt x="2538952" y="231893"/>
                  <a:pt x="2561057" y="232233"/>
                </a:cubicBezTo>
                <a:close/>
                <a:moveTo>
                  <a:pt x="2562357" y="33623"/>
                </a:moveTo>
                <a:cubicBezTo>
                  <a:pt x="2574059" y="33283"/>
                  <a:pt x="2583161" y="26154"/>
                  <a:pt x="2583161" y="16987"/>
                </a:cubicBezTo>
                <a:cubicBezTo>
                  <a:pt x="2582727" y="8160"/>
                  <a:pt x="2573192" y="691"/>
                  <a:pt x="2561490" y="1030"/>
                </a:cubicBezTo>
                <a:cubicBezTo>
                  <a:pt x="2549355" y="1030"/>
                  <a:pt x="2540686" y="8160"/>
                  <a:pt x="2541120" y="17666"/>
                </a:cubicBezTo>
                <a:cubicBezTo>
                  <a:pt x="2541120" y="27172"/>
                  <a:pt x="2550221" y="33962"/>
                  <a:pt x="2562357" y="33623"/>
                </a:cubicBezTo>
                <a:close/>
                <a:moveTo>
                  <a:pt x="2562357" y="424053"/>
                </a:moveTo>
                <a:cubicBezTo>
                  <a:pt x="2593129" y="423714"/>
                  <a:pt x="2619134" y="403004"/>
                  <a:pt x="2618701" y="378899"/>
                </a:cubicBezTo>
                <a:cubicBezTo>
                  <a:pt x="2618268" y="355473"/>
                  <a:pt x="2593129" y="336122"/>
                  <a:pt x="2562790" y="335442"/>
                </a:cubicBezTo>
                <a:cubicBezTo>
                  <a:pt x="2531151" y="335103"/>
                  <a:pt x="2506013" y="354455"/>
                  <a:pt x="2505580" y="379239"/>
                </a:cubicBezTo>
                <a:cubicBezTo>
                  <a:pt x="2505580" y="404362"/>
                  <a:pt x="2530717" y="424053"/>
                  <a:pt x="2562357" y="424053"/>
                </a:cubicBezTo>
                <a:close/>
                <a:moveTo>
                  <a:pt x="2795101" y="1554265"/>
                </a:moveTo>
                <a:cubicBezTo>
                  <a:pt x="2855780" y="1553926"/>
                  <a:pt x="2905189" y="1514883"/>
                  <a:pt x="2904756" y="1467352"/>
                </a:cubicBezTo>
                <a:cubicBezTo>
                  <a:pt x="2904323" y="1419821"/>
                  <a:pt x="2854480" y="1381457"/>
                  <a:pt x="2793368" y="1381797"/>
                </a:cubicBezTo>
                <a:cubicBezTo>
                  <a:pt x="2732256" y="1382136"/>
                  <a:pt x="2684147" y="1420500"/>
                  <a:pt x="2684580" y="1468710"/>
                </a:cubicBezTo>
                <a:cubicBezTo>
                  <a:pt x="2685014" y="1516920"/>
                  <a:pt x="2733990" y="1554605"/>
                  <a:pt x="2795101" y="1554265"/>
                </a:cubicBezTo>
                <a:close/>
                <a:moveTo>
                  <a:pt x="2792068" y="804978"/>
                </a:moveTo>
                <a:cubicBezTo>
                  <a:pt x="2834543" y="806336"/>
                  <a:pt x="2870516" y="779176"/>
                  <a:pt x="2871816" y="745565"/>
                </a:cubicBezTo>
                <a:cubicBezTo>
                  <a:pt x="2873116" y="711954"/>
                  <a:pt x="2839743" y="683775"/>
                  <a:pt x="2796402" y="682417"/>
                </a:cubicBezTo>
                <a:cubicBezTo>
                  <a:pt x="2754361" y="681059"/>
                  <a:pt x="2717520" y="708559"/>
                  <a:pt x="2716220" y="741830"/>
                </a:cubicBezTo>
                <a:cubicBezTo>
                  <a:pt x="2715353" y="775441"/>
                  <a:pt x="2749159" y="803620"/>
                  <a:pt x="2792068" y="804978"/>
                </a:cubicBezTo>
                <a:close/>
                <a:moveTo>
                  <a:pt x="2793801" y="1366859"/>
                </a:moveTo>
                <a:cubicBezTo>
                  <a:pt x="2851445" y="1366859"/>
                  <a:pt x="2897821" y="1330871"/>
                  <a:pt x="2897821" y="1285717"/>
                </a:cubicBezTo>
                <a:cubicBezTo>
                  <a:pt x="2897388" y="1241581"/>
                  <a:pt x="2852313" y="1205594"/>
                  <a:pt x="2795535" y="1205254"/>
                </a:cubicBezTo>
                <a:cubicBezTo>
                  <a:pt x="2737457" y="1204915"/>
                  <a:pt x="2691081" y="1240223"/>
                  <a:pt x="2690648" y="1285378"/>
                </a:cubicBezTo>
                <a:cubicBezTo>
                  <a:pt x="2690215" y="1330532"/>
                  <a:pt x="2736157" y="1366519"/>
                  <a:pt x="2793801" y="1366859"/>
                </a:cubicBezTo>
                <a:close/>
                <a:moveTo>
                  <a:pt x="2792934" y="992724"/>
                </a:moveTo>
                <a:cubicBezTo>
                  <a:pt x="2840610" y="993403"/>
                  <a:pt x="2880485" y="962848"/>
                  <a:pt x="2881351" y="924823"/>
                </a:cubicBezTo>
                <a:cubicBezTo>
                  <a:pt x="2881785" y="886799"/>
                  <a:pt x="2844078" y="855904"/>
                  <a:pt x="2795535" y="855225"/>
                </a:cubicBezTo>
                <a:cubicBezTo>
                  <a:pt x="2747859" y="854546"/>
                  <a:pt x="2707551" y="885441"/>
                  <a:pt x="2706685" y="923126"/>
                </a:cubicBezTo>
                <a:cubicBezTo>
                  <a:pt x="2705818" y="960471"/>
                  <a:pt x="2745258" y="992045"/>
                  <a:pt x="2792934" y="992724"/>
                </a:cubicBezTo>
                <a:close/>
                <a:moveTo>
                  <a:pt x="2561924" y="616213"/>
                </a:moveTo>
                <a:cubicBezTo>
                  <a:pt x="2600064" y="616213"/>
                  <a:pt x="2630837" y="591769"/>
                  <a:pt x="2630403" y="561213"/>
                </a:cubicBezTo>
                <a:cubicBezTo>
                  <a:pt x="2629970" y="530658"/>
                  <a:pt x="2598764" y="506892"/>
                  <a:pt x="2560190" y="507572"/>
                </a:cubicBezTo>
                <a:cubicBezTo>
                  <a:pt x="2522916" y="508251"/>
                  <a:pt x="2492577" y="532016"/>
                  <a:pt x="2492144" y="561213"/>
                </a:cubicBezTo>
                <a:cubicBezTo>
                  <a:pt x="2492144" y="591090"/>
                  <a:pt x="2523783" y="616213"/>
                  <a:pt x="2561924" y="616213"/>
                </a:cubicBezTo>
                <a:close/>
                <a:moveTo>
                  <a:pt x="2795101" y="1181149"/>
                </a:moveTo>
                <a:cubicBezTo>
                  <a:pt x="2847545" y="1180810"/>
                  <a:pt x="2890453" y="1146520"/>
                  <a:pt x="2890020" y="1105440"/>
                </a:cubicBezTo>
                <a:cubicBezTo>
                  <a:pt x="2889586" y="1064360"/>
                  <a:pt x="2845811" y="1030409"/>
                  <a:pt x="2793368" y="1030749"/>
                </a:cubicBezTo>
                <a:cubicBezTo>
                  <a:pt x="2740924" y="1031088"/>
                  <a:pt x="2697583" y="1065378"/>
                  <a:pt x="2698017" y="1106798"/>
                </a:cubicBezTo>
                <a:cubicBezTo>
                  <a:pt x="2698883" y="1147878"/>
                  <a:pt x="2742225" y="1181489"/>
                  <a:pt x="2795101" y="1181149"/>
                </a:cubicBezTo>
                <a:close/>
                <a:moveTo>
                  <a:pt x="2332646" y="35320"/>
                </a:moveTo>
                <a:cubicBezTo>
                  <a:pt x="2345216" y="34981"/>
                  <a:pt x="2354751" y="27172"/>
                  <a:pt x="2354317" y="16987"/>
                </a:cubicBezTo>
                <a:cubicBezTo>
                  <a:pt x="2353884" y="6802"/>
                  <a:pt x="2343915" y="-328"/>
                  <a:pt x="2330913" y="12"/>
                </a:cubicBezTo>
                <a:cubicBezTo>
                  <a:pt x="2318777" y="351"/>
                  <a:pt x="2308375" y="8839"/>
                  <a:pt x="2308809" y="18345"/>
                </a:cubicBezTo>
                <a:cubicBezTo>
                  <a:pt x="2309675" y="27512"/>
                  <a:pt x="2320944" y="35660"/>
                  <a:pt x="2332646" y="35320"/>
                </a:cubicBezTo>
                <a:close/>
                <a:moveTo>
                  <a:pt x="2330913" y="232912"/>
                </a:moveTo>
                <a:cubicBezTo>
                  <a:pt x="2353884" y="233252"/>
                  <a:pt x="2373388" y="218313"/>
                  <a:pt x="2374254" y="200320"/>
                </a:cubicBezTo>
                <a:cubicBezTo>
                  <a:pt x="2374688" y="182326"/>
                  <a:pt x="2356051" y="166709"/>
                  <a:pt x="2333080" y="166030"/>
                </a:cubicBezTo>
                <a:cubicBezTo>
                  <a:pt x="2310542" y="165351"/>
                  <a:pt x="2290605" y="180628"/>
                  <a:pt x="2289738" y="198622"/>
                </a:cubicBezTo>
                <a:cubicBezTo>
                  <a:pt x="2289305" y="216616"/>
                  <a:pt x="2307942" y="232233"/>
                  <a:pt x="2330913" y="232912"/>
                </a:cubicBezTo>
                <a:close/>
                <a:moveTo>
                  <a:pt x="2332213" y="616553"/>
                </a:moveTo>
                <a:cubicBezTo>
                  <a:pt x="2370353" y="616213"/>
                  <a:pt x="2401126" y="591769"/>
                  <a:pt x="2401126" y="561553"/>
                </a:cubicBezTo>
                <a:cubicBezTo>
                  <a:pt x="2401126" y="531337"/>
                  <a:pt x="2369487" y="506892"/>
                  <a:pt x="2331346" y="507232"/>
                </a:cubicBezTo>
                <a:cubicBezTo>
                  <a:pt x="2293206" y="507572"/>
                  <a:pt x="2261566" y="532355"/>
                  <a:pt x="2261999" y="562232"/>
                </a:cubicBezTo>
                <a:cubicBezTo>
                  <a:pt x="2262433" y="591769"/>
                  <a:pt x="2294506" y="616553"/>
                  <a:pt x="2332213" y="616553"/>
                </a:cubicBezTo>
                <a:close/>
                <a:moveTo>
                  <a:pt x="2330913" y="424393"/>
                </a:moveTo>
                <a:cubicBezTo>
                  <a:pt x="2362552" y="425072"/>
                  <a:pt x="2389424" y="403683"/>
                  <a:pt x="2388991" y="378899"/>
                </a:cubicBezTo>
                <a:cubicBezTo>
                  <a:pt x="2388557" y="354794"/>
                  <a:pt x="2362552" y="334424"/>
                  <a:pt x="2331780" y="334424"/>
                </a:cubicBezTo>
                <a:cubicBezTo>
                  <a:pt x="2300574" y="334424"/>
                  <a:pt x="2275436" y="354455"/>
                  <a:pt x="2275002" y="378899"/>
                </a:cubicBezTo>
                <a:cubicBezTo>
                  <a:pt x="2275002" y="403683"/>
                  <a:pt x="2299707" y="424053"/>
                  <a:pt x="2330913" y="424393"/>
                </a:cubicBezTo>
                <a:close/>
                <a:moveTo>
                  <a:pt x="2332213" y="805317"/>
                </a:moveTo>
                <a:cubicBezTo>
                  <a:pt x="2376421" y="805317"/>
                  <a:pt x="2413262" y="775780"/>
                  <a:pt x="2412828" y="741151"/>
                </a:cubicBezTo>
                <a:cubicBezTo>
                  <a:pt x="2411962" y="707200"/>
                  <a:pt x="2375988" y="678682"/>
                  <a:pt x="2332646" y="678343"/>
                </a:cubicBezTo>
                <a:cubicBezTo>
                  <a:pt x="2288438" y="678003"/>
                  <a:pt x="2251164" y="706522"/>
                  <a:pt x="2251164" y="741830"/>
                </a:cubicBezTo>
                <a:cubicBezTo>
                  <a:pt x="2251164" y="776799"/>
                  <a:pt x="2287571" y="805317"/>
                  <a:pt x="2332213" y="805317"/>
                </a:cubicBezTo>
                <a:close/>
                <a:moveTo>
                  <a:pt x="2795101" y="613837"/>
                </a:moveTo>
                <a:cubicBezTo>
                  <a:pt x="2831942" y="613497"/>
                  <a:pt x="2860548" y="590411"/>
                  <a:pt x="2860114" y="561213"/>
                </a:cubicBezTo>
                <a:cubicBezTo>
                  <a:pt x="2860114" y="532355"/>
                  <a:pt x="2830642" y="509269"/>
                  <a:pt x="2793801" y="509269"/>
                </a:cubicBezTo>
                <a:cubicBezTo>
                  <a:pt x="2756528" y="509269"/>
                  <a:pt x="2725755" y="533713"/>
                  <a:pt x="2726622" y="562911"/>
                </a:cubicBezTo>
                <a:cubicBezTo>
                  <a:pt x="2728356" y="591769"/>
                  <a:pt x="2758695" y="614176"/>
                  <a:pt x="2795101" y="613837"/>
                </a:cubicBezTo>
                <a:close/>
                <a:moveTo>
                  <a:pt x="2562790" y="1183186"/>
                </a:moveTo>
                <a:cubicBezTo>
                  <a:pt x="2617835" y="1182847"/>
                  <a:pt x="2660742" y="1148557"/>
                  <a:pt x="2660742" y="1105100"/>
                </a:cubicBezTo>
                <a:cubicBezTo>
                  <a:pt x="2660309" y="1061983"/>
                  <a:pt x="2616534" y="1028372"/>
                  <a:pt x="2561057" y="1028712"/>
                </a:cubicBezTo>
                <a:cubicBezTo>
                  <a:pt x="2506446" y="1029051"/>
                  <a:pt x="2462238" y="1064020"/>
                  <a:pt x="2462671" y="1106458"/>
                </a:cubicBezTo>
                <a:cubicBezTo>
                  <a:pt x="2463105" y="1149236"/>
                  <a:pt x="2508180" y="1183526"/>
                  <a:pt x="2562790" y="1183186"/>
                </a:cubicBezTo>
                <a:close/>
                <a:moveTo>
                  <a:pt x="2563224" y="994082"/>
                </a:moveTo>
                <a:cubicBezTo>
                  <a:pt x="2612633" y="993743"/>
                  <a:pt x="2651207" y="962508"/>
                  <a:pt x="2650774" y="923126"/>
                </a:cubicBezTo>
                <a:cubicBezTo>
                  <a:pt x="2650341" y="884083"/>
                  <a:pt x="2610899" y="853527"/>
                  <a:pt x="2561057" y="853527"/>
                </a:cubicBezTo>
                <a:cubicBezTo>
                  <a:pt x="2512081" y="853527"/>
                  <a:pt x="2471773" y="885101"/>
                  <a:pt x="2471340" y="923465"/>
                </a:cubicBezTo>
                <a:cubicBezTo>
                  <a:pt x="2471773" y="962848"/>
                  <a:pt x="2512947" y="994422"/>
                  <a:pt x="2563224" y="994082"/>
                </a:cubicBezTo>
                <a:close/>
                <a:moveTo>
                  <a:pt x="3256256" y="606028"/>
                </a:moveTo>
                <a:cubicBezTo>
                  <a:pt x="3287896" y="606028"/>
                  <a:pt x="3313034" y="587016"/>
                  <a:pt x="3313901" y="562571"/>
                </a:cubicBezTo>
                <a:cubicBezTo>
                  <a:pt x="3314334" y="537448"/>
                  <a:pt x="3288329" y="517078"/>
                  <a:pt x="3255823" y="517417"/>
                </a:cubicBezTo>
                <a:cubicBezTo>
                  <a:pt x="3224183" y="517757"/>
                  <a:pt x="3199912" y="537109"/>
                  <a:pt x="3199912" y="561892"/>
                </a:cubicBezTo>
                <a:cubicBezTo>
                  <a:pt x="3199912" y="586676"/>
                  <a:pt x="3224617" y="606028"/>
                  <a:pt x="3256256" y="606028"/>
                </a:cubicBezTo>
                <a:close/>
                <a:moveTo>
                  <a:pt x="2562790" y="1369914"/>
                </a:moveTo>
                <a:cubicBezTo>
                  <a:pt x="2621735" y="1369575"/>
                  <a:pt x="2669844" y="1331211"/>
                  <a:pt x="2669411" y="1285378"/>
                </a:cubicBezTo>
                <a:cubicBezTo>
                  <a:pt x="2668977" y="1239544"/>
                  <a:pt x="2620002" y="1201520"/>
                  <a:pt x="2561057" y="1201859"/>
                </a:cubicBezTo>
                <a:cubicBezTo>
                  <a:pt x="2502112" y="1202199"/>
                  <a:pt x="2454870" y="1239884"/>
                  <a:pt x="2455303" y="1286396"/>
                </a:cubicBezTo>
                <a:cubicBezTo>
                  <a:pt x="2455303" y="1332908"/>
                  <a:pt x="2503413" y="1370254"/>
                  <a:pt x="2562790" y="1369914"/>
                </a:cubicBezTo>
                <a:close/>
                <a:moveTo>
                  <a:pt x="2562357" y="804638"/>
                </a:moveTo>
                <a:cubicBezTo>
                  <a:pt x="2606132" y="804299"/>
                  <a:pt x="2641239" y="776460"/>
                  <a:pt x="2641239" y="741830"/>
                </a:cubicBezTo>
                <a:cubicBezTo>
                  <a:pt x="2641239" y="707200"/>
                  <a:pt x="2606132" y="679361"/>
                  <a:pt x="2562357" y="679022"/>
                </a:cubicBezTo>
                <a:cubicBezTo>
                  <a:pt x="2519015" y="678682"/>
                  <a:pt x="2482175" y="706522"/>
                  <a:pt x="2481742" y="740811"/>
                </a:cubicBezTo>
                <a:cubicBezTo>
                  <a:pt x="2480875" y="775441"/>
                  <a:pt x="2518149" y="804978"/>
                  <a:pt x="2562357" y="804638"/>
                </a:cubicBezTo>
                <a:close/>
                <a:moveTo>
                  <a:pt x="2794235" y="421677"/>
                </a:moveTo>
                <a:cubicBezTo>
                  <a:pt x="2823707" y="421677"/>
                  <a:pt x="2847978" y="403004"/>
                  <a:pt x="2848412" y="380257"/>
                </a:cubicBezTo>
                <a:cubicBezTo>
                  <a:pt x="2848845" y="356492"/>
                  <a:pt x="2823273" y="337140"/>
                  <a:pt x="2792934" y="337480"/>
                </a:cubicBezTo>
                <a:cubicBezTo>
                  <a:pt x="2763029" y="337819"/>
                  <a:pt x="2740491" y="356492"/>
                  <a:pt x="2740491" y="380257"/>
                </a:cubicBezTo>
                <a:cubicBezTo>
                  <a:pt x="2740924" y="403683"/>
                  <a:pt x="2764329" y="421677"/>
                  <a:pt x="2794235" y="421677"/>
                </a:cubicBezTo>
                <a:close/>
                <a:moveTo>
                  <a:pt x="3039982" y="23438"/>
                </a:moveTo>
                <a:cubicBezTo>
                  <a:pt x="3028279" y="20721"/>
                  <a:pt x="3020912" y="19024"/>
                  <a:pt x="3013543" y="17666"/>
                </a:cubicBezTo>
                <a:cubicBezTo>
                  <a:pt x="3012677" y="19363"/>
                  <a:pt x="3012243" y="21400"/>
                  <a:pt x="3011376" y="23098"/>
                </a:cubicBezTo>
                <a:cubicBezTo>
                  <a:pt x="3016144" y="29549"/>
                  <a:pt x="3023079" y="32604"/>
                  <a:pt x="3039982" y="23438"/>
                </a:cubicBezTo>
                <a:close/>
                <a:moveTo>
                  <a:pt x="3024379" y="420998"/>
                </a:moveTo>
                <a:cubicBezTo>
                  <a:pt x="3051684" y="420658"/>
                  <a:pt x="3074222" y="403004"/>
                  <a:pt x="3073788" y="381276"/>
                </a:cubicBezTo>
                <a:cubicBezTo>
                  <a:pt x="3073788" y="359547"/>
                  <a:pt x="3050817" y="341893"/>
                  <a:pt x="3023512" y="341893"/>
                </a:cubicBezTo>
                <a:cubicBezTo>
                  <a:pt x="2996207" y="342233"/>
                  <a:pt x="2973236" y="360566"/>
                  <a:pt x="2973669" y="381615"/>
                </a:cubicBezTo>
                <a:cubicBezTo>
                  <a:pt x="2974102" y="403343"/>
                  <a:pt x="2997507" y="421337"/>
                  <a:pt x="3024379" y="420998"/>
                </a:cubicBezTo>
                <a:close/>
                <a:moveTo>
                  <a:pt x="3255823" y="1542722"/>
                </a:moveTo>
                <a:cubicBezTo>
                  <a:pt x="3309133" y="1543062"/>
                  <a:pt x="3352041" y="1510130"/>
                  <a:pt x="3352041" y="1468371"/>
                </a:cubicBezTo>
                <a:cubicBezTo>
                  <a:pt x="3352475" y="1426951"/>
                  <a:pt x="3310000" y="1393340"/>
                  <a:pt x="3256690" y="1393340"/>
                </a:cubicBezTo>
                <a:cubicBezTo>
                  <a:pt x="3203380" y="1393340"/>
                  <a:pt x="3160471" y="1425932"/>
                  <a:pt x="3160471" y="1467692"/>
                </a:cubicBezTo>
                <a:cubicBezTo>
                  <a:pt x="3160471" y="1509451"/>
                  <a:pt x="3202513" y="1542722"/>
                  <a:pt x="3255823" y="1542722"/>
                </a:cubicBezTo>
                <a:close/>
                <a:moveTo>
                  <a:pt x="3023079" y="226122"/>
                </a:moveTo>
                <a:cubicBezTo>
                  <a:pt x="3042582" y="226461"/>
                  <a:pt x="3057318" y="215597"/>
                  <a:pt x="3058185" y="200659"/>
                </a:cubicBezTo>
                <a:cubicBezTo>
                  <a:pt x="3059052" y="185042"/>
                  <a:pt x="3043882" y="172820"/>
                  <a:pt x="3023512" y="172820"/>
                </a:cubicBezTo>
                <a:cubicBezTo>
                  <a:pt x="3004442" y="172820"/>
                  <a:pt x="2989705" y="184363"/>
                  <a:pt x="2989272" y="199301"/>
                </a:cubicBezTo>
                <a:cubicBezTo>
                  <a:pt x="2989705" y="213900"/>
                  <a:pt x="3004008" y="225782"/>
                  <a:pt x="3023079" y="226122"/>
                </a:cubicBezTo>
                <a:close/>
                <a:moveTo>
                  <a:pt x="3258423" y="984576"/>
                </a:moveTo>
                <a:cubicBezTo>
                  <a:pt x="3300031" y="983558"/>
                  <a:pt x="3333838" y="956397"/>
                  <a:pt x="3334271" y="923805"/>
                </a:cubicBezTo>
                <a:cubicBezTo>
                  <a:pt x="3334271" y="890533"/>
                  <a:pt x="3298731" y="862694"/>
                  <a:pt x="3256256" y="862694"/>
                </a:cubicBezTo>
                <a:cubicBezTo>
                  <a:pt x="3213348" y="863033"/>
                  <a:pt x="3179109" y="890533"/>
                  <a:pt x="3179542" y="924484"/>
                </a:cubicBezTo>
                <a:cubicBezTo>
                  <a:pt x="3179975" y="958434"/>
                  <a:pt x="3215949" y="985594"/>
                  <a:pt x="3258423" y="984576"/>
                </a:cubicBezTo>
                <a:close/>
                <a:moveTo>
                  <a:pt x="3255390" y="797509"/>
                </a:moveTo>
                <a:cubicBezTo>
                  <a:pt x="3292663" y="797848"/>
                  <a:pt x="3323869" y="774083"/>
                  <a:pt x="3324303" y="744546"/>
                </a:cubicBezTo>
                <a:cubicBezTo>
                  <a:pt x="3324736" y="715009"/>
                  <a:pt x="3294830" y="690565"/>
                  <a:pt x="3257123" y="690225"/>
                </a:cubicBezTo>
                <a:cubicBezTo>
                  <a:pt x="3220283" y="689886"/>
                  <a:pt x="3188210" y="713991"/>
                  <a:pt x="3187777" y="743188"/>
                </a:cubicBezTo>
                <a:cubicBezTo>
                  <a:pt x="3187343" y="772046"/>
                  <a:pt x="3218549" y="796830"/>
                  <a:pt x="3255390" y="797509"/>
                </a:cubicBezTo>
                <a:close/>
                <a:moveTo>
                  <a:pt x="3257990" y="1172662"/>
                </a:moveTo>
                <a:cubicBezTo>
                  <a:pt x="3304799" y="1171983"/>
                  <a:pt x="3341206" y="1142106"/>
                  <a:pt x="3340772" y="1105440"/>
                </a:cubicBezTo>
                <a:cubicBezTo>
                  <a:pt x="3340339" y="1068773"/>
                  <a:pt x="3302632" y="1039576"/>
                  <a:pt x="3256256" y="1039576"/>
                </a:cubicBezTo>
                <a:cubicBezTo>
                  <a:pt x="3209881" y="1039915"/>
                  <a:pt x="3171740" y="1069452"/>
                  <a:pt x="3171740" y="1105779"/>
                </a:cubicBezTo>
                <a:cubicBezTo>
                  <a:pt x="3171307" y="1142446"/>
                  <a:pt x="3211181" y="1173341"/>
                  <a:pt x="3257990" y="1172662"/>
                </a:cubicBezTo>
                <a:close/>
                <a:moveTo>
                  <a:pt x="3254956" y="1357692"/>
                </a:moveTo>
                <a:cubicBezTo>
                  <a:pt x="3304799" y="1358371"/>
                  <a:pt x="3346407" y="1327137"/>
                  <a:pt x="3348141" y="1288094"/>
                </a:cubicBezTo>
                <a:cubicBezTo>
                  <a:pt x="3349874" y="1249050"/>
                  <a:pt x="3307400" y="1214760"/>
                  <a:pt x="3257123" y="1214421"/>
                </a:cubicBezTo>
                <a:cubicBezTo>
                  <a:pt x="3207281" y="1214082"/>
                  <a:pt x="3166106" y="1245995"/>
                  <a:pt x="3165672" y="1285378"/>
                </a:cubicBezTo>
                <a:cubicBezTo>
                  <a:pt x="3165239" y="1324421"/>
                  <a:pt x="3204680" y="1356674"/>
                  <a:pt x="3254956" y="1357692"/>
                </a:cubicBezTo>
                <a:close/>
                <a:moveTo>
                  <a:pt x="3254089" y="1725715"/>
                </a:moveTo>
                <a:cubicBezTo>
                  <a:pt x="3308700" y="1726734"/>
                  <a:pt x="3354208" y="1692444"/>
                  <a:pt x="3355075" y="1650006"/>
                </a:cubicBezTo>
                <a:cubicBezTo>
                  <a:pt x="3355942" y="1606889"/>
                  <a:pt x="3313034" y="1571580"/>
                  <a:pt x="3258857" y="1570562"/>
                </a:cubicBezTo>
                <a:cubicBezTo>
                  <a:pt x="3205114" y="1569543"/>
                  <a:pt x="3159171" y="1603833"/>
                  <a:pt x="3157438" y="1646611"/>
                </a:cubicBezTo>
                <a:cubicBezTo>
                  <a:pt x="3155704" y="1688370"/>
                  <a:pt x="3199912" y="1724697"/>
                  <a:pt x="3254089" y="1725715"/>
                </a:cubicBezTo>
                <a:close/>
                <a:moveTo>
                  <a:pt x="3025679" y="1732166"/>
                </a:moveTo>
                <a:cubicBezTo>
                  <a:pt x="3085057" y="1731148"/>
                  <a:pt x="3131433" y="1693802"/>
                  <a:pt x="3130999" y="1646950"/>
                </a:cubicBezTo>
                <a:cubicBezTo>
                  <a:pt x="3130566" y="1600438"/>
                  <a:pt x="3083323" y="1563772"/>
                  <a:pt x="3023512" y="1563772"/>
                </a:cubicBezTo>
                <a:cubicBezTo>
                  <a:pt x="2964568" y="1564111"/>
                  <a:pt x="2916458" y="1601457"/>
                  <a:pt x="2916458" y="1647629"/>
                </a:cubicBezTo>
                <a:cubicBezTo>
                  <a:pt x="2916458" y="1694481"/>
                  <a:pt x="2966735" y="1733524"/>
                  <a:pt x="3025679" y="1732166"/>
                </a:cubicBezTo>
                <a:close/>
                <a:moveTo>
                  <a:pt x="2794668" y="31586"/>
                </a:moveTo>
                <a:cubicBezTo>
                  <a:pt x="2803770" y="31246"/>
                  <a:pt x="2812438" y="24456"/>
                  <a:pt x="2812005" y="17326"/>
                </a:cubicBezTo>
                <a:cubicBezTo>
                  <a:pt x="2811571" y="9857"/>
                  <a:pt x="2803336" y="3746"/>
                  <a:pt x="2793801" y="4086"/>
                </a:cubicBezTo>
                <a:cubicBezTo>
                  <a:pt x="2783833" y="4086"/>
                  <a:pt x="2776465" y="10197"/>
                  <a:pt x="2776898" y="18005"/>
                </a:cubicBezTo>
                <a:cubicBezTo>
                  <a:pt x="2777331" y="25474"/>
                  <a:pt x="2785133" y="31586"/>
                  <a:pt x="2794668" y="31586"/>
                </a:cubicBezTo>
                <a:close/>
                <a:moveTo>
                  <a:pt x="2795101" y="229857"/>
                </a:moveTo>
                <a:cubicBezTo>
                  <a:pt x="2816772" y="229517"/>
                  <a:pt x="2833675" y="215597"/>
                  <a:pt x="2833242" y="198962"/>
                </a:cubicBezTo>
                <a:cubicBezTo>
                  <a:pt x="2832809" y="182326"/>
                  <a:pt x="2815039" y="169085"/>
                  <a:pt x="2793368" y="169085"/>
                </a:cubicBezTo>
                <a:cubicBezTo>
                  <a:pt x="2771697" y="169425"/>
                  <a:pt x="2755227" y="182665"/>
                  <a:pt x="2755227" y="199980"/>
                </a:cubicBezTo>
                <a:cubicBezTo>
                  <a:pt x="2756094" y="217295"/>
                  <a:pt x="2772997" y="230196"/>
                  <a:pt x="2795101" y="229857"/>
                </a:cubicBezTo>
                <a:close/>
                <a:moveTo>
                  <a:pt x="3024379" y="610781"/>
                </a:moveTo>
                <a:cubicBezTo>
                  <a:pt x="3059485" y="610442"/>
                  <a:pt x="3087657" y="588374"/>
                  <a:pt x="3087224" y="561213"/>
                </a:cubicBezTo>
                <a:cubicBezTo>
                  <a:pt x="3086791" y="534053"/>
                  <a:pt x="3058619" y="512325"/>
                  <a:pt x="3023512" y="512325"/>
                </a:cubicBezTo>
                <a:cubicBezTo>
                  <a:pt x="2988405" y="512325"/>
                  <a:pt x="2960667" y="534053"/>
                  <a:pt x="2961100" y="561892"/>
                </a:cubicBezTo>
                <a:cubicBezTo>
                  <a:pt x="2961533" y="589732"/>
                  <a:pt x="2989272" y="611121"/>
                  <a:pt x="3024379" y="610781"/>
                </a:cubicBezTo>
                <a:close/>
                <a:moveTo>
                  <a:pt x="3023945" y="1549512"/>
                </a:moveTo>
                <a:cubicBezTo>
                  <a:pt x="3081156" y="1549512"/>
                  <a:pt x="3127965" y="1512506"/>
                  <a:pt x="3127532" y="1467692"/>
                </a:cubicBezTo>
                <a:cubicBezTo>
                  <a:pt x="3127099" y="1422877"/>
                  <a:pt x="3079423" y="1386210"/>
                  <a:pt x="3022645" y="1386889"/>
                </a:cubicBezTo>
                <a:cubicBezTo>
                  <a:pt x="2966735" y="1387568"/>
                  <a:pt x="2920792" y="1423896"/>
                  <a:pt x="2920359" y="1467692"/>
                </a:cubicBezTo>
                <a:cubicBezTo>
                  <a:pt x="2920359" y="1512506"/>
                  <a:pt x="2967168" y="1549512"/>
                  <a:pt x="3023945" y="1549512"/>
                </a:cubicBezTo>
                <a:close/>
                <a:moveTo>
                  <a:pt x="3021345" y="989329"/>
                </a:moveTo>
                <a:cubicBezTo>
                  <a:pt x="3066420" y="990687"/>
                  <a:pt x="3104994" y="962508"/>
                  <a:pt x="3107595" y="926860"/>
                </a:cubicBezTo>
                <a:cubicBezTo>
                  <a:pt x="3109762" y="890873"/>
                  <a:pt x="3072488" y="859638"/>
                  <a:pt x="3026112" y="858620"/>
                </a:cubicBezTo>
                <a:cubicBezTo>
                  <a:pt x="2982337" y="857601"/>
                  <a:pt x="2943763" y="885780"/>
                  <a:pt x="2941596" y="920410"/>
                </a:cubicBezTo>
                <a:cubicBezTo>
                  <a:pt x="2938563" y="956737"/>
                  <a:pt x="2974536" y="987632"/>
                  <a:pt x="3021345" y="989329"/>
                </a:cubicBezTo>
                <a:close/>
                <a:moveTo>
                  <a:pt x="3023512" y="1362445"/>
                </a:moveTo>
                <a:cubicBezTo>
                  <a:pt x="3078989" y="1362445"/>
                  <a:pt x="3122764" y="1328495"/>
                  <a:pt x="3122331" y="1285378"/>
                </a:cubicBezTo>
                <a:cubicBezTo>
                  <a:pt x="3121897" y="1242939"/>
                  <a:pt x="3078989" y="1209328"/>
                  <a:pt x="3024812" y="1209328"/>
                </a:cubicBezTo>
                <a:cubicBezTo>
                  <a:pt x="2969768" y="1208989"/>
                  <a:pt x="2925560" y="1243618"/>
                  <a:pt x="2925993" y="1286735"/>
                </a:cubicBezTo>
                <a:cubicBezTo>
                  <a:pt x="2926427" y="1328834"/>
                  <a:pt x="2969335" y="1362445"/>
                  <a:pt x="3023512" y="1362445"/>
                </a:cubicBezTo>
                <a:close/>
                <a:moveTo>
                  <a:pt x="3023512" y="801583"/>
                </a:moveTo>
                <a:cubicBezTo>
                  <a:pt x="3064687" y="801922"/>
                  <a:pt x="3098927" y="775101"/>
                  <a:pt x="3098493" y="743527"/>
                </a:cubicBezTo>
                <a:cubicBezTo>
                  <a:pt x="3098059" y="712633"/>
                  <a:pt x="3064687" y="686151"/>
                  <a:pt x="3025246" y="685812"/>
                </a:cubicBezTo>
                <a:cubicBezTo>
                  <a:pt x="2984071" y="685472"/>
                  <a:pt x="2950698" y="711614"/>
                  <a:pt x="2951131" y="744207"/>
                </a:cubicBezTo>
                <a:cubicBezTo>
                  <a:pt x="2950698" y="775780"/>
                  <a:pt x="2983204" y="801243"/>
                  <a:pt x="3023512" y="801583"/>
                </a:cubicBezTo>
                <a:close/>
                <a:moveTo>
                  <a:pt x="3025246" y="1177415"/>
                </a:moveTo>
                <a:cubicBezTo>
                  <a:pt x="3075089" y="1177075"/>
                  <a:pt x="3115396" y="1144822"/>
                  <a:pt x="3115396" y="1105440"/>
                </a:cubicBezTo>
                <a:cubicBezTo>
                  <a:pt x="3115396" y="1066057"/>
                  <a:pt x="3074655" y="1034144"/>
                  <a:pt x="3024812" y="1034144"/>
                </a:cubicBezTo>
                <a:cubicBezTo>
                  <a:pt x="2975403" y="1034144"/>
                  <a:pt x="2933795" y="1066397"/>
                  <a:pt x="2932928" y="1105100"/>
                </a:cubicBezTo>
                <a:cubicBezTo>
                  <a:pt x="2932061" y="1144822"/>
                  <a:pt x="2974536" y="1178094"/>
                  <a:pt x="3025246" y="1177415"/>
                </a:cubicBezTo>
                <a:close/>
                <a:moveTo>
                  <a:pt x="927511" y="3275555"/>
                </a:moveTo>
                <a:cubicBezTo>
                  <a:pt x="926644" y="3282685"/>
                  <a:pt x="933578" y="3290494"/>
                  <a:pt x="941813" y="3288796"/>
                </a:cubicBezTo>
                <a:cubicBezTo>
                  <a:pt x="948748" y="3287438"/>
                  <a:pt x="954383" y="3282685"/>
                  <a:pt x="965218" y="3276914"/>
                </a:cubicBezTo>
                <a:cubicBezTo>
                  <a:pt x="954816" y="3271142"/>
                  <a:pt x="949182" y="3265710"/>
                  <a:pt x="942247" y="3264691"/>
                </a:cubicBezTo>
                <a:cubicBezTo>
                  <a:pt x="934446" y="3263673"/>
                  <a:pt x="928378" y="3268426"/>
                  <a:pt x="927511" y="3275555"/>
                </a:cubicBezTo>
                <a:close/>
                <a:moveTo>
                  <a:pt x="3254956" y="2675311"/>
                </a:moveTo>
                <a:cubicBezTo>
                  <a:pt x="3214648" y="2674632"/>
                  <a:pt x="3179975" y="2700434"/>
                  <a:pt x="3179109" y="2732687"/>
                </a:cubicBezTo>
                <a:cubicBezTo>
                  <a:pt x="3177808" y="2765619"/>
                  <a:pt x="3211181" y="2793119"/>
                  <a:pt x="3253223" y="2793798"/>
                </a:cubicBezTo>
                <a:cubicBezTo>
                  <a:pt x="3293530" y="2794138"/>
                  <a:pt x="3328203" y="2768335"/>
                  <a:pt x="3329504" y="2736422"/>
                </a:cubicBezTo>
                <a:cubicBezTo>
                  <a:pt x="3330370" y="2703829"/>
                  <a:pt x="3296564" y="2675990"/>
                  <a:pt x="3254956" y="2675311"/>
                </a:cubicBezTo>
                <a:close/>
                <a:moveTo>
                  <a:pt x="3255823" y="3246698"/>
                </a:moveTo>
                <a:cubicBezTo>
                  <a:pt x="3234152" y="3246019"/>
                  <a:pt x="3214215" y="3259938"/>
                  <a:pt x="3212915" y="3277253"/>
                </a:cubicBezTo>
                <a:cubicBezTo>
                  <a:pt x="3211615" y="3294228"/>
                  <a:pt x="3229818" y="3309845"/>
                  <a:pt x="3251922" y="3310525"/>
                </a:cubicBezTo>
                <a:cubicBezTo>
                  <a:pt x="3274460" y="3311203"/>
                  <a:pt x="3293097" y="3297963"/>
                  <a:pt x="3293964" y="3280309"/>
                </a:cubicBezTo>
                <a:cubicBezTo>
                  <a:pt x="3295264" y="3262315"/>
                  <a:pt x="3277927" y="3247716"/>
                  <a:pt x="3255823" y="3246698"/>
                </a:cubicBezTo>
                <a:close/>
                <a:moveTo>
                  <a:pt x="3254523" y="2865434"/>
                </a:moveTo>
                <a:cubicBezTo>
                  <a:pt x="3217682" y="2865094"/>
                  <a:pt x="3187343" y="2888520"/>
                  <a:pt x="3188210" y="2917038"/>
                </a:cubicBezTo>
                <a:cubicBezTo>
                  <a:pt x="3188643" y="2944878"/>
                  <a:pt x="3217682" y="2967625"/>
                  <a:pt x="3253656" y="2967625"/>
                </a:cubicBezTo>
                <a:cubicBezTo>
                  <a:pt x="3290063" y="2967625"/>
                  <a:pt x="3318668" y="2945896"/>
                  <a:pt x="3319535" y="2917717"/>
                </a:cubicBezTo>
                <a:cubicBezTo>
                  <a:pt x="3320402" y="2888859"/>
                  <a:pt x="3291797" y="2865773"/>
                  <a:pt x="3254523" y="2865434"/>
                </a:cubicBezTo>
                <a:close/>
                <a:moveTo>
                  <a:pt x="3253223" y="3442592"/>
                </a:moveTo>
                <a:cubicBezTo>
                  <a:pt x="3241520" y="3442932"/>
                  <a:pt x="3232418" y="3450401"/>
                  <a:pt x="3232418" y="3459228"/>
                </a:cubicBezTo>
                <a:cubicBezTo>
                  <a:pt x="3232852" y="3468394"/>
                  <a:pt x="3242387" y="3475185"/>
                  <a:pt x="3254089" y="3475185"/>
                </a:cubicBezTo>
                <a:cubicBezTo>
                  <a:pt x="3266225" y="3475185"/>
                  <a:pt x="3274893" y="3468055"/>
                  <a:pt x="3274460" y="3458549"/>
                </a:cubicBezTo>
                <a:cubicBezTo>
                  <a:pt x="3274460" y="3449042"/>
                  <a:pt x="3265358" y="3442252"/>
                  <a:pt x="3253223" y="3442592"/>
                </a:cubicBezTo>
                <a:close/>
                <a:moveTo>
                  <a:pt x="3254956" y="3054538"/>
                </a:moveTo>
                <a:cubicBezTo>
                  <a:pt x="3224183" y="3054198"/>
                  <a:pt x="3199912" y="3073211"/>
                  <a:pt x="3200779" y="3097655"/>
                </a:cubicBezTo>
                <a:cubicBezTo>
                  <a:pt x="3201213" y="3121081"/>
                  <a:pt x="3224617" y="3139075"/>
                  <a:pt x="3254956" y="3138735"/>
                </a:cubicBezTo>
                <a:cubicBezTo>
                  <a:pt x="3284428" y="3138395"/>
                  <a:pt x="3308700" y="3119723"/>
                  <a:pt x="3308700" y="3096637"/>
                </a:cubicBezTo>
                <a:cubicBezTo>
                  <a:pt x="3308266" y="3073889"/>
                  <a:pt x="3283995" y="3054877"/>
                  <a:pt x="3254956" y="3054538"/>
                </a:cubicBezTo>
                <a:close/>
                <a:moveTo>
                  <a:pt x="3025679" y="1745746"/>
                </a:moveTo>
                <a:cubicBezTo>
                  <a:pt x="2965434" y="1745407"/>
                  <a:pt x="2916458" y="1782752"/>
                  <a:pt x="2916025" y="1829604"/>
                </a:cubicBezTo>
                <a:cubicBezTo>
                  <a:pt x="2915591" y="1876795"/>
                  <a:pt x="2963700" y="1914820"/>
                  <a:pt x="3023945" y="1914820"/>
                </a:cubicBezTo>
                <a:cubicBezTo>
                  <a:pt x="3084624" y="1914820"/>
                  <a:pt x="3132299" y="1877474"/>
                  <a:pt x="3132299" y="1829943"/>
                </a:cubicBezTo>
                <a:cubicBezTo>
                  <a:pt x="3131866" y="1783092"/>
                  <a:pt x="3084624" y="1746086"/>
                  <a:pt x="3025679" y="1745746"/>
                </a:cubicBezTo>
                <a:close/>
                <a:moveTo>
                  <a:pt x="3023079" y="2112412"/>
                </a:moveTo>
                <a:cubicBezTo>
                  <a:pt x="2966735" y="2112751"/>
                  <a:pt x="2920792" y="2149078"/>
                  <a:pt x="2921226" y="2192874"/>
                </a:cubicBezTo>
                <a:cubicBezTo>
                  <a:pt x="2921659" y="2236670"/>
                  <a:pt x="2968902" y="2272998"/>
                  <a:pt x="3024379" y="2272318"/>
                </a:cubicBezTo>
                <a:cubicBezTo>
                  <a:pt x="3081156" y="2271639"/>
                  <a:pt x="3125798" y="2235991"/>
                  <a:pt x="3125365" y="2191516"/>
                </a:cubicBezTo>
                <a:cubicBezTo>
                  <a:pt x="3125365" y="2147041"/>
                  <a:pt x="3080289" y="2112072"/>
                  <a:pt x="3023079" y="2112412"/>
                </a:cubicBezTo>
                <a:close/>
                <a:moveTo>
                  <a:pt x="3025679" y="2297102"/>
                </a:moveTo>
                <a:cubicBezTo>
                  <a:pt x="2971502" y="2296423"/>
                  <a:pt x="2927293" y="2330374"/>
                  <a:pt x="2927293" y="2372133"/>
                </a:cubicBezTo>
                <a:cubicBezTo>
                  <a:pt x="2927293" y="2413213"/>
                  <a:pt x="2969768" y="2447163"/>
                  <a:pt x="3022645" y="2447843"/>
                </a:cubicBezTo>
                <a:cubicBezTo>
                  <a:pt x="3075955" y="2448521"/>
                  <a:pt x="3119297" y="2415929"/>
                  <a:pt x="3120597" y="2374509"/>
                </a:cubicBezTo>
                <a:cubicBezTo>
                  <a:pt x="3121464" y="2331732"/>
                  <a:pt x="3079856" y="2297781"/>
                  <a:pt x="3025679" y="2297102"/>
                </a:cubicBezTo>
                <a:close/>
                <a:moveTo>
                  <a:pt x="3023512" y="1926702"/>
                </a:moveTo>
                <a:cubicBezTo>
                  <a:pt x="2965867" y="1927042"/>
                  <a:pt x="2918192" y="1964727"/>
                  <a:pt x="2917758" y="2009881"/>
                </a:cubicBezTo>
                <a:cubicBezTo>
                  <a:pt x="2917325" y="2055714"/>
                  <a:pt x="2966301" y="2094078"/>
                  <a:pt x="3025246" y="2093739"/>
                </a:cubicBezTo>
                <a:cubicBezTo>
                  <a:pt x="3083323" y="2093399"/>
                  <a:pt x="3130566" y="2056054"/>
                  <a:pt x="3130566" y="2010560"/>
                </a:cubicBezTo>
                <a:cubicBezTo>
                  <a:pt x="3130566" y="1964387"/>
                  <a:pt x="3082023" y="1926363"/>
                  <a:pt x="3023512" y="1926702"/>
                </a:cubicBezTo>
                <a:close/>
                <a:moveTo>
                  <a:pt x="3024812" y="2484848"/>
                </a:moveTo>
                <a:cubicBezTo>
                  <a:pt x="2974969" y="2484509"/>
                  <a:pt x="2935528" y="2515064"/>
                  <a:pt x="2935095" y="2554107"/>
                </a:cubicBezTo>
                <a:cubicBezTo>
                  <a:pt x="2934662" y="2593151"/>
                  <a:pt x="2973669" y="2624385"/>
                  <a:pt x="3023079" y="2624725"/>
                </a:cubicBezTo>
                <a:cubicBezTo>
                  <a:pt x="3072054" y="2625064"/>
                  <a:pt x="3113229" y="2593490"/>
                  <a:pt x="3113662" y="2555466"/>
                </a:cubicBezTo>
                <a:cubicBezTo>
                  <a:pt x="3114529" y="2516762"/>
                  <a:pt x="3074222" y="2485188"/>
                  <a:pt x="3024812" y="2484848"/>
                </a:cubicBezTo>
                <a:close/>
                <a:moveTo>
                  <a:pt x="3486834" y="3059970"/>
                </a:moveTo>
                <a:cubicBezTo>
                  <a:pt x="3461262" y="3059630"/>
                  <a:pt x="3440025" y="3076266"/>
                  <a:pt x="3440025" y="3096976"/>
                </a:cubicBezTo>
                <a:cubicBezTo>
                  <a:pt x="3440025" y="3116667"/>
                  <a:pt x="3459962" y="3132963"/>
                  <a:pt x="3484667" y="3133643"/>
                </a:cubicBezTo>
                <a:cubicBezTo>
                  <a:pt x="3509805" y="3134661"/>
                  <a:pt x="3532343" y="3117686"/>
                  <a:pt x="3533209" y="3097655"/>
                </a:cubicBezTo>
                <a:cubicBezTo>
                  <a:pt x="3534076" y="3077624"/>
                  <a:pt x="3512405" y="3060309"/>
                  <a:pt x="3486834" y="3059970"/>
                </a:cubicBezTo>
                <a:close/>
                <a:moveTo>
                  <a:pt x="3485534" y="2870866"/>
                </a:moveTo>
                <a:cubicBezTo>
                  <a:pt x="3453894" y="2871205"/>
                  <a:pt x="3427456" y="2892934"/>
                  <a:pt x="3427889" y="2917378"/>
                </a:cubicBezTo>
                <a:cubicBezTo>
                  <a:pt x="3428323" y="2942162"/>
                  <a:pt x="3455628" y="2962871"/>
                  <a:pt x="3487267" y="2962532"/>
                </a:cubicBezTo>
                <a:cubicBezTo>
                  <a:pt x="3519340" y="2962193"/>
                  <a:pt x="3544911" y="2941483"/>
                  <a:pt x="3544478" y="2916359"/>
                </a:cubicBezTo>
                <a:cubicBezTo>
                  <a:pt x="3544045" y="2890897"/>
                  <a:pt x="3517607" y="2870526"/>
                  <a:pt x="3485534" y="2870866"/>
                </a:cubicBezTo>
                <a:close/>
                <a:moveTo>
                  <a:pt x="3484233" y="3254506"/>
                </a:moveTo>
                <a:cubicBezTo>
                  <a:pt x="3467330" y="3255525"/>
                  <a:pt x="3454761" y="3266728"/>
                  <a:pt x="3455628" y="3280309"/>
                </a:cubicBezTo>
                <a:cubicBezTo>
                  <a:pt x="3456495" y="3293889"/>
                  <a:pt x="3470364" y="3303735"/>
                  <a:pt x="3487701" y="3303055"/>
                </a:cubicBezTo>
                <a:cubicBezTo>
                  <a:pt x="3505037" y="3302716"/>
                  <a:pt x="3518040" y="3291852"/>
                  <a:pt x="3518040" y="3278611"/>
                </a:cubicBezTo>
                <a:cubicBezTo>
                  <a:pt x="3517607" y="3264352"/>
                  <a:pt x="3502437" y="3253488"/>
                  <a:pt x="3484233" y="3254506"/>
                </a:cubicBezTo>
                <a:close/>
                <a:moveTo>
                  <a:pt x="3487267" y="2681761"/>
                </a:moveTo>
                <a:cubicBezTo>
                  <a:pt x="3449127" y="2681422"/>
                  <a:pt x="3418787" y="2704848"/>
                  <a:pt x="3418787" y="2734384"/>
                </a:cubicBezTo>
                <a:cubicBezTo>
                  <a:pt x="3418787" y="2763242"/>
                  <a:pt x="3447827" y="2786329"/>
                  <a:pt x="3484667" y="2787008"/>
                </a:cubicBezTo>
                <a:cubicBezTo>
                  <a:pt x="3522807" y="2787687"/>
                  <a:pt x="3553580" y="2764940"/>
                  <a:pt x="3554447" y="2735403"/>
                </a:cubicBezTo>
                <a:cubicBezTo>
                  <a:pt x="3554880" y="2705866"/>
                  <a:pt x="3524974" y="2682101"/>
                  <a:pt x="3487267" y="2681761"/>
                </a:cubicBezTo>
                <a:close/>
                <a:moveTo>
                  <a:pt x="3253223" y="1933493"/>
                </a:moveTo>
                <a:cubicBezTo>
                  <a:pt x="3198178" y="1933832"/>
                  <a:pt x="3154837" y="1968122"/>
                  <a:pt x="3155271" y="2011579"/>
                </a:cubicBezTo>
                <a:cubicBezTo>
                  <a:pt x="3155704" y="2053677"/>
                  <a:pt x="3199046" y="2087288"/>
                  <a:pt x="3253223" y="2087288"/>
                </a:cubicBezTo>
                <a:cubicBezTo>
                  <a:pt x="3308266" y="2087627"/>
                  <a:pt x="3352475" y="2052998"/>
                  <a:pt x="3352475" y="2010221"/>
                </a:cubicBezTo>
                <a:cubicBezTo>
                  <a:pt x="3352908" y="1967443"/>
                  <a:pt x="3308266" y="1933153"/>
                  <a:pt x="3253223" y="1933493"/>
                </a:cubicBezTo>
                <a:close/>
                <a:moveTo>
                  <a:pt x="3253223" y="2302195"/>
                </a:moveTo>
                <a:cubicBezTo>
                  <a:pt x="3203813" y="2302534"/>
                  <a:pt x="3164806" y="2333769"/>
                  <a:pt x="3164806" y="2372472"/>
                </a:cubicBezTo>
                <a:cubicBezTo>
                  <a:pt x="3164806" y="2411515"/>
                  <a:pt x="3204246" y="2442410"/>
                  <a:pt x="3253656" y="2442410"/>
                </a:cubicBezTo>
                <a:cubicBezTo>
                  <a:pt x="3303065" y="2442410"/>
                  <a:pt x="3343373" y="2411515"/>
                  <a:pt x="3343807" y="2373152"/>
                </a:cubicBezTo>
                <a:cubicBezTo>
                  <a:pt x="3344673" y="2334108"/>
                  <a:pt x="3303499" y="2301856"/>
                  <a:pt x="3253223" y="2302195"/>
                </a:cubicBezTo>
                <a:close/>
                <a:moveTo>
                  <a:pt x="3485967" y="2495034"/>
                </a:moveTo>
                <a:cubicBezTo>
                  <a:pt x="3445226" y="2495373"/>
                  <a:pt x="3411420" y="2521515"/>
                  <a:pt x="3410986" y="2553429"/>
                </a:cubicBezTo>
                <a:cubicBezTo>
                  <a:pt x="3410119" y="2586360"/>
                  <a:pt x="3443926" y="2613521"/>
                  <a:pt x="3485534" y="2613860"/>
                </a:cubicBezTo>
                <a:cubicBezTo>
                  <a:pt x="3527141" y="2614200"/>
                  <a:pt x="3562248" y="2587040"/>
                  <a:pt x="3562248" y="2554447"/>
                </a:cubicBezTo>
                <a:cubicBezTo>
                  <a:pt x="3562248" y="2522194"/>
                  <a:pt x="3527141" y="2494694"/>
                  <a:pt x="3485967" y="2495034"/>
                </a:cubicBezTo>
                <a:close/>
                <a:moveTo>
                  <a:pt x="3252789" y="2489602"/>
                </a:moveTo>
                <a:cubicBezTo>
                  <a:pt x="3206847" y="2489941"/>
                  <a:pt x="3170440" y="2518799"/>
                  <a:pt x="3170874" y="2554787"/>
                </a:cubicBezTo>
                <a:cubicBezTo>
                  <a:pt x="3170874" y="2590774"/>
                  <a:pt x="3207714" y="2619293"/>
                  <a:pt x="3253656" y="2619293"/>
                </a:cubicBezTo>
                <a:cubicBezTo>
                  <a:pt x="3300031" y="2619293"/>
                  <a:pt x="3336438" y="2591114"/>
                  <a:pt x="3337305" y="2555126"/>
                </a:cubicBezTo>
                <a:cubicBezTo>
                  <a:pt x="3337739" y="2518459"/>
                  <a:pt x="3300031" y="2489262"/>
                  <a:pt x="3252789" y="2489602"/>
                </a:cubicBezTo>
                <a:close/>
                <a:moveTo>
                  <a:pt x="3255823" y="1751857"/>
                </a:moveTo>
                <a:cubicBezTo>
                  <a:pt x="3201213" y="1752197"/>
                  <a:pt x="3156571" y="1787166"/>
                  <a:pt x="3156137" y="1829604"/>
                </a:cubicBezTo>
                <a:cubicBezTo>
                  <a:pt x="3155704" y="1872721"/>
                  <a:pt x="3202079" y="1909048"/>
                  <a:pt x="3257123" y="1908709"/>
                </a:cubicBezTo>
                <a:cubicBezTo>
                  <a:pt x="3311734" y="1908369"/>
                  <a:pt x="3355509" y="1873740"/>
                  <a:pt x="3355942" y="1830622"/>
                </a:cubicBezTo>
                <a:cubicBezTo>
                  <a:pt x="3356375" y="1786487"/>
                  <a:pt x="3311734" y="1751518"/>
                  <a:pt x="3255823" y="1751857"/>
                </a:cubicBezTo>
                <a:close/>
                <a:moveTo>
                  <a:pt x="3254956" y="2117844"/>
                </a:moveTo>
                <a:cubicBezTo>
                  <a:pt x="3202513" y="2117504"/>
                  <a:pt x="3160905" y="2149418"/>
                  <a:pt x="3159605" y="2190158"/>
                </a:cubicBezTo>
                <a:cubicBezTo>
                  <a:pt x="3158304" y="2232257"/>
                  <a:pt x="3199479" y="2265868"/>
                  <a:pt x="3252355" y="2266547"/>
                </a:cubicBezTo>
                <a:cubicBezTo>
                  <a:pt x="3305666" y="2267226"/>
                  <a:pt x="3349008" y="2234633"/>
                  <a:pt x="3349441" y="2193214"/>
                </a:cubicBezTo>
                <a:cubicBezTo>
                  <a:pt x="3349874" y="2152134"/>
                  <a:pt x="3307400" y="2118183"/>
                  <a:pt x="3254956" y="2117844"/>
                </a:cubicBezTo>
                <a:close/>
                <a:moveTo>
                  <a:pt x="2791634" y="3431728"/>
                </a:moveTo>
                <a:cubicBezTo>
                  <a:pt x="2773431" y="3431728"/>
                  <a:pt x="2757828" y="3443950"/>
                  <a:pt x="2757394" y="3458549"/>
                </a:cubicBezTo>
                <a:cubicBezTo>
                  <a:pt x="2756961" y="3473826"/>
                  <a:pt x="2773864" y="3486728"/>
                  <a:pt x="2792934" y="3486049"/>
                </a:cubicBezTo>
                <a:cubicBezTo>
                  <a:pt x="2811571" y="3485370"/>
                  <a:pt x="2826308" y="3473148"/>
                  <a:pt x="2825874" y="3458549"/>
                </a:cubicBezTo>
                <a:cubicBezTo>
                  <a:pt x="2825440" y="3443950"/>
                  <a:pt x="2809838" y="3431728"/>
                  <a:pt x="2791634" y="3431728"/>
                </a:cubicBezTo>
                <a:close/>
                <a:moveTo>
                  <a:pt x="2792501" y="3046390"/>
                </a:moveTo>
                <a:cubicBezTo>
                  <a:pt x="2756528" y="3046050"/>
                  <a:pt x="2727055" y="3068797"/>
                  <a:pt x="2727055" y="3096976"/>
                </a:cubicBezTo>
                <a:cubicBezTo>
                  <a:pt x="2727055" y="3124815"/>
                  <a:pt x="2756961" y="3147223"/>
                  <a:pt x="2792934" y="3146883"/>
                </a:cubicBezTo>
                <a:cubicBezTo>
                  <a:pt x="2828041" y="3146204"/>
                  <a:pt x="2855346" y="3124476"/>
                  <a:pt x="2855346" y="3096637"/>
                </a:cubicBezTo>
                <a:cubicBezTo>
                  <a:pt x="2855346" y="3068797"/>
                  <a:pt x="2827608" y="3046729"/>
                  <a:pt x="2792501" y="3046390"/>
                </a:cubicBezTo>
                <a:close/>
                <a:moveTo>
                  <a:pt x="2790767" y="3238889"/>
                </a:moveTo>
                <a:cubicBezTo>
                  <a:pt x="2763029" y="3239229"/>
                  <a:pt x="2741358" y="3256883"/>
                  <a:pt x="2740924" y="3278611"/>
                </a:cubicBezTo>
                <a:cubicBezTo>
                  <a:pt x="2740924" y="3300679"/>
                  <a:pt x="2762162" y="3317994"/>
                  <a:pt x="2789901" y="3318673"/>
                </a:cubicBezTo>
                <a:cubicBezTo>
                  <a:pt x="2818073" y="3319352"/>
                  <a:pt x="2842344" y="3301018"/>
                  <a:pt x="2842777" y="3279290"/>
                </a:cubicBezTo>
                <a:cubicBezTo>
                  <a:pt x="2843211" y="3257222"/>
                  <a:pt x="2818939" y="3238549"/>
                  <a:pt x="2790767" y="3238889"/>
                </a:cubicBezTo>
                <a:close/>
                <a:moveTo>
                  <a:pt x="2792501" y="2857964"/>
                </a:moveTo>
                <a:cubicBezTo>
                  <a:pt x="2750026" y="2857625"/>
                  <a:pt x="2716220" y="2884446"/>
                  <a:pt x="2716653" y="2917378"/>
                </a:cubicBezTo>
                <a:cubicBezTo>
                  <a:pt x="2717086" y="2949631"/>
                  <a:pt x="2750460" y="2975094"/>
                  <a:pt x="2792501" y="2975094"/>
                </a:cubicBezTo>
                <a:cubicBezTo>
                  <a:pt x="2834109" y="2975094"/>
                  <a:pt x="2867049" y="2949291"/>
                  <a:pt x="2867049" y="2916699"/>
                </a:cubicBezTo>
                <a:cubicBezTo>
                  <a:pt x="2866615" y="2884107"/>
                  <a:pt x="2834109" y="2858304"/>
                  <a:pt x="2792501" y="2857964"/>
                </a:cubicBezTo>
                <a:close/>
                <a:moveTo>
                  <a:pt x="2562357" y="2290312"/>
                </a:moveTo>
                <a:cubicBezTo>
                  <a:pt x="2504279" y="2290312"/>
                  <a:pt x="2456603" y="2327318"/>
                  <a:pt x="2456603" y="2372812"/>
                </a:cubicBezTo>
                <a:cubicBezTo>
                  <a:pt x="2456603" y="2417627"/>
                  <a:pt x="2502979" y="2454293"/>
                  <a:pt x="2560190" y="2454633"/>
                </a:cubicBezTo>
                <a:cubicBezTo>
                  <a:pt x="2619134" y="2455312"/>
                  <a:pt x="2666377" y="2419324"/>
                  <a:pt x="2666810" y="2373491"/>
                </a:cubicBezTo>
                <a:cubicBezTo>
                  <a:pt x="2666810" y="2326979"/>
                  <a:pt x="2620868" y="2290312"/>
                  <a:pt x="2562357" y="2290312"/>
                </a:cubicBezTo>
                <a:close/>
                <a:moveTo>
                  <a:pt x="2792934" y="2667502"/>
                </a:moveTo>
                <a:cubicBezTo>
                  <a:pt x="2746126" y="2666823"/>
                  <a:pt x="2706251" y="2697379"/>
                  <a:pt x="2706251" y="2734384"/>
                </a:cubicBezTo>
                <a:cubicBezTo>
                  <a:pt x="2706251" y="2771391"/>
                  <a:pt x="2745692" y="2801946"/>
                  <a:pt x="2792934" y="2801267"/>
                </a:cubicBezTo>
                <a:cubicBezTo>
                  <a:pt x="2839310" y="2800588"/>
                  <a:pt x="2876584" y="2771051"/>
                  <a:pt x="2876584" y="2734384"/>
                </a:cubicBezTo>
                <a:cubicBezTo>
                  <a:pt x="2876584" y="2698058"/>
                  <a:pt x="2839743" y="2668181"/>
                  <a:pt x="2792934" y="2667502"/>
                </a:cubicBezTo>
                <a:close/>
                <a:moveTo>
                  <a:pt x="2562357" y="2855927"/>
                </a:moveTo>
                <a:cubicBezTo>
                  <a:pt x="2519449" y="2855588"/>
                  <a:pt x="2484775" y="2883088"/>
                  <a:pt x="2484775" y="2916699"/>
                </a:cubicBezTo>
                <a:cubicBezTo>
                  <a:pt x="2484775" y="2950649"/>
                  <a:pt x="2519882" y="2977810"/>
                  <a:pt x="2562357" y="2977470"/>
                </a:cubicBezTo>
                <a:cubicBezTo>
                  <a:pt x="2603965" y="2977131"/>
                  <a:pt x="2638205" y="2949970"/>
                  <a:pt x="2639071" y="2917378"/>
                </a:cubicBezTo>
                <a:cubicBezTo>
                  <a:pt x="2639939" y="2884107"/>
                  <a:pt x="2604832" y="2856267"/>
                  <a:pt x="2562357" y="2855927"/>
                </a:cubicBezTo>
                <a:close/>
                <a:moveTo>
                  <a:pt x="2561490" y="2666144"/>
                </a:moveTo>
                <a:cubicBezTo>
                  <a:pt x="2512947" y="2666144"/>
                  <a:pt x="2474807" y="2696360"/>
                  <a:pt x="2474807" y="2734724"/>
                </a:cubicBezTo>
                <a:cubicBezTo>
                  <a:pt x="2474807" y="2773088"/>
                  <a:pt x="2513381" y="2802965"/>
                  <a:pt x="2562357" y="2802625"/>
                </a:cubicBezTo>
                <a:cubicBezTo>
                  <a:pt x="2610899" y="2802625"/>
                  <a:pt x="2649907" y="2771730"/>
                  <a:pt x="2649474" y="2734045"/>
                </a:cubicBezTo>
                <a:cubicBezTo>
                  <a:pt x="2649474" y="2696700"/>
                  <a:pt x="2609600" y="2666144"/>
                  <a:pt x="2561490" y="2666144"/>
                </a:cubicBezTo>
                <a:close/>
                <a:moveTo>
                  <a:pt x="2561057" y="2478738"/>
                </a:moveTo>
                <a:cubicBezTo>
                  <a:pt x="2507313" y="2479077"/>
                  <a:pt x="2464838" y="2513706"/>
                  <a:pt x="2465705" y="2556144"/>
                </a:cubicBezTo>
                <a:cubicBezTo>
                  <a:pt x="2466572" y="2597564"/>
                  <a:pt x="2509914" y="2630496"/>
                  <a:pt x="2562790" y="2630157"/>
                </a:cubicBezTo>
                <a:cubicBezTo>
                  <a:pt x="2615234" y="2629817"/>
                  <a:pt x="2658575" y="2595867"/>
                  <a:pt x="2659009" y="2554787"/>
                </a:cubicBezTo>
                <a:cubicBezTo>
                  <a:pt x="2659009" y="2513367"/>
                  <a:pt x="2614367" y="2478398"/>
                  <a:pt x="2561057" y="2478738"/>
                </a:cubicBezTo>
                <a:close/>
                <a:moveTo>
                  <a:pt x="3024812" y="3435802"/>
                </a:moveTo>
                <a:cubicBezTo>
                  <a:pt x="3009209" y="3435462"/>
                  <a:pt x="2995773" y="3445987"/>
                  <a:pt x="2995340" y="3458549"/>
                </a:cubicBezTo>
                <a:cubicBezTo>
                  <a:pt x="2994907" y="3471110"/>
                  <a:pt x="3008342" y="3481635"/>
                  <a:pt x="3023945" y="3481975"/>
                </a:cubicBezTo>
                <a:cubicBezTo>
                  <a:pt x="3039548" y="3481975"/>
                  <a:pt x="3052984" y="3471789"/>
                  <a:pt x="3053418" y="3459228"/>
                </a:cubicBezTo>
                <a:cubicBezTo>
                  <a:pt x="3053418" y="3447005"/>
                  <a:pt x="3040415" y="3436141"/>
                  <a:pt x="3024812" y="3435802"/>
                </a:cubicBezTo>
                <a:close/>
                <a:moveTo>
                  <a:pt x="3025679" y="3050124"/>
                </a:moveTo>
                <a:cubicBezTo>
                  <a:pt x="2992306" y="3049785"/>
                  <a:pt x="2965434" y="3069476"/>
                  <a:pt x="2964568" y="3095618"/>
                </a:cubicBezTo>
                <a:cubicBezTo>
                  <a:pt x="2963700" y="3121760"/>
                  <a:pt x="2989705" y="3142809"/>
                  <a:pt x="3023079" y="3143149"/>
                </a:cubicBezTo>
                <a:cubicBezTo>
                  <a:pt x="3056885" y="3143488"/>
                  <a:pt x="3083323" y="3123797"/>
                  <a:pt x="3084190" y="3097655"/>
                </a:cubicBezTo>
                <a:cubicBezTo>
                  <a:pt x="3084624" y="3071852"/>
                  <a:pt x="3058619" y="3050464"/>
                  <a:pt x="3025679" y="3050124"/>
                </a:cubicBezTo>
                <a:close/>
                <a:moveTo>
                  <a:pt x="3023945" y="2670897"/>
                </a:moveTo>
                <a:cubicBezTo>
                  <a:pt x="2979737" y="2671237"/>
                  <a:pt x="2942897" y="2700774"/>
                  <a:pt x="2943330" y="2735403"/>
                </a:cubicBezTo>
                <a:cubicBezTo>
                  <a:pt x="2944197" y="2769693"/>
                  <a:pt x="2979737" y="2797533"/>
                  <a:pt x="3023512" y="2797872"/>
                </a:cubicBezTo>
                <a:cubicBezTo>
                  <a:pt x="3068154" y="2798212"/>
                  <a:pt x="3104994" y="2769693"/>
                  <a:pt x="3104994" y="2734724"/>
                </a:cubicBezTo>
                <a:cubicBezTo>
                  <a:pt x="3104994" y="2699755"/>
                  <a:pt x="3068154" y="2670897"/>
                  <a:pt x="3023945" y="2670897"/>
                </a:cubicBezTo>
                <a:close/>
                <a:moveTo>
                  <a:pt x="3023512" y="3242284"/>
                </a:moveTo>
                <a:cubicBezTo>
                  <a:pt x="2997507" y="3242624"/>
                  <a:pt x="2976703" y="3259259"/>
                  <a:pt x="2977136" y="3279630"/>
                </a:cubicBezTo>
                <a:cubicBezTo>
                  <a:pt x="2977570" y="3298981"/>
                  <a:pt x="2997940" y="3314938"/>
                  <a:pt x="3023079" y="3315278"/>
                </a:cubicBezTo>
                <a:cubicBezTo>
                  <a:pt x="3049950" y="3315617"/>
                  <a:pt x="3070321" y="3300000"/>
                  <a:pt x="3070321" y="3279290"/>
                </a:cubicBezTo>
                <a:cubicBezTo>
                  <a:pt x="3070754" y="3258241"/>
                  <a:pt x="3049950" y="3242284"/>
                  <a:pt x="3023512" y="3242284"/>
                </a:cubicBezTo>
                <a:close/>
                <a:moveTo>
                  <a:pt x="2791201" y="2481453"/>
                </a:moveTo>
                <a:cubicBezTo>
                  <a:pt x="2739191" y="2481453"/>
                  <a:pt x="2696716" y="2514725"/>
                  <a:pt x="2697583" y="2555126"/>
                </a:cubicBezTo>
                <a:cubicBezTo>
                  <a:pt x="2698450" y="2595187"/>
                  <a:pt x="2739191" y="2627101"/>
                  <a:pt x="2790767" y="2627440"/>
                </a:cubicBezTo>
                <a:cubicBezTo>
                  <a:pt x="2843211" y="2627780"/>
                  <a:pt x="2885252" y="2595527"/>
                  <a:pt x="2885252" y="2554447"/>
                </a:cubicBezTo>
                <a:cubicBezTo>
                  <a:pt x="2885252" y="2513706"/>
                  <a:pt x="2844078" y="2481114"/>
                  <a:pt x="2791201" y="2481453"/>
                </a:cubicBezTo>
                <a:close/>
                <a:moveTo>
                  <a:pt x="3023079" y="2861359"/>
                </a:moveTo>
                <a:cubicBezTo>
                  <a:pt x="2983637" y="2861699"/>
                  <a:pt x="2951565" y="2887502"/>
                  <a:pt x="2952432" y="2918057"/>
                </a:cubicBezTo>
                <a:cubicBezTo>
                  <a:pt x="2953298" y="2948273"/>
                  <a:pt x="2984938" y="2972378"/>
                  <a:pt x="3023512" y="2972378"/>
                </a:cubicBezTo>
                <a:cubicBezTo>
                  <a:pt x="3063386" y="2972378"/>
                  <a:pt x="3095026" y="2947933"/>
                  <a:pt x="3094592" y="2916699"/>
                </a:cubicBezTo>
                <a:cubicBezTo>
                  <a:pt x="3094592" y="2885125"/>
                  <a:pt x="3063386" y="2861020"/>
                  <a:pt x="3023079" y="2861359"/>
                </a:cubicBezTo>
                <a:close/>
                <a:moveTo>
                  <a:pt x="2908223" y="1831641"/>
                </a:moveTo>
                <a:cubicBezTo>
                  <a:pt x="2909523" y="1789542"/>
                  <a:pt x="2878751" y="1759326"/>
                  <a:pt x="2815472" y="1739296"/>
                </a:cubicBezTo>
                <a:cubicBezTo>
                  <a:pt x="2832376" y="1732166"/>
                  <a:pt x="2851012" y="1727073"/>
                  <a:pt x="2865748" y="1717567"/>
                </a:cubicBezTo>
                <a:cubicBezTo>
                  <a:pt x="2879618" y="1708401"/>
                  <a:pt x="2892187" y="1696179"/>
                  <a:pt x="2899121" y="1682938"/>
                </a:cubicBezTo>
                <a:cubicBezTo>
                  <a:pt x="2906056" y="1669358"/>
                  <a:pt x="2909523" y="1653061"/>
                  <a:pt x="2907790" y="1638463"/>
                </a:cubicBezTo>
                <a:cubicBezTo>
                  <a:pt x="2902589" y="1597043"/>
                  <a:pt x="2866182" y="1567846"/>
                  <a:pt x="2814172" y="1559698"/>
                </a:cubicBezTo>
                <a:cubicBezTo>
                  <a:pt x="2762595" y="1551549"/>
                  <a:pt x="2720554" y="1571241"/>
                  <a:pt x="2681546" y="1622166"/>
                </a:cubicBezTo>
                <a:cubicBezTo>
                  <a:pt x="2667244" y="1589913"/>
                  <a:pt x="2640805" y="1567846"/>
                  <a:pt x="2597897" y="1555284"/>
                </a:cubicBezTo>
                <a:cubicBezTo>
                  <a:pt x="2659009" y="1530840"/>
                  <a:pt x="2688914" y="1495531"/>
                  <a:pt x="2672012" y="1443587"/>
                </a:cubicBezTo>
                <a:cubicBezTo>
                  <a:pt x="2660309" y="1407260"/>
                  <a:pt x="2620435" y="1382136"/>
                  <a:pt x="2572759" y="1378402"/>
                </a:cubicBezTo>
                <a:cubicBezTo>
                  <a:pt x="2549355" y="1376704"/>
                  <a:pt x="2527250" y="1380778"/>
                  <a:pt x="2506446" y="1389605"/>
                </a:cubicBezTo>
                <a:cubicBezTo>
                  <a:pt x="2476540" y="1402167"/>
                  <a:pt x="2459638" y="1422877"/>
                  <a:pt x="2447935" y="1450037"/>
                </a:cubicBezTo>
                <a:cubicBezTo>
                  <a:pt x="2428431" y="1405902"/>
                  <a:pt x="2394191" y="1378741"/>
                  <a:pt x="2335680" y="1377723"/>
                </a:cubicBezTo>
                <a:cubicBezTo>
                  <a:pt x="2269801" y="1376704"/>
                  <a:pt x="2233394" y="1406920"/>
                  <a:pt x="2214757" y="1455469"/>
                </a:cubicBezTo>
                <a:cubicBezTo>
                  <a:pt x="2193953" y="1401149"/>
                  <a:pt x="2153645" y="1375686"/>
                  <a:pt x="2094267" y="1377383"/>
                </a:cubicBezTo>
                <a:cubicBezTo>
                  <a:pt x="2042691" y="1378741"/>
                  <a:pt x="1999349" y="1407599"/>
                  <a:pt x="1988080" y="1448679"/>
                </a:cubicBezTo>
                <a:cubicBezTo>
                  <a:pt x="1976378" y="1491797"/>
                  <a:pt x="2003250" y="1527445"/>
                  <a:pt x="2067829" y="1553247"/>
                </a:cubicBezTo>
                <a:cubicBezTo>
                  <a:pt x="2049192" y="1563093"/>
                  <a:pt x="2028822" y="1570901"/>
                  <a:pt x="2014085" y="1582784"/>
                </a:cubicBezTo>
                <a:cubicBezTo>
                  <a:pt x="1998916" y="1595006"/>
                  <a:pt x="1989814" y="1611302"/>
                  <a:pt x="1977678" y="1625901"/>
                </a:cubicBezTo>
                <a:cubicBezTo>
                  <a:pt x="1953840" y="1579049"/>
                  <a:pt x="1910499" y="1555623"/>
                  <a:pt x="1855888" y="1560377"/>
                </a:cubicBezTo>
                <a:cubicBezTo>
                  <a:pt x="1806046" y="1564790"/>
                  <a:pt x="1765304" y="1593308"/>
                  <a:pt x="1757069" y="1630314"/>
                </a:cubicBezTo>
                <a:cubicBezTo>
                  <a:pt x="1752735" y="1649666"/>
                  <a:pt x="1754902" y="1668679"/>
                  <a:pt x="1766172" y="1687012"/>
                </a:cubicBezTo>
                <a:cubicBezTo>
                  <a:pt x="1783508" y="1714172"/>
                  <a:pt x="1812980" y="1729110"/>
                  <a:pt x="1851988" y="1736919"/>
                </a:cubicBezTo>
                <a:cubicBezTo>
                  <a:pt x="1779174" y="1761363"/>
                  <a:pt x="1749268" y="1791240"/>
                  <a:pt x="1753602" y="1833678"/>
                </a:cubicBezTo>
                <a:cubicBezTo>
                  <a:pt x="1757503" y="1873061"/>
                  <a:pt x="1790876" y="1904635"/>
                  <a:pt x="1838552" y="1914480"/>
                </a:cubicBezTo>
                <a:cubicBezTo>
                  <a:pt x="1894463" y="1925684"/>
                  <a:pt x="1933037" y="1910067"/>
                  <a:pt x="1977678" y="1857783"/>
                </a:cubicBezTo>
                <a:cubicBezTo>
                  <a:pt x="1988080" y="1870005"/>
                  <a:pt x="1997182" y="1883925"/>
                  <a:pt x="2010185" y="1894789"/>
                </a:cubicBezTo>
                <a:cubicBezTo>
                  <a:pt x="2022754" y="1905314"/>
                  <a:pt x="2039657" y="1912782"/>
                  <a:pt x="2056560" y="1922968"/>
                </a:cubicBezTo>
                <a:cubicBezTo>
                  <a:pt x="2015386" y="1937227"/>
                  <a:pt x="1991548" y="1961671"/>
                  <a:pt x="1980279" y="1997999"/>
                </a:cubicBezTo>
                <a:cubicBezTo>
                  <a:pt x="1957308" y="1943678"/>
                  <a:pt x="1909632" y="1916517"/>
                  <a:pt x="1854155" y="1922628"/>
                </a:cubicBezTo>
                <a:cubicBezTo>
                  <a:pt x="1799544" y="1928739"/>
                  <a:pt x="1758370" y="1963029"/>
                  <a:pt x="1755769" y="2004449"/>
                </a:cubicBezTo>
                <a:cubicBezTo>
                  <a:pt x="1753169" y="2048584"/>
                  <a:pt x="1788276" y="2084912"/>
                  <a:pt x="1843319" y="2095436"/>
                </a:cubicBezTo>
                <a:cubicBezTo>
                  <a:pt x="1869324" y="2100189"/>
                  <a:pt x="1894029" y="2097473"/>
                  <a:pt x="1917867" y="2088307"/>
                </a:cubicBezTo>
                <a:cubicBezTo>
                  <a:pt x="1950807" y="2075405"/>
                  <a:pt x="1969443" y="2053677"/>
                  <a:pt x="1980279" y="2021424"/>
                </a:cubicBezTo>
                <a:cubicBezTo>
                  <a:pt x="1995015" y="2068276"/>
                  <a:pt x="2029255" y="2093739"/>
                  <a:pt x="2084732" y="2103924"/>
                </a:cubicBezTo>
                <a:cubicBezTo>
                  <a:pt x="2015386" y="2121918"/>
                  <a:pt x="1980713" y="2158584"/>
                  <a:pt x="1988947" y="2202720"/>
                </a:cubicBezTo>
                <a:cubicBezTo>
                  <a:pt x="1996749" y="2246177"/>
                  <a:pt x="2038790" y="2277071"/>
                  <a:pt x="2092967" y="2279788"/>
                </a:cubicBezTo>
                <a:cubicBezTo>
                  <a:pt x="2148445" y="2282503"/>
                  <a:pt x="2195687" y="2254664"/>
                  <a:pt x="2209556" y="2211547"/>
                </a:cubicBezTo>
                <a:cubicBezTo>
                  <a:pt x="2216057" y="2191856"/>
                  <a:pt x="2212156" y="2173183"/>
                  <a:pt x="2201321" y="2155189"/>
                </a:cubicBezTo>
                <a:cubicBezTo>
                  <a:pt x="2184852" y="2127350"/>
                  <a:pt x="2155379" y="2112412"/>
                  <a:pt x="2112471" y="2103585"/>
                </a:cubicBezTo>
                <a:cubicBezTo>
                  <a:pt x="2161880" y="2096794"/>
                  <a:pt x="2191786" y="2076424"/>
                  <a:pt x="2210423" y="2047566"/>
                </a:cubicBezTo>
                <a:cubicBezTo>
                  <a:pt x="2223859" y="2060467"/>
                  <a:pt x="2233827" y="2073368"/>
                  <a:pt x="2247264" y="2082875"/>
                </a:cubicBezTo>
                <a:cubicBezTo>
                  <a:pt x="2260266" y="2092041"/>
                  <a:pt x="2277169" y="2098492"/>
                  <a:pt x="2292338" y="2106300"/>
                </a:cubicBezTo>
                <a:cubicBezTo>
                  <a:pt x="2232094" y="2133121"/>
                  <a:pt x="2205655" y="2169449"/>
                  <a:pt x="2216924" y="2209171"/>
                </a:cubicBezTo>
                <a:cubicBezTo>
                  <a:pt x="2228193" y="2249572"/>
                  <a:pt x="2268934" y="2278090"/>
                  <a:pt x="2319211" y="2281825"/>
                </a:cubicBezTo>
                <a:cubicBezTo>
                  <a:pt x="2368620" y="2285559"/>
                  <a:pt x="2416729" y="2262473"/>
                  <a:pt x="2435366" y="2226146"/>
                </a:cubicBezTo>
                <a:cubicBezTo>
                  <a:pt x="2444901" y="2207812"/>
                  <a:pt x="2447502" y="2188800"/>
                  <a:pt x="2440134" y="2169449"/>
                </a:cubicBezTo>
                <a:cubicBezTo>
                  <a:pt x="2428865" y="2138553"/>
                  <a:pt x="2402860" y="2118183"/>
                  <a:pt x="2361252" y="2104943"/>
                </a:cubicBezTo>
                <a:cubicBezTo>
                  <a:pt x="2404160" y="2093739"/>
                  <a:pt x="2430165" y="2073708"/>
                  <a:pt x="2447502" y="2043492"/>
                </a:cubicBezTo>
                <a:cubicBezTo>
                  <a:pt x="2466139" y="2075745"/>
                  <a:pt x="2495178" y="2094418"/>
                  <a:pt x="2536352" y="2103585"/>
                </a:cubicBezTo>
                <a:cubicBezTo>
                  <a:pt x="2465272" y="2131763"/>
                  <a:pt x="2438833" y="2166732"/>
                  <a:pt x="2451836" y="2212226"/>
                </a:cubicBezTo>
                <a:cubicBezTo>
                  <a:pt x="2463105" y="2251269"/>
                  <a:pt x="2509480" y="2280127"/>
                  <a:pt x="2561057" y="2280467"/>
                </a:cubicBezTo>
                <a:cubicBezTo>
                  <a:pt x="2612633" y="2280806"/>
                  <a:pt x="2658142" y="2252967"/>
                  <a:pt x="2671144" y="2212905"/>
                </a:cubicBezTo>
                <a:cubicBezTo>
                  <a:pt x="2685881" y="2166732"/>
                  <a:pt x="2659876" y="2132442"/>
                  <a:pt x="2587062" y="2103245"/>
                </a:cubicBezTo>
                <a:cubicBezTo>
                  <a:pt x="2632570" y="2093739"/>
                  <a:pt x="2662909" y="2071671"/>
                  <a:pt x="2679379" y="2036362"/>
                </a:cubicBezTo>
                <a:cubicBezTo>
                  <a:pt x="2720987" y="2088646"/>
                  <a:pt x="2759561" y="2105282"/>
                  <a:pt x="2814605" y="2097134"/>
                </a:cubicBezTo>
                <a:cubicBezTo>
                  <a:pt x="2858814" y="2090683"/>
                  <a:pt x="2897388" y="2061825"/>
                  <a:pt x="2903889" y="2025838"/>
                </a:cubicBezTo>
                <a:cubicBezTo>
                  <a:pt x="2913424" y="1972196"/>
                  <a:pt x="2879618" y="1938585"/>
                  <a:pt x="2815039" y="1920252"/>
                </a:cubicBezTo>
                <a:cubicBezTo>
                  <a:pt x="2877017" y="1902258"/>
                  <a:pt x="2906923" y="1873061"/>
                  <a:pt x="2908223" y="1831641"/>
                </a:cubicBezTo>
                <a:close/>
                <a:moveTo>
                  <a:pt x="1978112" y="1803801"/>
                </a:moveTo>
                <a:cubicBezTo>
                  <a:pt x="1959908" y="1767135"/>
                  <a:pt x="1928703" y="1746425"/>
                  <a:pt x="1883627" y="1737598"/>
                </a:cubicBezTo>
                <a:cubicBezTo>
                  <a:pt x="1932170" y="1727752"/>
                  <a:pt x="1963376" y="1705345"/>
                  <a:pt x="1978979" y="1664944"/>
                </a:cubicBezTo>
                <a:cubicBezTo>
                  <a:pt x="1991548" y="1698895"/>
                  <a:pt x="2014519" y="1721981"/>
                  <a:pt x="2054393" y="1736580"/>
                </a:cubicBezTo>
                <a:cubicBezTo>
                  <a:pt x="2016686" y="1750160"/>
                  <a:pt x="1991981" y="1771209"/>
                  <a:pt x="1978112" y="1803801"/>
                </a:cubicBezTo>
                <a:close/>
                <a:moveTo>
                  <a:pt x="2210857" y="1971517"/>
                </a:moveTo>
                <a:cubicBezTo>
                  <a:pt x="2203055" y="1963369"/>
                  <a:pt x="2194387" y="1952844"/>
                  <a:pt x="2183551" y="1944696"/>
                </a:cubicBezTo>
                <a:cubicBezTo>
                  <a:pt x="2172282" y="1936208"/>
                  <a:pt x="2158413" y="1929418"/>
                  <a:pt x="2145844" y="1922289"/>
                </a:cubicBezTo>
                <a:cubicBezTo>
                  <a:pt x="2166214" y="1909048"/>
                  <a:pt x="2187452" y="1895807"/>
                  <a:pt x="2206956" y="1883246"/>
                </a:cubicBezTo>
                <a:cubicBezTo>
                  <a:pt x="2224292" y="1896826"/>
                  <a:pt x="2242496" y="1911425"/>
                  <a:pt x="2260266" y="1925684"/>
                </a:cubicBezTo>
                <a:cubicBezTo>
                  <a:pt x="2244663" y="1939943"/>
                  <a:pt x="2228193" y="1955221"/>
                  <a:pt x="2210857" y="1971517"/>
                </a:cubicBezTo>
                <a:close/>
                <a:moveTo>
                  <a:pt x="2254631" y="1731827"/>
                </a:moveTo>
                <a:cubicBezTo>
                  <a:pt x="2236862" y="1745067"/>
                  <a:pt x="2219525" y="1758308"/>
                  <a:pt x="2202622" y="1771209"/>
                </a:cubicBezTo>
                <a:cubicBezTo>
                  <a:pt x="2190486" y="1762721"/>
                  <a:pt x="2170982" y="1749481"/>
                  <a:pt x="2152345" y="1736919"/>
                </a:cubicBezTo>
                <a:cubicBezTo>
                  <a:pt x="2170549" y="1723339"/>
                  <a:pt x="2190920" y="1708401"/>
                  <a:pt x="2212590" y="1692444"/>
                </a:cubicBezTo>
                <a:cubicBezTo>
                  <a:pt x="2218224" y="1698555"/>
                  <a:pt x="2225593" y="1707043"/>
                  <a:pt x="2234261" y="1714851"/>
                </a:cubicBezTo>
                <a:cubicBezTo>
                  <a:pt x="2242496" y="1722320"/>
                  <a:pt x="2252464" y="1728432"/>
                  <a:pt x="2261999" y="1735222"/>
                </a:cubicBezTo>
                <a:cubicBezTo>
                  <a:pt x="2259399" y="1733864"/>
                  <a:pt x="2256799" y="1732845"/>
                  <a:pt x="2254631" y="1731827"/>
                </a:cubicBezTo>
                <a:close/>
                <a:moveTo>
                  <a:pt x="2243796" y="1574296"/>
                </a:moveTo>
                <a:cubicBezTo>
                  <a:pt x="2231660" y="1583123"/>
                  <a:pt x="2222125" y="1594327"/>
                  <a:pt x="2209123" y="1606549"/>
                </a:cubicBezTo>
                <a:cubicBezTo>
                  <a:pt x="2191353" y="1582105"/>
                  <a:pt x="2165348" y="1564111"/>
                  <a:pt x="2129807" y="1554605"/>
                </a:cubicBezTo>
                <a:cubicBezTo>
                  <a:pt x="2174883" y="1540346"/>
                  <a:pt x="2202622" y="1516241"/>
                  <a:pt x="2213890" y="1479235"/>
                </a:cubicBezTo>
                <a:cubicBezTo>
                  <a:pt x="2223426" y="1511488"/>
                  <a:pt x="2245097" y="1536272"/>
                  <a:pt x="2284537" y="1551549"/>
                </a:cubicBezTo>
                <a:cubicBezTo>
                  <a:pt x="2270234" y="1559358"/>
                  <a:pt x="2255498" y="1565809"/>
                  <a:pt x="2243796" y="1574296"/>
                </a:cubicBezTo>
                <a:close/>
                <a:moveTo>
                  <a:pt x="2446635" y="1970498"/>
                </a:moveTo>
                <a:cubicBezTo>
                  <a:pt x="2431899" y="1956579"/>
                  <a:pt x="2414562" y="1940622"/>
                  <a:pt x="2398092" y="1925344"/>
                </a:cubicBezTo>
                <a:cubicBezTo>
                  <a:pt x="2414996" y="1912443"/>
                  <a:pt x="2432765" y="1898523"/>
                  <a:pt x="2450102" y="1884943"/>
                </a:cubicBezTo>
                <a:cubicBezTo>
                  <a:pt x="2468306" y="1897505"/>
                  <a:pt x="2487376" y="1910746"/>
                  <a:pt x="2504279" y="1922289"/>
                </a:cubicBezTo>
                <a:cubicBezTo>
                  <a:pt x="2485643" y="1938245"/>
                  <a:pt x="2465705" y="1954881"/>
                  <a:pt x="2446635" y="1970498"/>
                </a:cubicBezTo>
                <a:close/>
                <a:moveTo>
                  <a:pt x="2450535" y="1775623"/>
                </a:moveTo>
                <a:cubicBezTo>
                  <a:pt x="2432765" y="1762042"/>
                  <a:pt x="2415429" y="1748462"/>
                  <a:pt x="2398959" y="1735561"/>
                </a:cubicBezTo>
                <a:cubicBezTo>
                  <a:pt x="2414996" y="1721302"/>
                  <a:pt x="2432332" y="1706024"/>
                  <a:pt x="2447935" y="1692444"/>
                </a:cubicBezTo>
                <a:cubicBezTo>
                  <a:pt x="2466139" y="1706703"/>
                  <a:pt x="2485643" y="1722320"/>
                  <a:pt x="2505146" y="1737598"/>
                </a:cubicBezTo>
                <a:cubicBezTo>
                  <a:pt x="2488676" y="1748802"/>
                  <a:pt x="2469606" y="1762042"/>
                  <a:pt x="2450535" y="1775623"/>
                </a:cubicBezTo>
                <a:close/>
                <a:moveTo>
                  <a:pt x="2448368" y="1609605"/>
                </a:moveTo>
                <a:cubicBezTo>
                  <a:pt x="2431899" y="1583802"/>
                  <a:pt x="2409361" y="1566148"/>
                  <a:pt x="2374688" y="1553926"/>
                </a:cubicBezTo>
                <a:cubicBezTo>
                  <a:pt x="2411962" y="1538309"/>
                  <a:pt x="2435366" y="1517938"/>
                  <a:pt x="2447068" y="1483648"/>
                </a:cubicBezTo>
                <a:cubicBezTo>
                  <a:pt x="2461371" y="1518278"/>
                  <a:pt x="2484342" y="1541025"/>
                  <a:pt x="2529417" y="1554265"/>
                </a:cubicBezTo>
                <a:cubicBezTo>
                  <a:pt x="2490843" y="1565809"/>
                  <a:pt x="2466139" y="1582444"/>
                  <a:pt x="2448368" y="1609605"/>
                </a:cubicBezTo>
                <a:close/>
                <a:moveTo>
                  <a:pt x="2680246" y="1986795"/>
                </a:moveTo>
                <a:cubicBezTo>
                  <a:pt x="2666377" y="1956579"/>
                  <a:pt x="2646007" y="1937566"/>
                  <a:pt x="2612200" y="1923647"/>
                </a:cubicBezTo>
                <a:cubicBezTo>
                  <a:pt x="2643839" y="1910067"/>
                  <a:pt x="2667677" y="1893091"/>
                  <a:pt x="2682413" y="1864573"/>
                </a:cubicBezTo>
                <a:cubicBezTo>
                  <a:pt x="2702351" y="1893770"/>
                  <a:pt x="2728789" y="1913122"/>
                  <a:pt x="2768230" y="1920931"/>
                </a:cubicBezTo>
                <a:cubicBezTo>
                  <a:pt x="2727055" y="1931116"/>
                  <a:pt x="2698017" y="1951147"/>
                  <a:pt x="2680246" y="1986795"/>
                </a:cubicBezTo>
                <a:close/>
                <a:moveTo>
                  <a:pt x="2684580" y="1793956"/>
                </a:moveTo>
                <a:cubicBezTo>
                  <a:pt x="2673745" y="1782073"/>
                  <a:pt x="2665076" y="1770530"/>
                  <a:pt x="2653808" y="1761024"/>
                </a:cubicBezTo>
                <a:cubicBezTo>
                  <a:pt x="2642972" y="1751857"/>
                  <a:pt x="2629103" y="1745067"/>
                  <a:pt x="2614800" y="1736240"/>
                </a:cubicBezTo>
                <a:cubicBezTo>
                  <a:pt x="2652074" y="1716888"/>
                  <a:pt x="2652074" y="1716888"/>
                  <a:pt x="2683714" y="1674111"/>
                </a:cubicBezTo>
                <a:cubicBezTo>
                  <a:pt x="2699316" y="1706364"/>
                  <a:pt x="2727489" y="1727752"/>
                  <a:pt x="2770830" y="1737938"/>
                </a:cubicBezTo>
                <a:cubicBezTo>
                  <a:pt x="2731389" y="1747444"/>
                  <a:pt x="2701917" y="1764758"/>
                  <a:pt x="2684580" y="1793956"/>
                </a:cubicBezTo>
                <a:close/>
                <a:moveTo>
                  <a:pt x="2792068" y="2293028"/>
                </a:moveTo>
                <a:cubicBezTo>
                  <a:pt x="2734857" y="2293028"/>
                  <a:pt x="2690215" y="2327997"/>
                  <a:pt x="2690215" y="2372812"/>
                </a:cubicBezTo>
                <a:cubicBezTo>
                  <a:pt x="2690215" y="2417287"/>
                  <a:pt x="2736157" y="2452935"/>
                  <a:pt x="2792934" y="2452256"/>
                </a:cubicBezTo>
                <a:cubicBezTo>
                  <a:pt x="2848412" y="2451917"/>
                  <a:pt x="2893487" y="2416608"/>
                  <a:pt x="2894354" y="2373152"/>
                </a:cubicBezTo>
                <a:cubicBezTo>
                  <a:pt x="2894787" y="2329016"/>
                  <a:pt x="2848845" y="2293028"/>
                  <a:pt x="2792068" y="2293028"/>
                </a:cubicBezTo>
                <a:close/>
                <a:moveTo>
                  <a:pt x="2793368" y="2106980"/>
                </a:moveTo>
                <a:cubicBezTo>
                  <a:pt x="2733990" y="2105961"/>
                  <a:pt x="2684147" y="2143986"/>
                  <a:pt x="2683280" y="2191177"/>
                </a:cubicBezTo>
                <a:cubicBezTo>
                  <a:pt x="2681980" y="2237689"/>
                  <a:pt x="2730523" y="2277071"/>
                  <a:pt x="2790334" y="2277750"/>
                </a:cubicBezTo>
                <a:cubicBezTo>
                  <a:pt x="2849712" y="2278430"/>
                  <a:pt x="2899555" y="2240405"/>
                  <a:pt x="2900422" y="2193893"/>
                </a:cubicBezTo>
                <a:cubicBezTo>
                  <a:pt x="2900855" y="2146702"/>
                  <a:pt x="2853179" y="2107998"/>
                  <a:pt x="2793368" y="2106980"/>
                </a:cubicBezTo>
                <a:close/>
                <a:moveTo>
                  <a:pt x="4643622" y="1847937"/>
                </a:moveTo>
                <a:cubicBezTo>
                  <a:pt x="4655758" y="1847937"/>
                  <a:pt x="4666593" y="1839449"/>
                  <a:pt x="4666593" y="1830283"/>
                </a:cubicBezTo>
                <a:cubicBezTo>
                  <a:pt x="4666593" y="1820777"/>
                  <a:pt x="4656191" y="1812968"/>
                  <a:pt x="4643622" y="1812968"/>
                </a:cubicBezTo>
                <a:cubicBezTo>
                  <a:pt x="4630619" y="1812968"/>
                  <a:pt x="4621084" y="1820437"/>
                  <a:pt x="4621084" y="1830622"/>
                </a:cubicBezTo>
                <a:cubicBezTo>
                  <a:pt x="4621084" y="1840129"/>
                  <a:pt x="4631053" y="1847937"/>
                  <a:pt x="4643622" y="1847937"/>
                </a:cubicBezTo>
                <a:close/>
                <a:moveTo>
                  <a:pt x="4179000" y="2334108"/>
                </a:moveTo>
                <a:cubicBezTo>
                  <a:pt x="4151261" y="2334108"/>
                  <a:pt x="4129590" y="2351423"/>
                  <a:pt x="4130457" y="2373491"/>
                </a:cubicBezTo>
                <a:cubicBezTo>
                  <a:pt x="4131324" y="2394540"/>
                  <a:pt x="4152561" y="2410837"/>
                  <a:pt x="4179866" y="2410157"/>
                </a:cubicBezTo>
                <a:cubicBezTo>
                  <a:pt x="4206305" y="2409818"/>
                  <a:pt x="4227976" y="2392503"/>
                  <a:pt x="4227976" y="2371793"/>
                </a:cubicBezTo>
                <a:cubicBezTo>
                  <a:pt x="4227542" y="2351423"/>
                  <a:pt x="4205438" y="2334448"/>
                  <a:pt x="4179000" y="2334108"/>
                </a:cubicBezTo>
                <a:close/>
                <a:moveTo>
                  <a:pt x="4412178" y="1681240"/>
                </a:moveTo>
                <a:cubicBezTo>
                  <a:pt x="4435149" y="1680561"/>
                  <a:pt x="4453786" y="1665283"/>
                  <a:pt x="4453352" y="1647290"/>
                </a:cubicBezTo>
                <a:cubicBezTo>
                  <a:pt x="4452919" y="1629296"/>
                  <a:pt x="4432982" y="1614358"/>
                  <a:pt x="4410011" y="1614697"/>
                </a:cubicBezTo>
                <a:cubicBezTo>
                  <a:pt x="4387040" y="1615376"/>
                  <a:pt x="4368402" y="1630994"/>
                  <a:pt x="4368836" y="1648987"/>
                </a:cubicBezTo>
                <a:cubicBezTo>
                  <a:pt x="4369270" y="1666981"/>
                  <a:pt x="4389207" y="1681919"/>
                  <a:pt x="4412178" y="1681240"/>
                </a:cubicBezTo>
                <a:close/>
                <a:moveTo>
                  <a:pt x="3949289" y="1956239"/>
                </a:moveTo>
                <a:cubicBezTo>
                  <a:pt x="3910715" y="1955900"/>
                  <a:pt x="3879942" y="1980005"/>
                  <a:pt x="3879942" y="2010560"/>
                </a:cubicBezTo>
                <a:cubicBezTo>
                  <a:pt x="3879942" y="2040776"/>
                  <a:pt x="3911582" y="2065220"/>
                  <a:pt x="3949722" y="2064881"/>
                </a:cubicBezTo>
                <a:cubicBezTo>
                  <a:pt x="3986996" y="2064541"/>
                  <a:pt x="4017769" y="2040437"/>
                  <a:pt x="4018202" y="2011239"/>
                </a:cubicBezTo>
                <a:cubicBezTo>
                  <a:pt x="4019069" y="1981363"/>
                  <a:pt x="3987430" y="1956579"/>
                  <a:pt x="3949289" y="1956239"/>
                </a:cubicBezTo>
                <a:close/>
                <a:moveTo>
                  <a:pt x="4183767" y="1785468"/>
                </a:moveTo>
                <a:cubicBezTo>
                  <a:pt x="4150828" y="1784450"/>
                  <a:pt x="4124389" y="1803801"/>
                  <a:pt x="4123522" y="1829264"/>
                </a:cubicBezTo>
                <a:cubicBezTo>
                  <a:pt x="4122656" y="1853709"/>
                  <a:pt x="4147360" y="1874079"/>
                  <a:pt x="4178566" y="1875097"/>
                </a:cubicBezTo>
                <a:cubicBezTo>
                  <a:pt x="4211506" y="1876116"/>
                  <a:pt x="4237944" y="1856764"/>
                  <a:pt x="4238811" y="1831301"/>
                </a:cubicBezTo>
                <a:cubicBezTo>
                  <a:pt x="4239245" y="1806518"/>
                  <a:pt x="4214974" y="1786147"/>
                  <a:pt x="4183767" y="1785468"/>
                </a:cubicBezTo>
                <a:close/>
                <a:moveTo>
                  <a:pt x="4180300" y="1966085"/>
                </a:moveTo>
                <a:cubicBezTo>
                  <a:pt x="4149961" y="1966424"/>
                  <a:pt x="4125689" y="1985437"/>
                  <a:pt x="4125256" y="2009541"/>
                </a:cubicBezTo>
                <a:cubicBezTo>
                  <a:pt x="4124823" y="2034665"/>
                  <a:pt x="4149527" y="2054356"/>
                  <a:pt x="4181167" y="2054356"/>
                </a:cubicBezTo>
                <a:cubicBezTo>
                  <a:pt x="4212806" y="2054356"/>
                  <a:pt x="4238378" y="2034325"/>
                  <a:pt x="4237944" y="2009881"/>
                </a:cubicBezTo>
                <a:cubicBezTo>
                  <a:pt x="4237511" y="1985776"/>
                  <a:pt x="4211506" y="1965746"/>
                  <a:pt x="4180300" y="1966085"/>
                </a:cubicBezTo>
                <a:close/>
                <a:moveTo>
                  <a:pt x="3948422" y="1774944"/>
                </a:moveTo>
                <a:cubicBezTo>
                  <a:pt x="3910282" y="1774944"/>
                  <a:pt x="3878642" y="1799728"/>
                  <a:pt x="3878642" y="1829604"/>
                </a:cubicBezTo>
                <a:cubicBezTo>
                  <a:pt x="3878209" y="1860499"/>
                  <a:pt x="3911148" y="1885962"/>
                  <a:pt x="3950156" y="1885283"/>
                </a:cubicBezTo>
                <a:cubicBezTo>
                  <a:pt x="3988296" y="1884604"/>
                  <a:pt x="4019069" y="1859480"/>
                  <a:pt x="4019069" y="1829604"/>
                </a:cubicBezTo>
                <a:cubicBezTo>
                  <a:pt x="4018636" y="1799728"/>
                  <a:pt x="3986563" y="1774944"/>
                  <a:pt x="3948422" y="1774944"/>
                </a:cubicBezTo>
                <a:close/>
                <a:moveTo>
                  <a:pt x="4177699" y="2521854"/>
                </a:moveTo>
                <a:cubicBezTo>
                  <a:pt x="4154295" y="2522194"/>
                  <a:pt x="4136091" y="2536793"/>
                  <a:pt x="4136525" y="2555466"/>
                </a:cubicBezTo>
                <a:cubicBezTo>
                  <a:pt x="4136958" y="2573799"/>
                  <a:pt x="4156028" y="2587719"/>
                  <a:pt x="4179433" y="2587379"/>
                </a:cubicBezTo>
                <a:cubicBezTo>
                  <a:pt x="4202838" y="2587040"/>
                  <a:pt x="4221475" y="2572101"/>
                  <a:pt x="4220608" y="2553768"/>
                </a:cubicBezTo>
                <a:cubicBezTo>
                  <a:pt x="4220174" y="2535435"/>
                  <a:pt x="4201104" y="2521515"/>
                  <a:pt x="4177699" y="2521854"/>
                </a:cubicBezTo>
                <a:close/>
                <a:moveTo>
                  <a:pt x="4177699" y="2901761"/>
                </a:moveTo>
                <a:cubicBezTo>
                  <a:pt x="4166864" y="2902100"/>
                  <a:pt x="4158629" y="2909230"/>
                  <a:pt x="4159063" y="2917378"/>
                </a:cubicBezTo>
                <a:cubicBezTo>
                  <a:pt x="4159496" y="2925526"/>
                  <a:pt x="4169031" y="2931977"/>
                  <a:pt x="4179866" y="2931637"/>
                </a:cubicBezTo>
                <a:cubicBezTo>
                  <a:pt x="4190702" y="2931297"/>
                  <a:pt x="4198937" y="2924507"/>
                  <a:pt x="4198070" y="2915680"/>
                </a:cubicBezTo>
                <a:cubicBezTo>
                  <a:pt x="4197203" y="2907193"/>
                  <a:pt x="4188535" y="2901421"/>
                  <a:pt x="4177699" y="2901761"/>
                </a:cubicBezTo>
                <a:close/>
                <a:moveTo>
                  <a:pt x="4178133" y="2708582"/>
                </a:moveTo>
                <a:cubicBezTo>
                  <a:pt x="4160363" y="2708582"/>
                  <a:pt x="4146060" y="2719447"/>
                  <a:pt x="4145627" y="2733366"/>
                </a:cubicBezTo>
                <a:cubicBezTo>
                  <a:pt x="4144760" y="2748305"/>
                  <a:pt x="4159063" y="2760527"/>
                  <a:pt x="4177699" y="2760866"/>
                </a:cubicBezTo>
                <a:cubicBezTo>
                  <a:pt x="4195903" y="2761205"/>
                  <a:pt x="4211939" y="2748983"/>
                  <a:pt x="4211939" y="2734724"/>
                </a:cubicBezTo>
                <a:cubicBezTo>
                  <a:pt x="4212373" y="2720465"/>
                  <a:pt x="4196770" y="2708243"/>
                  <a:pt x="4178133" y="2708582"/>
                </a:cubicBezTo>
                <a:close/>
                <a:moveTo>
                  <a:pt x="4179000" y="2150097"/>
                </a:moveTo>
                <a:cubicBezTo>
                  <a:pt x="4148227" y="2150097"/>
                  <a:pt x="4124389" y="2169109"/>
                  <a:pt x="4125256" y="2193553"/>
                </a:cubicBezTo>
                <a:cubicBezTo>
                  <a:pt x="4126123" y="2216979"/>
                  <a:pt x="4149527" y="2234973"/>
                  <a:pt x="4179866" y="2234294"/>
                </a:cubicBezTo>
                <a:cubicBezTo>
                  <a:pt x="4209339" y="2233955"/>
                  <a:pt x="4233177" y="2214942"/>
                  <a:pt x="4233177" y="2191856"/>
                </a:cubicBezTo>
                <a:cubicBezTo>
                  <a:pt x="4232743" y="2169109"/>
                  <a:pt x="4208472" y="2150097"/>
                  <a:pt x="4179000" y="2150097"/>
                </a:cubicBezTo>
                <a:close/>
                <a:moveTo>
                  <a:pt x="2561924" y="3045032"/>
                </a:moveTo>
                <a:cubicBezTo>
                  <a:pt x="2524650" y="3045032"/>
                  <a:pt x="2495611" y="3067779"/>
                  <a:pt x="2496044" y="3096976"/>
                </a:cubicBezTo>
                <a:cubicBezTo>
                  <a:pt x="2496044" y="3126173"/>
                  <a:pt x="2525950" y="3148920"/>
                  <a:pt x="2563224" y="3148581"/>
                </a:cubicBezTo>
                <a:cubicBezTo>
                  <a:pt x="2598764" y="3148241"/>
                  <a:pt x="2628236" y="3125155"/>
                  <a:pt x="2628670" y="3097315"/>
                </a:cubicBezTo>
                <a:cubicBezTo>
                  <a:pt x="2629103" y="3068797"/>
                  <a:pt x="2598764" y="3045032"/>
                  <a:pt x="2561924" y="3045032"/>
                </a:cubicBezTo>
                <a:close/>
                <a:moveTo>
                  <a:pt x="4399175" y="2729971"/>
                </a:moveTo>
                <a:cubicBezTo>
                  <a:pt x="4394407" y="2737101"/>
                  <a:pt x="4398308" y="2742533"/>
                  <a:pt x="4410444" y="2744570"/>
                </a:cubicBezTo>
                <a:cubicBezTo>
                  <a:pt x="4414345" y="2739817"/>
                  <a:pt x="4417812" y="2734724"/>
                  <a:pt x="4422146" y="2729292"/>
                </a:cubicBezTo>
                <a:cubicBezTo>
                  <a:pt x="4411744" y="2721144"/>
                  <a:pt x="4403943" y="2723181"/>
                  <a:pt x="4399175" y="2729971"/>
                </a:cubicBezTo>
                <a:close/>
                <a:moveTo>
                  <a:pt x="4643622" y="2178276"/>
                </a:moveTo>
                <a:cubicBezTo>
                  <a:pt x="4634087" y="2178276"/>
                  <a:pt x="4626285" y="2184386"/>
                  <a:pt x="4625852" y="2192195"/>
                </a:cubicBezTo>
                <a:cubicBezTo>
                  <a:pt x="4625852" y="2200004"/>
                  <a:pt x="4633220" y="2206115"/>
                  <a:pt x="4643188" y="2206115"/>
                </a:cubicBezTo>
                <a:cubicBezTo>
                  <a:pt x="4652724" y="2206115"/>
                  <a:pt x="4661392" y="2199325"/>
                  <a:pt x="4661392" y="2192195"/>
                </a:cubicBezTo>
                <a:cubicBezTo>
                  <a:pt x="4661392" y="2185405"/>
                  <a:pt x="4652724" y="2178276"/>
                  <a:pt x="4643622" y="2178276"/>
                </a:cubicBezTo>
                <a:close/>
                <a:moveTo>
                  <a:pt x="4643622" y="1993924"/>
                </a:moveTo>
                <a:cubicBezTo>
                  <a:pt x="4631920" y="1993585"/>
                  <a:pt x="4622385" y="2001054"/>
                  <a:pt x="4621951" y="2009881"/>
                </a:cubicBezTo>
                <a:cubicBezTo>
                  <a:pt x="4621518" y="2019048"/>
                  <a:pt x="4630619" y="2026177"/>
                  <a:pt x="4642755" y="2026517"/>
                </a:cubicBezTo>
                <a:cubicBezTo>
                  <a:pt x="4654891" y="2026856"/>
                  <a:pt x="4663993" y="2020066"/>
                  <a:pt x="4663993" y="2010560"/>
                </a:cubicBezTo>
                <a:cubicBezTo>
                  <a:pt x="4664426" y="2001394"/>
                  <a:pt x="4655758" y="1993924"/>
                  <a:pt x="4643622" y="1993924"/>
                </a:cubicBezTo>
                <a:close/>
                <a:moveTo>
                  <a:pt x="4410877" y="1797351"/>
                </a:moveTo>
                <a:cubicBezTo>
                  <a:pt x="4387473" y="1797351"/>
                  <a:pt x="4368836" y="1811950"/>
                  <a:pt x="4368836" y="1830283"/>
                </a:cubicBezTo>
                <a:cubicBezTo>
                  <a:pt x="4368836" y="1848616"/>
                  <a:pt x="4387473" y="1862875"/>
                  <a:pt x="4411311" y="1862875"/>
                </a:cubicBezTo>
                <a:cubicBezTo>
                  <a:pt x="4435149" y="1862875"/>
                  <a:pt x="4453352" y="1848277"/>
                  <a:pt x="4453352" y="1829943"/>
                </a:cubicBezTo>
                <a:cubicBezTo>
                  <a:pt x="4452919" y="1811610"/>
                  <a:pt x="4434282" y="1797351"/>
                  <a:pt x="4410877" y="1797351"/>
                </a:cubicBezTo>
                <a:close/>
                <a:moveTo>
                  <a:pt x="4413911" y="1977968"/>
                </a:moveTo>
                <a:cubicBezTo>
                  <a:pt x="4391374" y="1976610"/>
                  <a:pt x="4371870" y="1989171"/>
                  <a:pt x="4370136" y="2006826"/>
                </a:cubicBezTo>
                <a:cubicBezTo>
                  <a:pt x="4367969" y="2025838"/>
                  <a:pt x="4384439" y="2041115"/>
                  <a:pt x="4407844" y="2042474"/>
                </a:cubicBezTo>
                <a:cubicBezTo>
                  <a:pt x="4431682" y="2043492"/>
                  <a:pt x="4451185" y="2029912"/>
                  <a:pt x="4452485" y="2011579"/>
                </a:cubicBezTo>
                <a:cubicBezTo>
                  <a:pt x="4453786" y="1994603"/>
                  <a:pt x="4436016" y="1979326"/>
                  <a:pt x="4413911" y="1977968"/>
                </a:cubicBezTo>
                <a:close/>
                <a:moveTo>
                  <a:pt x="4410444" y="2535435"/>
                </a:moveTo>
                <a:cubicBezTo>
                  <a:pt x="4397875" y="2535774"/>
                  <a:pt x="4386606" y="2544941"/>
                  <a:pt x="4386606" y="2555126"/>
                </a:cubicBezTo>
                <a:cubicBezTo>
                  <a:pt x="4387040" y="2565311"/>
                  <a:pt x="4398308" y="2574138"/>
                  <a:pt x="4411311" y="2573799"/>
                </a:cubicBezTo>
                <a:cubicBezTo>
                  <a:pt x="4424313" y="2573459"/>
                  <a:pt x="4435149" y="2564632"/>
                  <a:pt x="4434715" y="2554447"/>
                </a:cubicBezTo>
                <a:cubicBezTo>
                  <a:pt x="4434715" y="2543922"/>
                  <a:pt x="4423447" y="2535095"/>
                  <a:pt x="4410444" y="2535435"/>
                </a:cubicBezTo>
                <a:close/>
                <a:moveTo>
                  <a:pt x="4410011" y="2346670"/>
                </a:moveTo>
                <a:cubicBezTo>
                  <a:pt x="4392674" y="2347009"/>
                  <a:pt x="4377938" y="2359571"/>
                  <a:pt x="4378371" y="2372812"/>
                </a:cubicBezTo>
                <a:cubicBezTo>
                  <a:pt x="4378805" y="2386392"/>
                  <a:pt x="4394407" y="2397935"/>
                  <a:pt x="4411744" y="2397596"/>
                </a:cubicBezTo>
                <a:cubicBezTo>
                  <a:pt x="4429515" y="2397256"/>
                  <a:pt x="4443384" y="2385374"/>
                  <a:pt x="4442950" y="2371454"/>
                </a:cubicBezTo>
                <a:cubicBezTo>
                  <a:pt x="4442950" y="2357874"/>
                  <a:pt x="4427347" y="2346331"/>
                  <a:pt x="4410011" y="2346670"/>
                </a:cubicBezTo>
                <a:close/>
                <a:moveTo>
                  <a:pt x="3486400" y="2308306"/>
                </a:moveTo>
                <a:cubicBezTo>
                  <a:pt x="3440025" y="2308306"/>
                  <a:pt x="3404051" y="2336824"/>
                  <a:pt x="3404918" y="2373491"/>
                </a:cubicBezTo>
                <a:cubicBezTo>
                  <a:pt x="3405352" y="2408800"/>
                  <a:pt x="3441759" y="2436978"/>
                  <a:pt x="3486400" y="2436978"/>
                </a:cubicBezTo>
                <a:cubicBezTo>
                  <a:pt x="3531476" y="2436978"/>
                  <a:pt x="3569616" y="2407102"/>
                  <a:pt x="3568749" y="2371793"/>
                </a:cubicBezTo>
                <a:cubicBezTo>
                  <a:pt x="3567883" y="2336824"/>
                  <a:pt x="3531042" y="2308306"/>
                  <a:pt x="3486400" y="2308306"/>
                </a:cubicBezTo>
                <a:close/>
                <a:moveTo>
                  <a:pt x="4410444" y="2162319"/>
                </a:moveTo>
                <a:cubicBezTo>
                  <a:pt x="4390507" y="2162319"/>
                  <a:pt x="4373170" y="2175899"/>
                  <a:pt x="4372303" y="2191516"/>
                </a:cubicBezTo>
                <a:cubicBezTo>
                  <a:pt x="4371870" y="2207812"/>
                  <a:pt x="4389640" y="2222072"/>
                  <a:pt x="4410877" y="2222072"/>
                </a:cubicBezTo>
                <a:cubicBezTo>
                  <a:pt x="4431682" y="2222072"/>
                  <a:pt x="4447718" y="2209171"/>
                  <a:pt x="4448151" y="2192874"/>
                </a:cubicBezTo>
                <a:cubicBezTo>
                  <a:pt x="4449018" y="2175899"/>
                  <a:pt x="4432115" y="2162319"/>
                  <a:pt x="4410444" y="2162319"/>
                </a:cubicBezTo>
                <a:close/>
                <a:moveTo>
                  <a:pt x="3714378" y="3068457"/>
                </a:moveTo>
                <a:cubicBezTo>
                  <a:pt x="3694874" y="3069476"/>
                  <a:pt x="3680138" y="3082038"/>
                  <a:pt x="3680571" y="3097655"/>
                </a:cubicBezTo>
                <a:cubicBezTo>
                  <a:pt x="3681004" y="3112933"/>
                  <a:pt x="3697041" y="3125494"/>
                  <a:pt x="3716111" y="3125494"/>
                </a:cubicBezTo>
                <a:cubicBezTo>
                  <a:pt x="3736048" y="3125494"/>
                  <a:pt x="3753385" y="3111914"/>
                  <a:pt x="3752951" y="3096297"/>
                </a:cubicBezTo>
                <a:cubicBezTo>
                  <a:pt x="3752085" y="3080340"/>
                  <a:pt x="3734315" y="3067439"/>
                  <a:pt x="3714378" y="3068457"/>
                </a:cubicBezTo>
                <a:close/>
                <a:moveTo>
                  <a:pt x="3716545" y="2878335"/>
                </a:moveTo>
                <a:cubicBezTo>
                  <a:pt x="3690106" y="2878335"/>
                  <a:pt x="3668002" y="2894971"/>
                  <a:pt x="3667135" y="2915680"/>
                </a:cubicBezTo>
                <a:cubicBezTo>
                  <a:pt x="3666268" y="2937069"/>
                  <a:pt x="3689239" y="2954723"/>
                  <a:pt x="3716978" y="2954384"/>
                </a:cubicBezTo>
                <a:cubicBezTo>
                  <a:pt x="3744283" y="2954044"/>
                  <a:pt x="3764654" y="2937409"/>
                  <a:pt x="3764654" y="2916020"/>
                </a:cubicBezTo>
                <a:cubicBezTo>
                  <a:pt x="3764654" y="2895310"/>
                  <a:pt x="3743416" y="2878674"/>
                  <a:pt x="3716545" y="2878335"/>
                </a:cubicBezTo>
                <a:close/>
                <a:moveTo>
                  <a:pt x="3716111" y="2688891"/>
                </a:moveTo>
                <a:cubicBezTo>
                  <a:pt x="3684038" y="2688891"/>
                  <a:pt x="3657600" y="2709261"/>
                  <a:pt x="3657166" y="2734384"/>
                </a:cubicBezTo>
                <a:cubicBezTo>
                  <a:pt x="3656733" y="2759847"/>
                  <a:pt x="3684905" y="2781576"/>
                  <a:pt x="3717845" y="2780897"/>
                </a:cubicBezTo>
                <a:cubicBezTo>
                  <a:pt x="3749918" y="2780218"/>
                  <a:pt x="3775056" y="2759847"/>
                  <a:pt x="3774622" y="2734045"/>
                </a:cubicBezTo>
                <a:cubicBezTo>
                  <a:pt x="3774189" y="2708243"/>
                  <a:pt x="3748617" y="2688551"/>
                  <a:pt x="3716111" y="2688891"/>
                </a:cubicBezTo>
                <a:close/>
                <a:moveTo>
                  <a:pt x="3716545" y="2315436"/>
                </a:moveTo>
                <a:cubicBezTo>
                  <a:pt x="3677537" y="2315096"/>
                  <a:pt x="3645031" y="2339880"/>
                  <a:pt x="3644164" y="2370775"/>
                </a:cubicBezTo>
                <a:cubicBezTo>
                  <a:pt x="3642864" y="2402349"/>
                  <a:pt x="3674503" y="2428830"/>
                  <a:pt x="3714811" y="2429509"/>
                </a:cubicBezTo>
                <a:cubicBezTo>
                  <a:pt x="3754252" y="2430188"/>
                  <a:pt x="3788492" y="2404725"/>
                  <a:pt x="3788925" y="2373152"/>
                </a:cubicBezTo>
                <a:cubicBezTo>
                  <a:pt x="3789358" y="2341917"/>
                  <a:pt x="3756419" y="2315436"/>
                  <a:pt x="3716545" y="2315436"/>
                </a:cubicBezTo>
                <a:close/>
                <a:moveTo>
                  <a:pt x="3715678" y="2502503"/>
                </a:moveTo>
                <a:cubicBezTo>
                  <a:pt x="3679270" y="2502842"/>
                  <a:pt x="3650232" y="2526268"/>
                  <a:pt x="3650665" y="2555126"/>
                </a:cubicBezTo>
                <a:cubicBezTo>
                  <a:pt x="3651098" y="2583984"/>
                  <a:pt x="3680571" y="2606731"/>
                  <a:pt x="3717411" y="2606391"/>
                </a:cubicBezTo>
                <a:cubicBezTo>
                  <a:pt x="3753818" y="2606052"/>
                  <a:pt x="3783724" y="2581947"/>
                  <a:pt x="3783290" y="2553768"/>
                </a:cubicBezTo>
                <a:cubicBezTo>
                  <a:pt x="3782424" y="2525589"/>
                  <a:pt x="3751651" y="2502163"/>
                  <a:pt x="3715678" y="2502503"/>
                </a:cubicBezTo>
                <a:close/>
                <a:moveTo>
                  <a:pt x="3488567" y="2124973"/>
                </a:moveTo>
                <a:cubicBezTo>
                  <a:pt x="3439158" y="2124294"/>
                  <a:pt x="3400584" y="2153831"/>
                  <a:pt x="3400151" y="2192195"/>
                </a:cubicBezTo>
                <a:cubicBezTo>
                  <a:pt x="3400151" y="2229880"/>
                  <a:pt x="3437425" y="2259417"/>
                  <a:pt x="3485100" y="2259757"/>
                </a:cubicBezTo>
                <a:cubicBezTo>
                  <a:pt x="3532776" y="2260096"/>
                  <a:pt x="3571350" y="2230559"/>
                  <a:pt x="3572650" y="2193553"/>
                </a:cubicBezTo>
                <a:cubicBezTo>
                  <a:pt x="3574384" y="2156887"/>
                  <a:pt x="3535810" y="2125992"/>
                  <a:pt x="3488567" y="2124973"/>
                </a:cubicBezTo>
                <a:close/>
                <a:moveTo>
                  <a:pt x="3716111" y="3263333"/>
                </a:moveTo>
                <a:cubicBezTo>
                  <a:pt x="3706143" y="3263333"/>
                  <a:pt x="3697041" y="3270463"/>
                  <a:pt x="3697041" y="3278611"/>
                </a:cubicBezTo>
                <a:cubicBezTo>
                  <a:pt x="3696607" y="3286759"/>
                  <a:pt x="3705275" y="3293889"/>
                  <a:pt x="3715244" y="3294568"/>
                </a:cubicBezTo>
                <a:cubicBezTo>
                  <a:pt x="3725213" y="3294907"/>
                  <a:pt x="3735181" y="3288117"/>
                  <a:pt x="3736048" y="3280309"/>
                </a:cubicBezTo>
                <a:cubicBezTo>
                  <a:pt x="3736915" y="3271821"/>
                  <a:pt x="3726946" y="3262994"/>
                  <a:pt x="3716111" y="3263333"/>
                </a:cubicBezTo>
                <a:close/>
                <a:moveTo>
                  <a:pt x="3485534" y="1940622"/>
                </a:moveTo>
                <a:cubicBezTo>
                  <a:pt x="3436124" y="1940962"/>
                  <a:pt x="3396250" y="1972875"/>
                  <a:pt x="3396683" y="2010899"/>
                </a:cubicBezTo>
                <a:cubicBezTo>
                  <a:pt x="3397117" y="2049264"/>
                  <a:pt x="3438291" y="2080837"/>
                  <a:pt x="3487267" y="2080498"/>
                </a:cubicBezTo>
                <a:cubicBezTo>
                  <a:pt x="3536677" y="2080159"/>
                  <a:pt x="3575684" y="2048924"/>
                  <a:pt x="3575684" y="2009881"/>
                </a:cubicBezTo>
                <a:cubicBezTo>
                  <a:pt x="3574817" y="1970498"/>
                  <a:pt x="3535376" y="1940283"/>
                  <a:pt x="3485534" y="1940622"/>
                </a:cubicBezTo>
                <a:close/>
                <a:moveTo>
                  <a:pt x="3485967" y="1758647"/>
                </a:moveTo>
                <a:cubicBezTo>
                  <a:pt x="3436124" y="1758987"/>
                  <a:pt x="3395383" y="1791240"/>
                  <a:pt x="3395817" y="1830622"/>
                </a:cubicBezTo>
                <a:cubicBezTo>
                  <a:pt x="3396250" y="1869665"/>
                  <a:pt x="3437425" y="1901918"/>
                  <a:pt x="3487267" y="1901579"/>
                </a:cubicBezTo>
                <a:cubicBezTo>
                  <a:pt x="3537110" y="1901240"/>
                  <a:pt x="3577852" y="1868647"/>
                  <a:pt x="3577852" y="1829604"/>
                </a:cubicBezTo>
                <a:cubicBezTo>
                  <a:pt x="3576984" y="1790561"/>
                  <a:pt x="3535376" y="1758308"/>
                  <a:pt x="3485967" y="1758647"/>
                </a:cubicBezTo>
                <a:close/>
                <a:moveTo>
                  <a:pt x="3949289" y="3078643"/>
                </a:moveTo>
                <a:cubicBezTo>
                  <a:pt x="3937153" y="3078303"/>
                  <a:pt x="3926752" y="3086112"/>
                  <a:pt x="3926318" y="3095957"/>
                </a:cubicBezTo>
                <a:cubicBezTo>
                  <a:pt x="3925884" y="3105803"/>
                  <a:pt x="3935853" y="3113951"/>
                  <a:pt x="3947989" y="3114291"/>
                </a:cubicBezTo>
                <a:cubicBezTo>
                  <a:pt x="3960124" y="3114630"/>
                  <a:pt x="3971393" y="3106482"/>
                  <a:pt x="3971393" y="3096976"/>
                </a:cubicBezTo>
                <a:cubicBezTo>
                  <a:pt x="3972260" y="3087809"/>
                  <a:pt x="3960991" y="3078982"/>
                  <a:pt x="3949289" y="3078643"/>
                </a:cubicBezTo>
                <a:close/>
                <a:moveTo>
                  <a:pt x="3950589" y="2697718"/>
                </a:moveTo>
                <a:cubicBezTo>
                  <a:pt x="3924151" y="2697039"/>
                  <a:pt x="3902914" y="2712317"/>
                  <a:pt x="3901613" y="2732687"/>
                </a:cubicBezTo>
                <a:cubicBezTo>
                  <a:pt x="3900313" y="2754076"/>
                  <a:pt x="3921117" y="2771051"/>
                  <a:pt x="3948422" y="2771391"/>
                </a:cubicBezTo>
                <a:cubicBezTo>
                  <a:pt x="3974861" y="2771730"/>
                  <a:pt x="3995664" y="2755773"/>
                  <a:pt x="3996531" y="2735403"/>
                </a:cubicBezTo>
                <a:cubicBezTo>
                  <a:pt x="3996965" y="2715033"/>
                  <a:pt x="3976594" y="2698397"/>
                  <a:pt x="3950589" y="2697718"/>
                </a:cubicBezTo>
                <a:close/>
                <a:moveTo>
                  <a:pt x="3947989" y="2510651"/>
                </a:moveTo>
                <a:cubicBezTo>
                  <a:pt x="3918083" y="2510990"/>
                  <a:pt x="3892945" y="2530682"/>
                  <a:pt x="3892512" y="2554107"/>
                </a:cubicBezTo>
                <a:cubicBezTo>
                  <a:pt x="3892078" y="2578212"/>
                  <a:pt x="3918083" y="2598583"/>
                  <a:pt x="3949289" y="2598243"/>
                </a:cubicBezTo>
                <a:cubicBezTo>
                  <a:pt x="3979628" y="2597904"/>
                  <a:pt x="4003899" y="2578891"/>
                  <a:pt x="4004333" y="2555126"/>
                </a:cubicBezTo>
                <a:cubicBezTo>
                  <a:pt x="4004333" y="2530342"/>
                  <a:pt x="3979195" y="2510311"/>
                  <a:pt x="3947989" y="2510651"/>
                </a:cubicBezTo>
                <a:close/>
                <a:moveTo>
                  <a:pt x="3716111" y="2132103"/>
                </a:moveTo>
                <a:cubicBezTo>
                  <a:pt x="3673636" y="2132103"/>
                  <a:pt x="3640263" y="2158584"/>
                  <a:pt x="3639830" y="2191516"/>
                </a:cubicBezTo>
                <a:cubicBezTo>
                  <a:pt x="3639396" y="2225467"/>
                  <a:pt x="3673636" y="2252967"/>
                  <a:pt x="3716545" y="2252627"/>
                </a:cubicBezTo>
                <a:cubicBezTo>
                  <a:pt x="3758153" y="2252627"/>
                  <a:pt x="3792826" y="2225467"/>
                  <a:pt x="3793259" y="2192874"/>
                </a:cubicBezTo>
                <a:cubicBezTo>
                  <a:pt x="3794126" y="2159942"/>
                  <a:pt x="3758586" y="2132103"/>
                  <a:pt x="3716111" y="2132103"/>
                </a:cubicBezTo>
                <a:close/>
                <a:moveTo>
                  <a:pt x="3949722" y="2324263"/>
                </a:moveTo>
                <a:cubicBezTo>
                  <a:pt x="3915916" y="2323923"/>
                  <a:pt x="3887744" y="2344972"/>
                  <a:pt x="3886877" y="2371454"/>
                </a:cubicBezTo>
                <a:cubicBezTo>
                  <a:pt x="3886010" y="2397596"/>
                  <a:pt x="3913749" y="2420003"/>
                  <a:pt x="3947555" y="2420682"/>
                </a:cubicBezTo>
                <a:cubicBezTo>
                  <a:pt x="3981362" y="2421361"/>
                  <a:pt x="4009101" y="2399972"/>
                  <a:pt x="4009967" y="2373152"/>
                </a:cubicBezTo>
                <a:cubicBezTo>
                  <a:pt x="4010401" y="2346331"/>
                  <a:pt x="3983962" y="2324942"/>
                  <a:pt x="3949722" y="2324263"/>
                </a:cubicBezTo>
                <a:close/>
                <a:moveTo>
                  <a:pt x="3949722" y="2888180"/>
                </a:moveTo>
                <a:cubicBezTo>
                  <a:pt x="3929785" y="2887841"/>
                  <a:pt x="3912015" y="2901082"/>
                  <a:pt x="3912449" y="2917038"/>
                </a:cubicBezTo>
                <a:cubicBezTo>
                  <a:pt x="3912449" y="2932655"/>
                  <a:pt x="3930652" y="2946236"/>
                  <a:pt x="3950156" y="2945557"/>
                </a:cubicBezTo>
                <a:cubicBezTo>
                  <a:pt x="3969226" y="2944878"/>
                  <a:pt x="3984829" y="2931977"/>
                  <a:pt x="3984829" y="2916699"/>
                </a:cubicBezTo>
                <a:cubicBezTo>
                  <a:pt x="3984396" y="2901082"/>
                  <a:pt x="3969226" y="2888520"/>
                  <a:pt x="3949722" y="2888180"/>
                </a:cubicBezTo>
                <a:close/>
                <a:moveTo>
                  <a:pt x="3719578" y="1947412"/>
                </a:moveTo>
                <a:cubicBezTo>
                  <a:pt x="3676237" y="1947073"/>
                  <a:pt x="3639830" y="1974912"/>
                  <a:pt x="3639396" y="2009202"/>
                </a:cubicBezTo>
                <a:cubicBezTo>
                  <a:pt x="3638963" y="2043832"/>
                  <a:pt x="3673203" y="2072010"/>
                  <a:pt x="3716978" y="2073029"/>
                </a:cubicBezTo>
                <a:cubicBezTo>
                  <a:pt x="3761186" y="2074047"/>
                  <a:pt x="3798894" y="2044850"/>
                  <a:pt x="3798894" y="2010221"/>
                </a:cubicBezTo>
                <a:cubicBezTo>
                  <a:pt x="3798894" y="1976270"/>
                  <a:pt x="3763353" y="1947752"/>
                  <a:pt x="3719578" y="1947412"/>
                </a:cubicBezTo>
                <a:close/>
                <a:moveTo>
                  <a:pt x="3717411" y="1766796"/>
                </a:moveTo>
                <a:cubicBezTo>
                  <a:pt x="3674070" y="1767475"/>
                  <a:pt x="3638096" y="1795653"/>
                  <a:pt x="3637663" y="1829943"/>
                </a:cubicBezTo>
                <a:cubicBezTo>
                  <a:pt x="3637229" y="1864573"/>
                  <a:pt x="3674070" y="1893770"/>
                  <a:pt x="3718712" y="1893770"/>
                </a:cubicBezTo>
                <a:cubicBezTo>
                  <a:pt x="3763353" y="1893770"/>
                  <a:pt x="3799760" y="1864912"/>
                  <a:pt x="3799327" y="1829943"/>
                </a:cubicBezTo>
                <a:cubicBezTo>
                  <a:pt x="3799327" y="1794635"/>
                  <a:pt x="3762053" y="1766116"/>
                  <a:pt x="3717411" y="1766796"/>
                </a:cubicBezTo>
                <a:close/>
                <a:moveTo>
                  <a:pt x="3948422" y="2140930"/>
                </a:moveTo>
                <a:cubicBezTo>
                  <a:pt x="3911582" y="2140930"/>
                  <a:pt x="3881676" y="2164695"/>
                  <a:pt x="3882109" y="2193214"/>
                </a:cubicBezTo>
                <a:cubicBezTo>
                  <a:pt x="3882976" y="2221053"/>
                  <a:pt x="3912449" y="2243800"/>
                  <a:pt x="3947555" y="2244140"/>
                </a:cubicBezTo>
                <a:cubicBezTo>
                  <a:pt x="3984396" y="2244479"/>
                  <a:pt x="4014301" y="2221732"/>
                  <a:pt x="4014301" y="2192535"/>
                </a:cubicBezTo>
                <a:cubicBezTo>
                  <a:pt x="4014735" y="2163337"/>
                  <a:pt x="3985696" y="2140591"/>
                  <a:pt x="3948422" y="2140930"/>
                </a:cubicBezTo>
                <a:close/>
                <a:moveTo>
                  <a:pt x="1402535" y="2677348"/>
                </a:moveTo>
                <a:cubicBezTo>
                  <a:pt x="1362227" y="2678027"/>
                  <a:pt x="1331022" y="2703829"/>
                  <a:pt x="1331455" y="2735743"/>
                </a:cubicBezTo>
                <a:cubicBezTo>
                  <a:pt x="1332321" y="2767317"/>
                  <a:pt x="1364828" y="2792100"/>
                  <a:pt x="1405569" y="2791761"/>
                </a:cubicBezTo>
                <a:cubicBezTo>
                  <a:pt x="1445877" y="2791421"/>
                  <a:pt x="1478383" y="2765619"/>
                  <a:pt x="1478383" y="2734384"/>
                </a:cubicBezTo>
                <a:cubicBezTo>
                  <a:pt x="1478383" y="2702132"/>
                  <a:pt x="1444143" y="2676669"/>
                  <a:pt x="1402535" y="2677348"/>
                </a:cubicBezTo>
                <a:close/>
                <a:moveTo>
                  <a:pt x="1175858" y="3062347"/>
                </a:moveTo>
                <a:cubicBezTo>
                  <a:pt x="1151587" y="3062007"/>
                  <a:pt x="1132083" y="3076606"/>
                  <a:pt x="1131650" y="3095957"/>
                </a:cubicBezTo>
                <a:cubicBezTo>
                  <a:pt x="1131217" y="3115309"/>
                  <a:pt x="1149853" y="3130248"/>
                  <a:pt x="1174125" y="3130587"/>
                </a:cubicBezTo>
                <a:cubicBezTo>
                  <a:pt x="1198396" y="3130926"/>
                  <a:pt x="1218333" y="3115988"/>
                  <a:pt x="1218767" y="3096976"/>
                </a:cubicBezTo>
                <a:cubicBezTo>
                  <a:pt x="1219633" y="3078643"/>
                  <a:pt x="1199696" y="3062686"/>
                  <a:pt x="1175858" y="3062347"/>
                </a:cubicBezTo>
                <a:close/>
                <a:moveTo>
                  <a:pt x="1174558" y="2683119"/>
                </a:moveTo>
                <a:cubicBezTo>
                  <a:pt x="1139451" y="2683459"/>
                  <a:pt x="1109979" y="2706545"/>
                  <a:pt x="1109546" y="2734384"/>
                </a:cubicBezTo>
                <a:cubicBezTo>
                  <a:pt x="1109546" y="2762903"/>
                  <a:pt x="1140318" y="2786668"/>
                  <a:pt x="1176292" y="2785989"/>
                </a:cubicBezTo>
                <a:cubicBezTo>
                  <a:pt x="1211832" y="2784971"/>
                  <a:pt x="1240437" y="2761885"/>
                  <a:pt x="1239571" y="2734045"/>
                </a:cubicBezTo>
                <a:cubicBezTo>
                  <a:pt x="1239571" y="2705866"/>
                  <a:pt x="1209665" y="2683119"/>
                  <a:pt x="1174558" y="2683119"/>
                </a:cubicBezTo>
                <a:close/>
                <a:moveTo>
                  <a:pt x="1173691" y="3254846"/>
                </a:moveTo>
                <a:cubicBezTo>
                  <a:pt x="1158522" y="3255525"/>
                  <a:pt x="1146820" y="3265031"/>
                  <a:pt x="1147253" y="3277253"/>
                </a:cubicBezTo>
                <a:cubicBezTo>
                  <a:pt x="1147686" y="3289475"/>
                  <a:pt x="1159389" y="3298642"/>
                  <a:pt x="1174992" y="3298642"/>
                </a:cubicBezTo>
                <a:cubicBezTo>
                  <a:pt x="1190161" y="3298642"/>
                  <a:pt x="1202730" y="3288796"/>
                  <a:pt x="1203164" y="3277253"/>
                </a:cubicBezTo>
                <a:cubicBezTo>
                  <a:pt x="1203597" y="3265031"/>
                  <a:pt x="1189728" y="3254167"/>
                  <a:pt x="1173691" y="3254846"/>
                </a:cubicBezTo>
                <a:close/>
                <a:moveTo>
                  <a:pt x="1175858" y="2870866"/>
                </a:moveTo>
                <a:cubicBezTo>
                  <a:pt x="1145086" y="2870526"/>
                  <a:pt x="1118648" y="2891236"/>
                  <a:pt x="1118648" y="2915001"/>
                </a:cubicBezTo>
                <a:cubicBezTo>
                  <a:pt x="1118648" y="2938427"/>
                  <a:pt x="1143785" y="2958118"/>
                  <a:pt x="1173691" y="2958458"/>
                </a:cubicBezTo>
                <a:cubicBezTo>
                  <a:pt x="1204897" y="2958798"/>
                  <a:pt x="1230469" y="2939106"/>
                  <a:pt x="1230035" y="2914322"/>
                </a:cubicBezTo>
                <a:cubicBezTo>
                  <a:pt x="1230469" y="2890557"/>
                  <a:pt x="1206197" y="2871205"/>
                  <a:pt x="1175858" y="2870866"/>
                </a:cubicBezTo>
                <a:close/>
                <a:moveTo>
                  <a:pt x="944848" y="1766796"/>
                </a:moveTo>
                <a:cubicBezTo>
                  <a:pt x="901939" y="1765437"/>
                  <a:pt x="864232" y="1793956"/>
                  <a:pt x="864232" y="1827906"/>
                </a:cubicBezTo>
                <a:cubicBezTo>
                  <a:pt x="863799" y="1861178"/>
                  <a:pt x="898905" y="1889017"/>
                  <a:pt x="941813" y="1889696"/>
                </a:cubicBezTo>
                <a:cubicBezTo>
                  <a:pt x="984288" y="1890375"/>
                  <a:pt x="1020262" y="1862875"/>
                  <a:pt x="1020696" y="1829604"/>
                </a:cubicBezTo>
                <a:cubicBezTo>
                  <a:pt x="1021562" y="1795993"/>
                  <a:pt x="987755" y="1767814"/>
                  <a:pt x="944848" y="1766796"/>
                </a:cubicBezTo>
                <a:close/>
                <a:moveTo>
                  <a:pt x="942681" y="1950128"/>
                </a:moveTo>
                <a:cubicBezTo>
                  <a:pt x="900206" y="1950128"/>
                  <a:pt x="866399" y="1975931"/>
                  <a:pt x="865966" y="2009202"/>
                </a:cubicBezTo>
                <a:cubicBezTo>
                  <a:pt x="865099" y="2043492"/>
                  <a:pt x="898905" y="2070313"/>
                  <a:pt x="942247" y="2070313"/>
                </a:cubicBezTo>
                <a:cubicBezTo>
                  <a:pt x="984288" y="2070313"/>
                  <a:pt x="1018528" y="2044171"/>
                  <a:pt x="1019828" y="2011239"/>
                </a:cubicBezTo>
                <a:cubicBezTo>
                  <a:pt x="1020696" y="1978307"/>
                  <a:pt x="985588" y="1950128"/>
                  <a:pt x="942681" y="1950128"/>
                </a:cubicBezTo>
                <a:close/>
                <a:moveTo>
                  <a:pt x="943114" y="2502503"/>
                </a:moveTo>
                <a:cubicBezTo>
                  <a:pt x="908874" y="2502163"/>
                  <a:pt x="879401" y="2524571"/>
                  <a:pt x="878535" y="2551392"/>
                </a:cubicBezTo>
                <a:cubicBezTo>
                  <a:pt x="877668" y="2578891"/>
                  <a:pt x="907573" y="2602317"/>
                  <a:pt x="943114" y="2602317"/>
                </a:cubicBezTo>
                <a:cubicBezTo>
                  <a:pt x="978221" y="2601978"/>
                  <a:pt x="1005959" y="2579910"/>
                  <a:pt x="1005526" y="2552410"/>
                </a:cubicBezTo>
                <a:cubicBezTo>
                  <a:pt x="1005959" y="2524910"/>
                  <a:pt x="977787" y="2502842"/>
                  <a:pt x="943114" y="2502503"/>
                </a:cubicBezTo>
                <a:close/>
                <a:moveTo>
                  <a:pt x="945281" y="2318152"/>
                </a:moveTo>
                <a:cubicBezTo>
                  <a:pt x="906707" y="2317133"/>
                  <a:pt x="874201" y="2340219"/>
                  <a:pt x="872900" y="2370435"/>
                </a:cubicBezTo>
                <a:cubicBezTo>
                  <a:pt x="871167" y="2400312"/>
                  <a:pt x="901506" y="2425775"/>
                  <a:pt x="939646" y="2426793"/>
                </a:cubicBezTo>
                <a:cubicBezTo>
                  <a:pt x="979087" y="2427812"/>
                  <a:pt x="1010293" y="2405065"/>
                  <a:pt x="1011593" y="2374849"/>
                </a:cubicBezTo>
                <a:cubicBezTo>
                  <a:pt x="1012894" y="2343954"/>
                  <a:pt x="983855" y="2318831"/>
                  <a:pt x="945281" y="2318152"/>
                </a:cubicBezTo>
                <a:close/>
                <a:moveTo>
                  <a:pt x="943981" y="2132103"/>
                </a:moveTo>
                <a:cubicBezTo>
                  <a:pt x="902806" y="2131424"/>
                  <a:pt x="868566" y="2157566"/>
                  <a:pt x="868133" y="2189819"/>
                </a:cubicBezTo>
                <a:cubicBezTo>
                  <a:pt x="867699" y="2221732"/>
                  <a:pt x="901939" y="2248553"/>
                  <a:pt x="942681" y="2248553"/>
                </a:cubicBezTo>
                <a:cubicBezTo>
                  <a:pt x="982988" y="2248553"/>
                  <a:pt x="1015928" y="2223430"/>
                  <a:pt x="1016361" y="2191856"/>
                </a:cubicBezTo>
                <a:cubicBezTo>
                  <a:pt x="1017228" y="2158924"/>
                  <a:pt x="985588" y="2132782"/>
                  <a:pt x="943981" y="2132103"/>
                </a:cubicBezTo>
                <a:close/>
                <a:moveTo>
                  <a:pt x="1406436" y="3055557"/>
                </a:moveTo>
                <a:cubicBezTo>
                  <a:pt x="1377830" y="3054877"/>
                  <a:pt x="1352692" y="3074229"/>
                  <a:pt x="1352692" y="3096976"/>
                </a:cubicBezTo>
                <a:cubicBezTo>
                  <a:pt x="1352692" y="3119044"/>
                  <a:pt x="1376530" y="3137717"/>
                  <a:pt x="1404702" y="3137717"/>
                </a:cubicBezTo>
                <a:cubicBezTo>
                  <a:pt x="1432874" y="3137717"/>
                  <a:pt x="1456279" y="3119723"/>
                  <a:pt x="1456712" y="3097315"/>
                </a:cubicBezTo>
                <a:cubicBezTo>
                  <a:pt x="1457146" y="3074908"/>
                  <a:pt x="1434608" y="3056235"/>
                  <a:pt x="1406436" y="3055557"/>
                </a:cubicBezTo>
                <a:close/>
                <a:moveTo>
                  <a:pt x="1404269" y="3246698"/>
                </a:moveTo>
                <a:cubicBezTo>
                  <a:pt x="1383898" y="3247037"/>
                  <a:pt x="1367429" y="3259938"/>
                  <a:pt x="1367429" y="3276235"/>
                </a:cubicBezTo>
                <a:cubicBezTo>
                  <a:pt x="1366995" y="3292531"/>
                  <a:pt x="1383031" y="3305771"/>
                  <a:pt x="1403402" y="3306450"/>
                </a:cubicBezTo>
                <a:cubicBezTo>
                  <a:pt x="1424639" y="3307130"/>
                  <a:pt x="1443276" y="3293549"/>
                  <a:pt x="1443710" y="3276914"/>
                </a:cubicBezTo>
                <a:cubicBezTo>
                  <a:pt x="1443710" y="3260957"/>
                  <a:pt x="1425073" y="3246358"/>
                  <a:pt x="1404269" y="3246698"/>
                </a:cubicBezTo>
                <a:close/>
                <a:moveTo>
                  <a:pt x="942681" y="2690589"/>
                </a:moveTo>
                <a:cubicBezTo>
                  <a:pt x="911474" y="2690589"/>
                  <a:pt x="886337" y="2710619"/>
                  <a:pt x="887203" y="2735403"/>
                </a:cubicBezTo>
                <a:cubicBezTo>
                  <a:pt x="887636" y="2759169"/>
                  <a:pt x="912341" y="2778181"/>
                  <a:pt x="942681" y="2778181"/>
                </a:cubicBezTo>
                <a:cubicBezTo>
                  <a:pt x="973886" y="2778181"/>
                  <a:pt x="999891" y="2757471"/>
                  <a:pt x="999025" y="2733366"/>
                </a:cubicBezTo>
                <a:cubicBezTo>
                  <a:pt x="998158" y="2710280"/>
                  <a:pt x="972153" y="2690589"/>
                  <a:pt x="942681" y="2690589"/>
                </a:cubicBezTo>
                <a:close/>
                <a:moveTo>
                  <a:pt x="1175425" y="2494694"/>
                </a:moveTo>
                <a:cubicBezTo>
                  <a:pt x="1134250" y="2494355"/>
                  <a:pt x="1101311" y="2521176"/>
                  <a:pt x="1101744" y="2553429"/>
                </a:cubicBezTo>
                <a:cubicBezTo>
                  <a:pt x="1102178" y="2585002"/>
                  <a:pt x="1135551" y="2610126"/>
                  <a:pt x="1175858" y="2609786"/>
                </a:cubicBezTo>
                <a:cubicBezTo>
                  <a:pt x="1215733" y="2609447"/>
                  <a:pt x="1249106" y="2582965"/>
                  <a:pt x="1248672" y="2552071"/>
                </a:cubicBezTo>
                <a:cubicBezTo>
                  <a:pt x="1248672" y="2521176"/>
                  <a:pt x="1215299" y="2495034"/>
                  <a:pt x="1175425" y="2494694"/>
                </a:cubicBezTo>
                <a:close/>
                <a:moveTo>
                  <a:pt x="1405136" y="3443271"/>
                </a:moveTo>
                <a:cubicBezTo>
                  <a:pt x="1395601" y="3443271"/>
                  <a:pt x="1385632" y="3450401"/>
                  <a:pt x="1385199" y="3458209"/>
                </a:cubicBezTo>
                <a:cubicBezTo>
                  <a:pt x="1384765" y="3466697"/>
                  <a:pt x="1395167" y="3474845"/>
                  <a:pt x="1406002" y="3474505"/>
                </a:cubicBezTo>
                <a:cubicBezTo>
                  <a:pt x="1415971" y="3474166"/>
                  <a:pt x="1424639" y="3466697"/>
                  <a:pt x="1424206" y="3458549"/>
                </a:cubicBezTo>
                <a:cubicBezTo>
                  <a:pt x="1423773" y="3450401"/>
                  <a:pt x="1415104" y="3443271"/>
                  <a:pt x="1405136" y="3443271"/>
                </a:cubicBezTo>
                <a:close/>
                <a:moveTo>
                  <a:pt x="1402535" y="2865094"/>
                </a:moveTo>
                <a:cubicBezTo>
                  <a:pt x="1367429" y="2866113"/>
                  <a:pt x="1340556" y="2888180"/>
                  <a:pt x="1341424" y="2916020"/>
                </a:cubicBezTo>
                <a:cubicBezTo>
                  <a:pt x="1342290" y="2943520"/>
                  <a:pt x="1370896" y="2964908"/>
                  <a:pt x="1406002" y="2964569"/>
                </a:cubicBezTo>
                <a:cubicBezTo>
                  <a:pt x="1440676" y="2963890"/>
                  <a:pt x="1469281" y="2941143"/>
                  <a:pt x="1468848" y="2914322"/>
                </a:cubicBezTo>
                <a:cubicBezTo>
                  <a:pt x="1468414" y="2886483"/>
                  <a:pt x="1438508" y="2864076"/>
                  <a:pt x="1402535" y="2865094"/>
                </a:cubicBezTo>
                <a:close/>
                <a:moveTo>
                  <a:pt x="1174992" y="2124973"/>
                </a:moveTo>
                <a:cubicBezTo>
                  <a:pt x="1127749" y="2124973"/>
                  <a:pt x="1090909" y="2153831"/>
                  <a:pt x="1091342" y="2190837"/>
                </a:cubicBezTo>
                <a:cubicBezTo>
                  <a:pt x="1091775" y="2227504"/>
                  <a:pt x="1129483" y="2256701"/>
                  <a:pt x="1176292" y="2256022"/>
                </a:cubicBezTo>
                <a:cubicBezTo>
                  <a:pt x="1221800" y="2255343"/>
                  <a:pt x="1259075" y="2226146"/>
                  <a:pt x="1259508" y="2190837"/>
                </a:cubicBezTo>
                <a:cubicBezTo>
                  <a:pt x="1259941" y="2154510"/>
                  <a:pt x="1221800" y="2124973"/>
                  <a:pt x="1174992" y="2124973"/>
                </a:cubicBezTo>
                <a:close/>
                <a:moveTo>
                  <a:pt x="1175425" y="2310343"/>
                </a:moveTo>
                <a:cubicBezTo>
                  <a:pt x="1131217" y="2310343"/>
                  <a:pt x="1096110" y="2337504"/>
                  <a:pt x="1096110" y="2372133"/>
                </a:cubicBezTo>
                <a:cubicBezTo>
                  <a:pt x="1096110" y="2407102"/>
                  <a:pt x="1130350" y="2434262"/>
                  <a:pt x="1174992" y="2434602"/>
                </a:cubicBezTo>
                <a:cubicBezTo>
                  <a:pt x="1218767" y="2434602"/>
                  <a:pt x="1254740" y="2407102"/>
                  <a:pt x="1255174" y="2372812"/>
                </a:cubicBezTo>
                <a:cubicBezTo>
                  <a:pt x="1255174" y="2338522"/>
                  <a:pt x="1219200" y="2310343"/>
                  <a:pt x="1175425" y="2310343"/>
                </a:cubicBezTo>
                <a:close/>
                <a:moveTo>
                  <a:pt x="250948" y="1982042"/>
                </a:moveTo>
                <a:cubicBezTo>
                  <a:pt x="231444" y="1981702"/>
                  <a:pt x="214975" y="1993585"/>
                  <a:pt x="213674" y="2008863"/>
                </a:cubicBezTo>
                <a:cubicBezTo>
                  <a:pt x="212374" y="2024480"/>
                  <a:pt x="228844" y="2038399"/>
                  <a:pt x="249214" y="2038739"/>
                </a:cubicBezTo>
                <a:cubicBezTo>
                  <a:pt x="269152" y="2039079"/>
                  <a:pt x="284755" y="2027875"/>
                  <a:pt x="286055" y="2012258"/>
                </a:cubicBezTo>
                <a:cubicBezTo>
                  <a:pt x="287355" y="1995282"/>
                  <a:pt x="271752" y="1982381"/>
                  <a:pt x="250948" y="1982042"/>
                </a:cubicBezTo>
                <a:close/>
                <a:moveTo>
                  <a:pt x="1173258" y="1941980"/>
                </a:moveTo>
                <a:cubicBezTo>
                  <a:pt x="1126449" y="1942659"/>
                  <a:pt x="1087875" y="1973214"/>
                  <a:pt x="1087441" y="2009881"/>
                </a:cubicBezTo>
                <a:cubicBezTo>
                  <a:pt x="1087441" y="2047566"/>
                  <a:pt x="1126883" y="2078122"/>
                  <a:pt x="1174992" y="2078122"/>
                </a:cubicBezTo>
                <a:cubicBezTo>
                  <a:pt x="1223967" y="2078122"/>
                  <a:pt x="1261675" y="2047906"/>
                  <a:pt x="1261242" y="2009202"/>
                </a:cubicBezTo>
                <a:cubicBezTo>
                  <a:pt x="1261242" y="1971178"/>
                  <a:pt x="1222234" y="1941640"/>
                  <a:pt x="1173258" y="1941980"/>
                </a:cubicBezTo>
                <a:close/>
                <a:moveTo>
                  <a:pt x="1176292" y="1758647"/>
                </a:moveTo>
                <a:cubicBezTo>
                  <a:pt x="1127749" y="1757968"/>
                  <a:pt x="1087008" y="1789542"/>
                  <a:pt x="1087008" y="1828246"/>
                </a:cubicBezTo>
                <a:cubicBezTo>
                  <a:pt x="1087008" y="1865931"/>
                  <a:pt x="1126015" y="1896826"/>
                  <a:pt x="1173691" y="1897505"/>
                </a:cubicBezTo>
                <a:cubicBezTo>
                  <a:pt x="1222234" y="1898184"/>
                  <a:pt x="1263409" y="1866610"/>
                  <a:pt x="1263409" y="1828246"/>
                </a:cubicBezTo>
                <a:cubicBezTo>
                  <a:pt x="1263409" y="1790561"/>
                  <a:pt x="1223967" y="1759326"/>
                  <a:pt x="1176292" y="1758647"/>
                </a:cubicBezTo>
                <a:close/>
                <a:moveTo>
                  <a:pt x="481092" y="1969141"/>
                </a:moveTo>
                <a:cubicBezTo>
                  <a:pt x="450753" y="1968801"/>
                  <a:pt x="427349" y="1987134"/>
                  <a:pt x="427782" y="2010560"/>
                </a:cubicBezTo>
                <a:cubicBezTo>
                  <a:pt x="428215" y="2033307"/>
                  <a:pt x="450320" y="2050961"/>
                  <a:pt x="479359" y="2051301"/>
                </a:cubicBezTo>
                <a:cubicBezTo>
                  <a:pt x="509264" y="2051640"/>
                  <a:pt x="533536" y="2032967"/>
                  <a:pt x="533102" y="2009881"/>
                </a:cubicBezTo>
                <a:cubicBezTo>
                  <a:pt x="533102" y="1987474"/>
                  <a:pt x="509698" y="1969480"/>
                  <a:pt x="481092" y="1969141"/>
                </a:cubicBezTo>
                <a:close/>
                <a:moveTo>
                  <a:pt x="479359" y="2337164"/>
                </a:moveTo>
                <a:cubicBezTo>
                  <a:pt x="454220" y="2337504"/>
                  <a:pt x="434283" y="2353800"/>
                  <a:pt x="434716" y="2372812"/>
                </a:cubicBezTo>
                <a:cubicBezTo>
                  <a:pt x="435150" y="2392164"/>
                  <a:pt x="455954" y="2407781"/>
                  <a:pt x="481092" y="2407441"/>
                </a:cubicBezTo>
                <a:cubicBezTo>
                  <a:pt x="506230" y="2407102"/>
                  <a:pt x="525734" y="2391484"/>
                  <a:pt x="525301" y="2371454"/>
                </a:cubicBezTo>
                <a:cubicBezTo>
                  <a:pt x="524867" y="2352102"/>
                  <a:pt x="504930" y="2337164"/>
                  <a:pt x="479359" y="2337164"/>
                </a:cubicBezTo>
                <a:close/>
                <a:moveTo>
                  <a:pt x="481092" y="2151455"/>
                </a:moveTo>
                <a:cubicBezTo>
                  <a:pt x="453787" y="2151115"/>
                  <a:pt x="430816" y="2169109"/>
                  <a:pt x="431249" y="2190837"/>
                </a:cubicBezTo>
                <a:cubicBezTo>
                  <a:pt x="431683" y="2211887"/>
                  <a:pt x="453354" y="2229201"/>
                  <a:pt x="479792" y="2229541"/>
                </a:cubicBezTo>
                <a:cubicBezTo>
                  <a:pt x="507097" y="2229880"/>
                  <a:pt x="530502" y="2211547"/>
                  <a:pt x="530068" y="2190158"/>
                </a:cubicBezTo>
                <a:cubicBezTo>
                  <a:pt x="529635" y="2169109"/>
                  <a:pt x="507531" y="2151794"/>
                  <a:pt x="481092" y="2151455"/>
                </a:cubicBezTo>
                <a:close/>
                <a:moveTo>
                  <a:pt x="478925" y="1786147"/>
                </a:moveTo>
                <a:cubicBezTo>
                  <a:pt x="449019" y="1786826"/>
                  <a:pt x="426482" y="1805499"/>
                  <a:pt x="426915" y="1829264"/>
                </a:cubicBezTo>
                <a:cubicBezTo>
                  <a:pt x="427349" y="1852690"/>
                  <a:pt x="450753" y="1870684"/>
                  <a:pt x="481092" y="1870684"/>
                </a:cubicBezTo>
                <a:cubicBezTo>
                  <a:pt x="510564" y="1870684"/>
                  <a:pt x="534836" y="1851672"/>
                  <a:pt x="534836" y="1828925"/>
                </a:cubicBezTo>
                <a:cubicBezTo>
                  <a:pt x="534836" y="1804820"/>
                  <a:pt x="509264" y="1785468"/>
                  <a:pt x="478925" y="1786147"/>
                </a:cubicBezTo>
                <a:close/>
                <a:moveTo>
                  <a:pt x="480659" y="2902439"/>
                </a:moveTo>
                <a:cubicBezTo>
                  <a:pt x="471990" y="2902100"/>
                  <a:pt x="462455" y="2908211"/>
                  <a:pt x="465056" y="2914322"/>
                </a:cubicBezTo>
                <a:cubicBezTo>
                  <a:pt x="466789" y="2919075"/>
                  <a:pt x="472857" y="2924168"/>
                  <a:pt x="478492" y="2926205"/>
                </a:cubicBezTo>
                <a:cubicBezTo>
                  <a:pt x="486726" y="2928921"/>
                  <a:pt x="494961" y="2922810"/>
                  <a:pt x="495395" y="2915680"/>
                </a:cubicBezTo>
                <a:cubicBezTo>
                  <a:pt x="496262" y="2908211"/>
                  <a:pt x="489760" y="2902779"/>
                  <a:pt x="480659" y="2902439"/>
                </a:cubicBezTo>
                <a:close/>
                <a:moveTo>
                  <a:pt x="249214" y="1798369"/>
                </a:moveTo>
                <a:cubicBezTo>
                  <a:pt x="228844" y="1798709"/>
                  <a:pt x="212808" y="1811950"/>
                  <a:pt x="212374" y="1828246"/>
                </a:cubicBezTo>
                <a:cubicBezTo>
                  <a:pt x="212374" y="1844542"/>
                  <a:pt x="228410" y="1857443"/>
                  <a:pt x="248781" y="1858122"/>
                </a:cubicBezTo>
                <a:cubicBezTo>
                  <a:pt x="270018" y="1858801"/>
                  <a:pt x="288655" y="1844882"/>
                  <a:pt x="288655" y="1828585"/>
                </a:cubicBezTo>
                <a:cubicBezTo>
                  <a:pt x="289089" y="1811950"/>
                  <a:pt x="270452" y="1797690"/>
                  <a:pt x="249214" y="1798369"/>
                </a:cubicBezTo>
                <a:close/>
                <a:moveTo>
                  <a:pt x="479792" y="2522534"/>
                </a:moveTo>
                <a:cubicBezTo>
                  <a:pt x="458554" y="2522873"/>
                  <a:pt x="441651" y="2536793"/>
                  <a:pt x="442518" y="2553768"/>
                </a:cubicBezTo>
                <a:cubicBezTo>
                  <a:pt x="443385" y="2570064"/>
                  <a:pt x="460288" y="2582626"/>
                  <a:pt x="480659" y="2582287"/>
                </a:cubicBezTo>
                <a:cubicBezTo>
                  <a:pt x="501029" y="2581947"/>
                  <a:pt x="517932" y="2568706"/>
                  <a:pt x="518366" y="2553089"/>
                </a:cubicBezTo>
                <a:cubicBezTo>
                  <a:pt x="519233" y="2536793"/>
                  <a:pt x="501029" y="2522194"/>
                  <a:pt x="479792" y="2522534"/>
                </a:cubicBezTo>
                <a:close/>
                <a:moveTo>
                  <a:pt x="711670" y="3082717"/>
                </a:moveTo>
                <a:cubicBezTo>
                  <a:pt x="702135" y="3083396"/>
                  <a:pt x="694333" y="3090186"/>
                  <a:pt x="694766" y="3097315"/>
                </a:cubicBezTo>
                <a:cubicBezTo>
                  <a:pt x="695200" y="3104445"/>
                  <a:pt x="704302" y="3110556"/>
                  <a:pt x="713837" y="3110217"/>
                </a:cubicBezTo>
                <a:cubicBezTo>
                  <a:pt x="723805" y="3109877"/>
                  <a:pt x="730740" y="3103427"/>
                  <a:pt x="730307" y="3095618"/>
                </a:cubicBezTo>
                <a:cubicBezTo>
                  <a:pt x="729440" y="3088149"/>
                  <a:pt x="721205" y="3082377"/>
                  <a:pt x="711670" y="3082717"/>
                </a:cubicBezTo>
                <a:close/>
                <a:moveTo>
                  <a:pt x="479792" y="2712996"/>
                </a:moveTo>
                <a:cubicBezTo>
                  <a:pt x="464189" y="2713335"/>
                  <a:pt x="452920" y="2722502"/>
                  <a:pt x="452920" y="2734724"/>
                </a:cubicBezTo>
                <a:cubicBezTo>
                  <a:pt x="452920" y="2746946"/>
                  <a:pt x="464622" y="2756452"/>
                  <a:pt x="479792" y="2756452"/>
                </a:cubicBezTo>
                <a:cubicBezTo>
                  <a:pt x="495395" y="2756792"/>
                  <a:pt x="509264" y="2745588"/>
                  <a:pt x="508397" y="2733706"/>
                </a:cubicBezTo>
                <a:cubicBezTo>
                  <a:pt x="507964" y="2721823"/>
                  <a:pt x="494961" y="2712657"/>
                  <a:pt x="479792" y="2712996"/>
                </a:cubicBezTo>
                <a:close/>
                <a:moveTo>
                  <a:pt x="712970" y="2326300"/>
                </a:moveTo>
                <a:cubicBezTo>
                  <a:pt x="680030" y="2326300"/>
                  <a:pt x="652725" y="2348368"/>
                  <a:pt x="653592" y="2373830"/>
                </a:cubicBezTo>
                <a:cubicBezTo>
                  <a:pt x="654892" y="2398954"/>
                  <a:pt x="681764" y="2418645"/>
                  <a:pt x="713837" y="2418305"/>
                </a:cubicBezTo>
                <a:cubicBezTo>
                  <a:pt x="746343" y="2417966"/>
                  <a:pt x="771481" y="2397596"/>
                  <a:pt x="771047" y="2372133"/>
                </a:cubicBezTo>
                <a:cubicBezTo>
                  <a:pt x="770614" y="2346670"/>
                  <a:pt x="745042" y="2326300"/>
                  <a:pt x="712970" y="2326300"/>
                </a:cubicBezTo>
                <a:close/>
                <a:moveTo>
                  <a:pt x="713403" y="1775962"/>
                </a:moveTo>
                <a:cubicBezTo>
                  <a:pt x="676563" y="1775623"/>
                  <a:pt x="647090" y="1798369"/>
                  <a:pt x="646657" y="1827227"/>
                </a:cubicBezTo>
                <a:cubicBezTo>
                  <a:pt x="646224" y="1857104"/>
                  <a:pt x="676130" y="1880869"/>
                  <a:pt x="713837" y="1880529"/>
                </a:cubicBezTo>
                <a:cubicBezTo>
                  <a:pt x="749810" y="1880190"/>
                  <a:pt x="780150" y="1856085"/>
                  <a:pt x="780150" y="1827906"/>
                </a:cubicBezTo>
                <a:cubicBezTo>
                  <a:pt x="779716" y="1799728"/>
                  <a:pt x="749810" y="1776302"/>
                  <a:pt x="713403" y="1775962"/>
                </a:cubicBezTo>
                <a:close/>
                <a:moveTo>
                  <a:pt x="712536" y="2889539"/>
                </a:moveTo>
                <a:cubicBezTo>
                  <a:pt x="694333" y="2889539"/>
                  <a:pt x="680030" y="2900742"/>
                  <a:pt x="680030" y="2914662"/>
                </a:cubicBezTo>
                <a:cubicBezTo>
                  <a:pt x="680030" y="2928582"/>
                  <a:pt x="694766" y="2939785"/>
                  <a:pt x="712970" y="2939446"/>
                </a:cubicBezTo>
                <a:cubicBezTo>
                  <a:pt x="731173" y="2939446"/>
                  <a:pt x="745042" y="2928242"/>
                  <a:pt x="745042" y="2914322"/>
                </a:cubicBezTo>
                <a:cubicBezTo>
                  <a:pt x="744609" y="2900402"/>
                  <a:pt x="730740" y="2889539"/>
                  <a:pt x="712536" y="2889539"/>
                </a:cubicBezTo>
                <a:close/>
                <a:moveTo>
                  <a:pt x="713403" y="1958616"/>
                </a:moveTo>
                <a:cubicBezTo>
                  <a:pt x="677863" y="1958276"/>
                  <a:pt x="648391" y="1981023"/>
                  <a:pt x="647524" y="2008863"/>
                </a:cubicBezTo>
                <a:cubicBezTo>
                  <a:pt x="646657" y="2037720"/>
                  <a:pt x="675696" y="2061486"/>
                  <a:pt x="712536" y="2061825"/>
                </a:cubicBezTo>
                <a:cubicBezTo>
                  <a:pt x="747643" y="2062165"/>
                  <a:pt x="777982" y="2039418"/>
                  <a:pt x="778849" y="2011579"/>
                </a:cubicBezTo>
                <a:cubicBezTo>
                  <a:pt x="780150" y="1983739"/>
                  <a:pt x="749377" y="1958616"/>
                  <a:pt x="713403" y="1958616"/>
                </a:cubicBezTo>
                <a:close/>
                <a:moveTo>
                  <a:pt x="942681" y="3071174"/>
                </a:moveTo>
                <a:cubicBezTo>
                  <a:pt x="925344" y="3071174"/>
                  <a:pt x="909741" y="3083056"/>
                  <a:pt x="909741" y="3096637"/>
                </a:cubicBezTo>
                <a:cubicBezTo>
                  <a:pt x="909741" y="3110217"/>
                  <a:pt x="924910" y="3122439"/>
                  <a:pt x="942247" y="3122439"/>
                </a:cubicBezTo>
                <a:cubicBezTo>
                  <a:pt x="960017" y="3122439"/>
                  <a:pt x="974753" y="3111235"/>
                  <a:pt x="974753" y="3097315"/>
                </a:cubicBezTo>
                <a:cubicBezTo>
                  <a:pt x="974753" y="3083056"/>
                  <a:pt x="960451" y="3071174"/>
                  <a:pt x="942681" y="3071174"/>
                </a:cubicBezTo>
                <a:close/>
                <a:moveTo>
                  <a:pt x="712536" y="2141270"/>
                </a:moveTo>
                <a:cubicBezTo>
                  <a:pt x="677430" y="2141270"/>
                  <a:pt x="649258" y="2163677"/>
                  <a:pt x="649258" y="2190498"/>
                </a:cubicBezTo>
                <a:cubicBezTo>
                  <a:pt x="649691" y="2217658"/>
                  <a:pt x="677863" y="2239387"/>
                  <a:pt x="712970" y="2239387"/>
                </a:cubicBezTo>
                <a:cubicBezTo>
                  <a:pt x="748077" y="2239387"/>
                  <a:pt x="775815" y="2217658"/>
                  <a:pt x="775382" y="2189819"/>
                </a:cubicBezTo>
                <a:cubicBezTo>
                  <a:pt x="775382" y="2162658"/>
                  <a:pt x="747643" y="2141270"/>
                  <a:pt x="712536" y="2141270"/>
                </a:cubicBezTo>
                <a:close/>
                <a:moveTo>
                  <a:pt x="713837" y="2700434"/>
                </a:moveTo>
                <a:cubicBezTo>
                  <a:pt x="689999" y="2700095"/>
                  <a:pt x="669628" y="2715372"/>
                  <a:pt x="668761" y="2734045"/>
                </a:cubicBezTo>
                <a:cubicBezTo>
                  <a:pt x="668328" y="2752378"/>
                  <a:pt x="687832" y="2768675"/>
                  <a:pt x="711670" y="2769354"/>
                </a:cubicBezTo>
                <a:cubicBezTo>
                  <a:pt x="735507" y="2770033"/>
                  <a:pt x="755444" y="2754755"/>
                  <a:pt x="755878" y="2735743"/>
                </a:cubicBezTo>
                <a:cubicBezTo>
                  <a:pt x="756745" y="2716052"/>
                  <a:pt x="737675" y="2700774"/>
                  <a:pt x="713837" y="2700434"/>
                </a:cubicBezTo>
                <a:close/>
                <a:moveTo>
                  <a:pt x="942247" y="2878674"/>
                </a:moveTo>
                <a:cubicBezTo>
                  <a:pt x="916242" y="2878674"/>
                  <a:pt x="896305" y="2895310"/>
                  <a:pt x="896738" y="2916020"/>
                </a:cubicBezTo>
                <a:cubicBezTo>
                  <a:pt x="897605" y="2935711"/>
                  <a:pt x="917542" y="2950989"/>
                  <a:pt x="942681" y="2950649"/>
                </a:cubicBezTo>
                <a:cubicBezTo>
                  <a:pt x="967385" y="2950649"/>
                  <a:pt x="988189" y="2934692"/>
                  <a:pt x="988623" y="2915341"/>
                </a:cubicBezTo>
                <a:cubicBezTo>
                  <a:pt x="989489" y="2895649"/>
                  <a:pt x="967818" y="2878335"/>
                  <a:pt x="942247" y="2878674"/>
                </a:cubicBezTo>
                <a:close/>
                <a:moveTo>
                  <a:pt x="713403" y="2511330"/>
                </a:moveTo>
                <a:cubicBezTo>
                  <a:pt x="684364" y="2510990"/>
                  <a:pt x="660093" y="2530342"/>
                  <a:pt x="660960" y="2553429"/>
                </a:cubicBezTo>
                <a:cubicBezTo>
                  <a:pt x="661827" y="2575836"/>
                  <a:pt x="685665" y="2593830"/>
                  <a:pt x="713837" y="2593490"/>
                </a:cubicBezTo>
                <a:cubicBezTo>
                  <a:pt x="742009" y="2593151"/>
                  <a:pt x="765413" y="2574478"/>
                  <a:pt x="764980" y="2552410"/>
                </a:cubicBezTo>
                <a:cubicBezTo>
                  <a:pt x="764980" y="2530342"/>
                  <a:pt x="741142" y="2511669"/>
                  <a:pt x="713403" y="2511330"/>
                </a:cubicBezTo>
                <a:close/>
                <a:moveTo>
                  <a:pt x="2330046" y="3429351"/>
                </a:moveTo>
                <a:cubicBezTo>
                  <a:pt x="2309242" y="3429012"/>
                  <a:pt x="2292772" y="3441234"/>
                  <a:pt x="2291905" y="3457530"/>
                </a:cubicBezTo>
                <a:cubicBezTo>
                  <a:pt x="2291039" y="3474845"/>
                  <a:pt x="2307508" y="3488425"/>
                  <a:pt x="2329179" y="3488765"/>
                </a:cubicBezTo>
                <a:cubicBezTo>
                  <a:pt x="2350416" y="3489104"/>
                  <a:pt x="2368620" y="3474845"/>
                  <a:pt x="2368186" y="3458549"/>
                </a:cubicBezTo>
                <a:cubicBezTo>
                  <a:pt x="2367320" y="3442592"/>
                  <a:pt x="2350416" y="3429691"/>
                  <a:pt x="2330046" y="3429351"/>
                </a:cubicBezTo>
                <a:close/>
                <a:moveTo>
                  <a:pt x="2100335" y="2856267"/>
                </a:moveTo>
                <a:cubicBezTo>
                  <a:pt x="2057860" y="2855927"/>
                  <a:pt x="2022320" y="2883427"/>
                  <a:pt x="2022320" y="2916699"/>
                </a:cubicBezTo>
                <a:cubicBezTo>
                  <a:pt x="2022754" y="2949291"/>
                  <a:pt x="2056994" y="2976452"/>
                  <a:pt x="2098602" y="2976791"/>
                </a:cubicBezTo>
                <a:cubicBezTo>
                  <a:pt x="2141510" y="2977131"/>
                  <a:pt x="2176183" y="2949970"/>
                  <a:pt x="2176183" y="2916020"/>
                </a:cubicBezTo>
                <a:cubicBezTo>
                  <a:pt x="2175750" y="2883088"/>
                  <a:pt x="2142810" y="2856946"/>
                  <a:pt x="2100335" y="2856267"/>
                </a:cubicBezTo>
                <a:close/>
                <a:moveTo>
                  <a:pt x="2098168" y="3045711"/>
                </a:moveTo>
                <a:cubicBezTo>
                  <a:pt x="2062195" y="3046050"/>
                  <a:pt x="2033589" y="3069137"/>
                  <a:pt x="2033589" y="3096976"/>
                </a:cubicBezTo>
                <a:cubicBezTo>
                  <a:pt x="2033589" y="3124815"/>
                  <a:pt x="2062628" y="3147562"/>
                  <a:pt x="2098602" y="3148241"/>
                </a:cubicBezTo>
                <a:cubicBezTo>
                  <a:pt x="2135875" y="3148581"/>
                  <a:pt x="2165348" y="3126173"/>
                  <a:pt x="2165348" y="3096976"/>
                </a:cubicBezTo>
                <a:cubicBezTo>
                  <a:pt x="2164915" y="3067439"/>
                  <a:pt x="2135442" y="3045032"/>
                  <a:pt x="2098168" y="3045711"/>
                </a:cubicBezTo>
                <a:close/>
                <a:moveTo>
                  <a:pt x="2097735" y="2666484"/>
                </a:moveTo>
                <a:cubicBezTo>
                  <a:pt x="2050926" y="2667163"/>
                  <a:pt x="2012352" y="2697718"/>
                  <a:pt x="2011918" y="2734384"/>
                </a:cubicBezTo>
                <a:cubicBezTo>
                  <a:pt x="2011918" y="2772070"/>
                  <a:pt x="2051359" y="2802625"/>
                  <a:pt x="2099468" y="2802625"/>
                </a:cubicBezTo>
                <a:cubicBezTo>
                  <a:pt x="2148445" y="2802625"/>
                  <a:pt x="2186152" y="2772409"/>
                  <a:pt x="2185718" y="2733706"/>
                </a:cubicBezTo>
                <a:cubicBezTo>
                  <a:pt x="2185718" y="2695681"/>
                  <a:pt x="2146711" y="2665805"/>
                  <a:pt x="2097735" y="2666484"/>
                </a:cubicBezTo>
                <a:close/>
                <a:moveTo>
                  <a:pt x="1867591" y="2669200"/>
                </a:moveTo>
                <a:cubicBezTo>
                  <a:pt x="1820782" y="2669200"/>
                  <a:pt x="1782641" y="2698736"/>
                  <a:pt x="1783074" y="2735064"/>
                </a:cubicBezTo>
                <a:cubicBezTo>
                  <a:pt x="1783074" y="2770372"/>
                  <a:pt x="1819915" y="2799570"/>
                  <a:pt x="1865857" y="2800588"/>
                </a:cubicBezTo>
                <a:cubicBezTo>
                  <a:pt x="1912666" y="2801607"/>
                  <a:pt x="1950807" y="2772409"/>
                  <a:pt x="1951240" y="2735743"/>
                </a:cubicBezTo>
                <a:cubicBezTo>
                  <a:pt x="1951240" y="2698397"/>
                  <a:pt x="1914400" y="2669200"/>
                  <a:pt x="1867591" y="2669200"/>
                </a:cubicBezTo>
                <a:close/>
                <a:moveTo>
                  <a:pt x="2099468" y="3237871"/>
                </a:moveTo>
                <a:cubicBezTo>
                  <a:pt x="2070430" y="3237871"/>
                  <a:pt x="2047458" y="3255525"/>
                  <a:pt x="2047025" y="3277932"/>
                </a:cubicBezTo>
                <a:cubicBezTo>
                  <a:pt x="2046592" y="3301358"/>
                  <a:pt x="2069563" y="3320031"/>
                  <a:pt x="2099902" y="3319691"/>
                </a:cubicBezTo>
                <a:cubicBezTo>
                  <a:pt x="2128507" y="3319691"/>
                  <a:pt x="2151912" y="3301698"/>
                  <a:pt x="2152779" y="3279630"/>
                </a:cubicBezTo>
                <a:cubicBezTo>
                  <a:pt x="2153212" y="3256543"/>
                  <a:pt x="2128941" y="3237531"/>
                  <a:pt x="2099468" y="3237871"/>
                </a:cubicBezTo>
                <a:close/>
                <a:moveTo>
                  <a:pt x="1866724" y="2482133"/>
                </a:moveTo>
                <a:cubicBezTo>
                  <a:pt x="1815581" y="2482472"/>
                  <a:pt x="1774840" y="2514386"/>
                  <a:pt x="1774840" y="2554447"/>
                </a:cubicBezTo>
                <a:cubicBezTo>
                  <a:pt x="1774840" y="2594848"/>
                  <a:pt x="1815147" y="2626422"/>
                  <a:pt x="1866724" y="2626762"/>
                </a:cubicBezTo>
                <a:cubicBezTo>
                  <a:pt x="1917867" y="2627101"/>
                  <a:pt x="1959475" y="2595187"/>
                  <a:pt x="1959908" y="2555466"/>
                </a:cubicBezTo>
                <a:cubicBezTo>
                  <a:pt x="1960775" y="2514725"/>
                  <a:pt x="1918734" y="2481793"/>
                  <a:pt x="1866724" y="2482133"/>
                </a:cubicBezTo>
                <a:close/>
                <a:moveTo>
                  <a:pt x="1866291" y="2293707"/>
                </a:moveTo>
                <a:cubicBezTo>
                  <a:pt x="1810813" y="2294047"/>
                  <a:pt x="1766172" y="2329355"/>
                  <a:pt x="1766172" y="2372812"/>
                </a:cubicBezTo>
                <a:cubicBezTo>
                  <a:pt x="1766605" y="2416269"/>
                  <a:pt x="1811246" y="2450898"/>
                  <a:pt x="1867591" y="2450898"/>
                </a:cubicBezTo>
                <a:cubicBezTo>
                  <a:pt x="1923501" y="2450898"/>
                  <a:pt x="1967710" y="2415929"/>
                  <a:pt x="1967276" y="2371793"/>
                </a:cubicBezTo>
                <a:cubicBezTo>
                  <a:pt x="1967276" y="2327997"/>
                  <a:pt x="1922635" y="2293707"/>
                  <a:pt x="1866291" y="2293707"/>
                </a:cubicBezTo>
                <a:close/>
                <a:moveTo>
                  <a:pt x="1868024" y="2106300"/>
                </a:moveTo>
                <a:cubicBezTo>
                  <a:pt x="1809079" y="2105961"/>
                  <a:pt x="1760537" y="2143306"/>
                  <a:pt x="1760104" y="2189479"/>
                </a:cubicBezTo>
                <a:cubicBezTo>
                  <a:pt x="1759670" y="2235991"/>
                  <a:pt x="1806479" y="2273676"/>
                  <a:pt x="1865857" y="2274016"/>
                </a:cubicBezTo>
                <a:cubicBezTo>
                  <a:pt x="1924802" y="2274355"/>
                  <a:pt x="1973344" y="2237010"/>
                  <a:pt x="1974211" y="2190837"/>
                </a:cubicBezTo>
                <a:cubicBezTo>
                  <a:pt x="1975511" y="2145683"/>
                  <a:pt x="1926536" y="2106640"/>
                  <a:pt x="1868024" y="2106300"/>
                </a:cubicBezTo>
                <a:close/>
                <a:moveTo>
                  <a:pt x="2099468" y="3430709"/>
                </a:moveTo>
                <a:cubicBezTo>
                  <a:pt x="2079098" y="3430709"/>
                  <a:pt x="2062195" y="3444290"/>
                  <a:pt x="2063062" y="3459907"/>
                </a:cubicBezTo>
                <a:cubicBezTo>
                  <a:pt x="2063928" y="3475863"/>
                  <a:pt x="2081265" y="3488085"/>
                  <a:pt x="2102069" y="3487067"/>
                </a:cubicBezTo>
                <a:cubicBezTo>
                  <a:pt x="2122006" y="3486049"/>
                  <a:pt x="2136309" y="3473826"/>
                  <a:pt x="2135442" y="3457870"/>
                </a:cubicBezTo>
                <a:cubicBezTo>
                  <a:pt x="2135009" y="3442252"/>
                  <a:pt x="2119406" y="3430709"/>
                  <a:pt x="2099468" y="3430709"/>
                </a:cubicBezTo>
                <a:close/>
                <a:moveTo>
                  <a:pt x="2099468" y="2478738"/>
                </a:moveTo>
                <a:cubicBezTo>
                  <a:pt x="2047025" y="2478738"/>
                  <a:pt x="2003683" y="2512688"/>
                  <a:pt x="2002817" y="2553768"/>
                </a:cubicBezTo>
                <a:cubicBezTo>
                  <a:pt x="2002383" y="2595527"/>
                  <a:pt x="2047025" y="2630496"/>
                  <a:pt x="2100335" y="2629817"/>
                </a:cubicBezTo>
                <a:cubicBezTo>
                  <a:pt x="2153212" y="2629138"/>
                  <a:pt x="2195254" y="2595187"/>
                  <a:pt x="2195254" y="2553768"/>
                </a:cubicBezTo>
                <a:cubicBezTo>
                  <a:pt x="2195254" y="2512688"/>
                  <a:pt x="2151912" y="2478738"/>
                  <a:pt x="2099468" y="2478738"/>
                </a:cubicBezTo>
                <a:close/>
                <a:moveTo>
                  <a:pt x="2098168" y="2290312"/>
                </a:moveTo>
                <a:cubicBezTo>
                  <a:pt x="2040957" y="2290991"/>
                  <a:pt x="1995448" y="2327318"/>
                  <a:pt x="1995448" y="2372472"/>
                </a:cubicBezTo>
                <a:cubicBezTo>
                  <a:pt x="1995448" y="2417627"/>
                  <a:pt x="2041391" y="2453953"/>
                  <a:pt x="2098602" y="2454293"/>
                </a:cubicBezTo>
                <a:cubicBezTo>
                  <a:pt x="2156680" y="2454633"/>
                  <a:pt x="2204789" y="2417627"/>
                  <a:pt x="2204789" y="2372472"/>
                </a:cubicBezTo>
                <a:cubicBezTo>
                  <a:pt x="2204355" y="2326979"/>
                  <a:pt x="2155812" y="2289973"/>
                  <a:pt x="2098168" y="2290312"/>
                </a:cubicBezTo>
                <a:close/>
                <a:moveTo>
                  <a:pt x="2332213" y="2478058"/>
                </a:moveTo>
                <a:cubicBezTo>
                  <a:pt x="2277603" y="2477040"/>
                  <a:pt x="2232094" y="2510990"/>
                  <a:pt x="2231660" y="2553768"/>
                </a:cubicBezTo>
                <a:cubicBezTo>
                  <a:pt x="2231227" y="2595527"/>
                  <a:pt x="2274569" y="2630157"/>
                  <a:pt x="2327879" y="2630496"/>
                </a:cubicBezTo>
                <a:cubicBezTo>
                  <a:pt x="2382489" y="2630835"/>
                  <a:pt x="2425398" y="2598243"/>
                  <a:pt x="2426264" y="2555805"/>
                </a:cubicBezTo>
                <a:cubicBezTo>
                  <a:pt x="2427565" y="2513367"/>
                  <a:pt x="2385957" y="2479077"/>
                  <a:pt x="2332213" y="2478058"/>
                </a:cubicBezTo>
                <a:close/>
                <a:moveTo>
                  <a:pt x="2562790" y="3430030"/>
                </a:moveTo>
                <a:cubicBezTo>
                  <a:pt x="2541987" y="3429691"/>
                  <a:pt x="2525083" y="3441913"/>
                  <a:pt x="2524650" y="3458209"/>
                </a:cubicBezTo>
                <a:cubicBezTo>
                  <a:pt x="2524216" y="3474166"/>
                  <a:pt x="2540253" y="3487407"/>
                  <a:pt x="2561057" y="3487746"/>
                </a:cubicBezTo>
                <a:cubicBezTo>
                  <a:pt x="2581861" y="3488085"/>
                  <a:pt x="2598331" y="3475863"/>
                  <a:pt x="2599197" y="3459567"/>
                </a:cubicBezTo>
                <a:cubicBezTo>
                  <a:pt x="2599197" y="3443271"/>
                  <a:pt x="2583595" y="3430370"/>
                  <a:pt x="2562790" y="3430030"/>
                </a:cubicBezTo>
                <a:close/>
                <a:moveTo>
                  <a:pt x="2330479" y="2665805"/>
                </a:moveTo>
                <a:cubicBezTo>
                  <a:pt x="2280636" y="2665465"/>
                  <a:pt x="2241196" y="2696021"/>
                  <a:pt x="2241629" y="2735064"/>
                </a:cubicBezTo>
                <a:cubicBezTo>
                  <a:pt x="2241629" y="2773088"/>
                  <a:pt x="2280203" y="2803304"/>
                  <a:pt x="2328746" y="2803644"/>
                </a:cubicBezTo>
                <a:cubicBezTo>
                  <a:pt x="2378588" y="2803983"/>
                  <a:pt x="2418029" y="2773088"/>
                  <a:pt x="2418029" y="2734724"/>
                </a:cubicBezTo>
                <a:cubicBezTo>
                  <a:pt x="2417596" y="2696360"/>
                  <a:pt x="2378588" y="2666144"/>
                  <a:pt x="2330479" y="2665805"/>
                </a:cubicBezTo>
                <a:close/>
                <a:moveTo>
                  <a:pt x="2332646" y="2289633"/>
                </a:moveTo>
                <a:cubicBezTo>
                  <a:pt x="2272835" y="2288615"/>
                  <a:pt x="2224726" y="2324263"/>
                  <a:pt x="2223426" y="2370775"/>
                </a:cubicBezTo>
                <a:cubicBezTo>
                  <a:pt x="2222125" y="2416269"/>
                  <a:pt x="2268501" y="2453953"/>
                  <a:pt x="2326578" y="2454972"/>
                </a:cubicBezTo>
                <a:cubicBezTo>
                  <a:pt x="2386390" y="2455990"/>
                  <a:pt x="2434933" y="2420003"/>
                  <a:pt x="2435800" y="2373830"/>
                </a:cubicBezTo>
                <a:cubicBezTo>
                  <a:pt x="2436233" y="2327997"/>
                  <a:pt x="2390724" y="2290652"/>
                  <a:pt x="2332646" y="2289633"/>
                </a:cubicBezTo>
                <a:close/>
                <a:moveTo>
                  <a:pt x="2328746" y="3236512"/>
                </a:moveTo>
                <a:cubicBezTo>
                  <a:pt x="2298840" y="3236852"/>
                  <a:pt x="2275869" y="3255185"/>
                  <a:pt x="2275869" y="3278951"/>
                </a:cubicBezTo>
                <a:cubicBezTo>
                  <a:pt x="2275869" y="3302376"/>
                  <a:pt x="2299274" y="3321049"/>
                  <a:pt x="2328746" y="3321389"/>
                </a:cubicBezTo>
                <a:cubicBezTo>
                  <a:pt x="2358651" y="3321728"/>
                  <a:pt x="2384223" y="3301358"/>
                  <a:pt x="2383790" y="3277932"/>
                </a:cubicBezTo>
                <a:cubicBezTo>
                  <a:pt x="2382923" y="3254846"/>
                  <a:pt x="2358218" y="3236173"/>
                  <a:pt x="2328746" y="3236512"/>
                </a:cubicBezTo>
                <a:close/>
                <a:moveTo>
                  <a:pt x="2562790" y="3237192"/>
                </a:moveTo>
                <a:cubicBezTo>
                  <a:pt x="2533318" y="3236852"/>
                  <a:pt x="2508613" y="3255185"/>
                  <a:pt x="2508180" y="3277932"/>
                </a:cubicBezTo>
                <a:cubicBezTo>
                  <a:pt x="2507747" y="3300339"/>
                  <a:pt x="2532018" y="3320031"/>
                  <a:pt x="2561057" y="3320370"/>
                </a:cubicBezTo>
                <a:cubicBezTo>
                  <a:pt x="2590529" y="3320710"/>
                  <a:pt x="2614367" y="3302376"/>
                  <a:pt x="2614800" y="3279290"/>
                </a:cubicBezTo>
                <a:cubicBezTo>
                  <a:pt x="2615234" y="3255864"/>
                  <a:pt x="2592696" y="3237531"/>
                  <a:pt x="2562790" y="3237192"/>
                </a:cubicBezTo>
                <a:close/>
                <a:moveTo>
                  <a:pt x="2329613" y="2854909"/>
                </a:moveTo>
                <a:cubicBezTo>
                  <a:pt x="2287138" y="2854909"/>
                  <a:pt x="2251598" y="2882409"/>
                  <a:pt x="2251164" y="2915680"/>
                </a:cubicBezTo>
                <a:cubicBezTo>
                  <a:pt x="2250731" y="2949291"/>
                  <a:pt x="2284971" y="2977131"/>
                  <a:pt x="2327879" y="2977810"/>
                </a:cubicBezTo>
                <a:cubicBezTo>
                  <a:pt x="2371221" y="2978489"/>
                  <a:pt x="2408061" y="2949970"/>
                  <a:pt x="2408061" y="2916020"/>
                </a:cubicBezTo>
                <a:cubicBezTo>
                  <a:pt x="2407628" y="2883088"/>
                  <a:pt x="2372087" y="2855249"/>
                  <a:pt x="2329613" y="2854909"/>
                </a:cubicBezTo>
                <a:close/>
                <a:moveTo>
                  <a:pt x="2330913" y="3044353"/>
                </a:moveTo>
                <a:cubicBezTo>
                  <a:pt x="2293639" y="3043674"/>
                  <a:pt x="2262433" y="3067779"/>
                  <a:pt x="2262433" y="3096976"/>
                </a:cubicBezTo>
                <a:cubicBezTo>
                  <a:pt x="2262867" y="3125155"/>
                  <a:pt x="2293206" y="3148920"/>
                  <a:pt x="2329179" y="3149260"/>
                </a:cubicBezTo>
                <a:cubicBezTo>
                  <a:pt x="2365586" y="3149260"/>
                  <a:pt x="2395492" y="3126513"/>
                  <a:pt x="2395925" y="3097655"/>
                </a:cubicBezTo>
                <a:cubicBezTo>
                  <a:pt x="2395925" y="3068457"/>
                  <a:pt x="2367753" y="3045371"/>
                  <a:pt x="2330913" y="3044353"/>
                </a:cubicBezTo>
                <a:close/>
                <a:moveTo>
                  <a:pt x="1868024" y="3239229"/>
                </a:moveTo>
                <a:cubicBezTo>
                  <a:pt x="1840719" y="3238889"/>
                  <a:pt x="1817748" y="3256543"/>
                  <a:pt x="1817314" y="3278272"/>
                </a:cubicBezTo>
                <a:cubicBezTo>
                  <a:pt x="1816881" y="3300000"/>
                  <a:pt x="1838985" y="3317994"/>
                  <a:pt x="1866724" y="3318333"/>
                </a:cubicBezTo>
                <a:cubicBezTo>
                  <a:pt x="1894029" y="3318673"/>
                  <a:pt x="1917433" y="3300679"/>
                  <a:pt x="1917867" y="3279290"/>
                </a:cubicBezTo>
                <a:cubicBezTo>
                  <a:pt x="1917867" y="3258241"/>
                  <a:pt x="1894896" y="3239568"/>
                  <a:pt x="1868024" y="3239229"/>
                </a:cubicBezTo>
                <a:close/>
                <a:moveTo>
                  <a:pt x="1639180" y="3050803"/>
                </a:moveTo>
                <a:cubicBezTo>
                  <a:pt x="1606241" y="3050124"/>
                  <a:pt x="1578069" y="3071174"/>
                  <a:pt x="1578069" y="3096976"/>
                </a:cubicBezTo>
                <a:cubicBezTo>
                  <a:pt x="1578069" y="3121760"/>
                  <a:pt x="1604507" y="3142470"/>
                  <a:pt x="1636580" y="3142809"/>
                </a:cubicBezTo>
                <a:cubicBezTo>
                  <a:pt x="1669086" y="3143149"/>
                  <a:pt x="1695091" y="3123457"/>
                  <a:pt x="1695524" y="3097995"/>
                </a:cubicBezTo>
                <a:cubicBezTo>
                  <a:pt x="1695958" y="3071852"/>
                  <a:pt x="1671253" y="3051482"/>
                  <a:pt x="1639180" y="3050803"/>
                </a:cubicBezTo>
                <a:close/>
                <a:moveTo>
                  <a:pt x="1867591" y="2858304"/>
                </a:moveTo>
                <a:cubicBezTo>
                  <a:pt x="1826416" y="2857964"/>
                  <a:pt x="1792610" y="2884446"/>
                  <a:pt x="1792610" y="2916359"/>
                </a:cubicBezTo>
                <a:cubicBezTo>
                  <a:pt x="1792610" y="2947594"/>
                  <a:pt x="1825116" y="2973735"/>
                  <a:pt x="1864990" y="2974415"/>
                </a:cubicBezTo>
                <a:cubicBezTo>
                  <a:pt x="1907032" y="2975094"/>
                  <a:pt x="1940405" y="2949970"/>
                  <a:pt x="1940838" y="2917378"/>
                </a:cubicBezTo>
                <a:cubicBezTo>
                  <a:pt x="1941705" y="2884785"/>
                  <a:pt x="1909199" y="2858644"/>
                  <a:pt x="1867591" y="2858304"/>
                </a:cubicBezTo>
                <a:close/>
                <a:moveTo>
                  <a:pt x="1639180" y="3437160"/>
                </a:moveTo>
                <a:cubicBezTo>
                  <a:pt x="1623144" y="3436481"/>
                  <a:pt x="1608841" y="3446666"/>
                  <a:pt x="1609275" y="3458888"/>
                </a:cubicBezTo>
                <a:cubicBezTo>
                  <a:pt x="1609275" y="3470431"/>
                  <a:pt x="1622277" y="3480617"/>
                  <a:pt x="1637013" y="3480617"/>
                </a:cubicBezTo>
                <a:cubicBezTo>
                  <a:pt x="1652183" y="3480956"/>
                  <a:pt x="1664752" y="3471450"/>
                  <a:pt x="1665185" y="3459567"/>
                </a:cubicBezTo>
                <a:cubicBezTo>
                  <a:pt x="1665619" y="3447345"/>
                  <a:pt x="1654783" y="3437839"/>
                  <a:pt x="1639180" y="3437160"/>
                </a:cubicBezTo>
                <a:close/>
                <a:moveTo>
                  <a:pt x="1637013" y="2862378"/>
                </a:moveTo>
                <a:cubicBezTo>
                  <a:pt x="1598439" y="2862378"/>
                  <a:pt x="1567233" y="2886822"/>
                  <a:pt x="1567233" y="2916699"/>
                </a:cubicBezTo>
                <a:cubicBezTo>
                  <a:pt x="1567233" y="2946915"/>
                  <a:pt x="1598439" y="2971020"/>
                  <a:pt x="1637013" y="2971020"/>
                </a:cubicBezTo>
                <a:cubicBezTo>
                  <a:pt x="1676021" y="2971020"/>
                  <a:pt x="1706360" y="2947254"/>
                  <a:pt x="1706360" y="2916699"/>
                </a:cubicBezTo>
                <a:cubicBezTo>
                  <a:pt x="1706360" y="2886143"/>
                  <a:pt x="1676021" y="2862039"/>
                  <a:pt x="1637013" y="2862378"/>
                </a:cubicBezTo>
                <a:close/>
                <a:moveTo>
                  <a:pt x="1636147" y="3242963"/>
                </a:moveTo>
                <a:cubicBezTo>
                  <a:pt x="1611442" y="3243642"/>
                  <a:pt x="1591505" y="3259938"/>
                  <a:pt x="1592371" y="3279630"/>
                </a:cubicBezTo>
                <a:cubicBezTo>
                  <a:pt x="1592805" y="3299321"/>
                  <a:pt x="1613609" y="3314938"/>
                  <a:pt x="1638747" y="3314259"/>
                </a:cubicBezTo>
                <a:cubicBezTo>
                  <a:pt x="1663452" y="3313580"/>
                  <a:pt x="1683822" y="3296944"/>
                  <a:pt x="1682955" y="3277932"/>
                </a:cubicBezTo>
                <a:cubicBezTo>
                  <a:pt x="1682089" y="3258920"/>
                  <a:pt x="1660418" y="3242624"/>
                  <a:pt x="1636147" y="3242963"/>
                </a:cubicBezTo>
                <a:close/>
                <a:moveTo>
                  <a:pt x="1406002" y="2117844"/>
                </a:moveTo>
                <a:cubicBezTo>
                  <a:pt x="1353992" y="2117504"/>
                  <a:pt x="1311518" y="2150097"/>
                  <a:pt x="1311951" y="2190837"/>
                </a:cubicBezTo>
                <a:cubicBezTo>
                  <a:pt x="1312384" y="2230559"/>
                  <a:pt x="1353559" y="2262473"/>
                  <a:pt x="1404702" y="2262473"/>
                </a:cubicBezTo>
                <a:cubicBezTo>
                  <a:pt x="1456279" y="2262473"/>
                  <a:pt x="1496586" y="2230899"/>
                  <a:pt x="1497020" y="2190498"/>
                </a:cubicBezTo>
                <a:cubicBezTo>
                  <a:pt x="1497453" y="2150436"/>
                  <a:pt x="1457146" y="2118183"/>
                  <a:pt x="1406002" y="2117844"/>
                </a:cubicBezTo>
                <a:close/>
                <a:moveTo>
                  <a:pt x="1403835" y="2303892"/>
                </a:moveTo>
                <a:cubicBezTo>
                  <a:pt x="1355726" y="2304232"/>
                  <a:pt x="1316719" y="2335806"/>
                  <a:pt x="1317152" y="2373152"/>
                </a:cubicBezTo>
                <a:cubicBezTo>
                  <a:pt x="1317586" y="2410497"/>
                  <a:pt x="1357893" y="2441731"/>
                  <a:pt x="1405569" y="2441392"/>
                </a:cubicBezTo>
                <a:cubicBezTo>
                  <a:pt x="1453678" y="2441053"/>
                  <a:pt x="1492252" y="2410157"/>
                  <a:pt x="1491819" y="2372133"/>
                </a:cubicBezTo>
                <a:cubicBezTo>
                  <a:pt x="1491386" y="2333769"/>
                  <a:pt x="1451945" y="2303213"/>
                  <a:pt x="1403835" y="2303892"/>
                </a:cubicBezTo>
                <a:close/>
                <a:moveTo>
                  <a:pt x="1405136" y="1752197"/>
                </a:moveTo>
                <a:cubicBezTo>
                  <a:pt x="1351392" y="1751857"/>
                  <a:pt x="1307617" y="1786147"/>
                  <a:pt x="1307184" y="1827906"/>
                </a:cubicBezTo>
                <a:cubicBezTo>
                  <a:pt x="1306750" y="1869326"/>
                  <a:pt x="1350959" y="1904295"/>
                  <a:pt x="1404269" y="1904635"/>
                </a:cubicBezTo>
                <a:cubicBezTo>
                  <a:pt x="1457579" y="1904974"/>
                  <a:pt x="1501354" y="1870684"/>
                  <a:pt x="1501354" y="1828585"/>
                </a:cubicBezTo>
                <a:cubicBezTo>
                  <a:pt x="1501788" y="1785808"/>
                  <a:pt x="1459313" y="1752536"/>
                  <a:pt x="1405136" y="1752197"/>
                </a:cubicBezTo>
                <a:close/>
                <a:moveTo>
                  <a:pt x="1405136" y="1934511"/>
                </a:moveTo>
                <a:cubicBezTo>
                  <a:pt x="1352692" y="1934511"/>
                  <a:pt x="1309351" y="1968461"/>
                  <a:pt x="1308484" y="2009541"/>
                </a:cubicBezTo>
                <a:cubicBezTo>
                  <a:pt x="1308050" y="2051301"/>
                  <a:pt x="1352692" y="2086270"/>
                  <a:pt x="1406002" y="2085591"/>
                </a:cubicBezTo>
                <a:cubicBezTo>
                  <a:pt x="1458879" y="2084912"/>
                  <a:pt x="1500920" y="2050961"/>
                  <a:pt x="1500920" y="2009541"/>
                </a:cubicBezTo>
                <a:cubicBezTo>
                  <a:pt x="1500487" y="1968461"/>
                  <a:pt x="1457579" y="1934850"/>
                  <a:pt x="1405136" y="1934511"/>
                </a:cubicBezTo>
                <a:close/>
                <a:moveTo>
                  <a:pt x="1637447" y="2672255"/>
                </a:moveTo>
                <a:cubicBezTo>
                  <a:pt x="1593672" y="2672255"/>
                  <a:pt x="1557698" y="2700095"/>
                  <a:pt x="1557265" y="2734045"/>
                </a:cubicBezTo>
                <a:cubicBezTo>
                  <a:pt x="1556831" y="2767996"/>
                  <a:pt x="1593238" y="2796514"/>
                  <a:pt x="1636580" y="2796853"/>
                </a:cubicBezTo>
                <a:cubicBezTo>
                  <a:pt x="1679922" y="2797193"/>
                  <a:pt x="1715895" y="2769354"/>
                  <a:pt x="1715895" y="2734724"/>
                </a:cubicBezTo>
                <a:cubicBezTo>
                  <a:pt x="1716329" y="2700095"/>
                  <a:pt x="1681655" y="2672595"/>
                  <a:pt x="1637447" y="2672255"/>
                </a:cubicBezTo>
                <a:close/>
                <a:moveTo>
                  <a:pt x="1638747" y="2483491"/>
                </a:moveTo>
                <a:cubicBezTo>
                  <a:pt x="1590204" y="2482811"/>
                  <a:pt x="1549463" y="2514386"/>
                  <a:pt x="1549897" y="2553089"/>
                </a:cubicBezTo>
                <a:cubicBezTo>
                  <a:pt x="1550330" y="2591114"/>
                  <a:pt x="1589337" y="2621669"/>
                  <a:pt x="1637447" y="2621669"/>
                </a:cubicBezTo>
                <a:cubicBezTo>
                  <a:pt x="1685122" y="2621669"/>
                  <a:pt x="1724997" y="2590774"/>
                  <a:pt x="1725430" y="2553089"/>
                </a:cubicBezTo>
                <a:cubicBezTo>
                  <a:pt x="1725430" y="2515404"/>
                  <a:pt x="1686856" y="2484170"/>
                  <a:pt x="1638747" y="2483491"/>
                </a:cubicBezTo>
                <a:close/>
                <a:moveTo>
                  <a:pt x="1869324" y="3432746"/>
                </a:moveTo>
                <a:cubicBezTo>
                  <a:pt x="1850688" y="3431728"/>
                  <a:pt x="1834651" y="3443271"/>
                  <a:pt x="1833351" y="3457530"/>
                </a:cubicBezTo>
                <a:cubicBezTo>
                  <a:pt x="1832484" y="3471450"/>
                  <a:pt x="1847653" y="3484690"/>
                  <a:pt x="1865857" y="3485030"/>
                </a:cubicBezTo>
                <a:cubicBezTo>
                  <a:pt x="1884061" y="3485370"/>
                  <a:pt x="1899663" y="3473487"/>
                  <a:pt x="1899663" y="3458888"/>
                </a:cubicBezTo>
                <a:cubicBezTo>
                  <a:pt x="1900097" y="3444969"/>
                  <a:pt x="1887094" y="3433765"/>
                  <a:pt x="1869324" y="3432746"/>
                </a:cubicBezTo>
                <a:close/>
                <a:moveTo>
                  <a:pt x="1866291" y="3047069"/>
                </a:moveTo>
                <a:cubicBezTo>
                  <a:pt x="1832051" y="3047408"/>
                  <a:pt x="1803012" y="3070834"/>
                  <a:pt x="1803879" y="3097315"/>
                </a:cubicBezTo>
                <a:cubicBezTo>
                  <a:pt x="1804312" y="3124476"/>
                  <a:pt x="1833784" y="3146544"/>
                  <a:pt x="1868024" y="3146204"/>
                </a:cubicBezTo>
                <a:cubicBezTo>
                  <a:pt x="1902698" y="3145865"/>
                  <a:pt x="1930436" y="3123457"/>
                  <a:pt x="1930003" y="3095957"/>
                </a:cubicBezTo>
                <a:cubicBezTo>
                  <a:pt x="1929569" y="3068797"/>
                  <a:pt x="1900531" y="3046729"/>
                  <a:pt x="1866291" y="3047069"/>
                </a:cubicBezTo>
                <a:close/>
                <a:moveTo>
                  <a:pt x="1636147" y="1745407"/>
                </a:moveTo>
                <a:cubicBezTo>
                  <a:pt x="1578069" y="1745746"/>
                  <a:pt x="1531260" y="1782413"/>
                  <a:pt x="1531260" y="1828246"/>
                </a:cubicBezTo>
                <a:cubicBezTo>
                  <a:pt x="1531260" y="1874758"/>
                  <a:pt x="1578502" y="1911425"/>
                  <a:pt x="1638314" y="1911085"/>
                </a:cubicBezTo>
                <a:cubicBezTo>
                  <a:pt x="1696825" y="1910746"/>
                  <a:pt x="1743200" y="1874079"/>
                  <a:pt x="1743200" y="1828246"/>
                </a:cubicBezTo>
                <a:cubicBezTo>
                  <a:pt x="1743634" y="1782073"/>
                  <a:pt x="1695524" y="1745067"/>
                  <a:pt x="1636147" y="1745407"/>
                </a:cubicBezTo>
                <a:close/>
                <a:moveTo>
                  <a:pt x="1403835" y="2489262"/>
                </a:moveTo>
                <a:cubicBezTo>
                  <a:pt x="1359194" y="2489602"/>
                  <a:pt x="1322786" y="2518799"/>
                  <a:pt x="1323653" y="2553429"/>
                </a:cubicBezTo>
                <a:cubicBezTo>
                  <a:pt x="1324520" y="2588397"/>
                  <a:pt x="1361361" y="2616237"/>
                  <a:pt x="1406436" y="2615898"/>
                </a:cubicBezTo>
                <a:cubicBezTo>
                  <a:pt x="1451511" y="2615558"/>
                  <a:pt x="1486618" y="2587040"/>
                  <a:pt x="1486184" y="2551731"/>
                </a:cubicBezTo>
                <a:cubicBezTo>
                  <a:pt x="1485318" y="2516083"/>
                  <a:pt x="1449344" y="2488923"/>
                  <a:pt x="1403835" y="2489262"/>
                </a:cubicBezTo>
                <a:close/>
                <a:moveTo>
                  <a:pt x="1637013" y="2298121"/>
                </a:moveTo>
                <a:cubicBezTo>
                  <a:pt x="1585437" y="2298121"/>
                  <a:pt x="1542962" y="2331053"/>
                  <a:pt x="1542095" y="2371454"/>
                </a:cubicBezTo>
                <a:cubicBezTo>
                  <a:pt x="1541228" y="2412534"/>
                  <a:pt x="1584137" y="2446485"/>
                  <a:pt x="1637447" y="2446485"/>
                </a:cubicBezTo>
                <a:cubicBezTo>
                  <a:pt x="1689890" y="2446485"/>
                  <a:pt x="1731064" y="2414232"/>
                  <a:pt x="1731498" y="2373152"/>
                </a:cubicBezTo>
                <a:cubicBezTo>
                  <a:pt x="1731932" y="2331392"/>
                  <a:pt x="1690324" y="2298121"/>
                  <a:pt x="1637013" y="2298121"/>
                </a:cubicBezTo>
                <a:close/>
                <a:moveTo>
                  <a:pt x="1638747" y="1928739"/>
                </a:moveTo>
                <a:cubicBezTo>
                  <a:pt x="1580236" y="1928060"/>
                  <a:pt x="1532560" y="1964727"/>
                  <a:pt x="1532560" y="2010221"/>
                </a:cubicBezTo>
                <a:cubicBezTo>
                  <a:pt x="1532560" y="2055375"/>
                  <a:pt x="1580669" y="2092720"/>
                  <a:pt x="1638747" y="2092041"/>
                </a:cubicBezTo>
                <a:cubicBezTo>
                  <a:pt x="1696391" y="2091362"/>
                  <a:pt x="1741900" y="2055375"/>
                  <a:pt x="1741900" y="2010221"/>
                </a:cubicBezTo>
                <a:cubicBezTo>
                  <a:pt x="1741466" y="1965066"/>
                  <a:pt x="1696391" y="1929079"/>
                  <a:pt x="1638747" y="1928739"/>
                </a:cubicBezTo>
                <a:close/>
                <a:moveTo>
                  <a:pt x="1636147" y="2111393"/>
                </a:moveTo>
                <a:cubicBezTo>
                  <a:pt x="1580669" y="2112072"/>
                  <a:pt x="1536027" y="2148060"/>
                  <a:pt x="1536461" y="2191516"/>
                </a:cubicBezTo>
                <a:cubicBezTo>
                  <a:pt x="1536894" y="2234633"/>
                  <a:pt x="1583270" y="2270281"/>
                  <a:pt x="1638314" y="2269603"/>
                </a:cubicBezTo>
                <a:cubicBezTo>
                  <a:pt x="1693791" y="2268923"/>
                  <a:pt x="1737999" y="2233275"/>
                  <a:pt x="1737566" y="2189819"/>
                </a:cubicBezTo>
                <a:cubicBezTo>
                  <a:pt x="1737132" y="2146023"/>
                  <a:pt x="1691190" y="2110714"/>
                  <a:pt x="1636147" y="2111393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0000"/>
                  <a:lumOff val="10000"/>
                  <a:alpha val="30000"/>
                </a:schemeClr>
              </a:gs>
              <a:gs pos="0">
                <a:schemeClr val="accent1">
                  <a:lumMod val="90000"/>
                  <a:lumOff val="10000"/>
                  <a:alpha val="30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31" name="任意多边形: 形状 30"/>
          <p:cNvSpPr/>
          <p:nvPr userDrawn="1">
            <p:custDataLst>
              <p:tags r:id="rId14"/>
            </p:custDataLst>
          </p:nvPr>
        </p:nvSpPr>
        <p:spPr>
          <a:xfrm>
            <a:off x="3204811" y="0"/>
            <a:ext cx="1186287" cy="1066298"/>
          </a:xfrm>
          <a:custGeom>
            <a:avLst/>
            <a:gdLst>
              <a:gd name="connsiteX0" fmla="*/ 832743 w 3537976"/>
              <a:gd name="connsiteY0" fmla="*/ 3146415 h 3179742"/>
              <a:gd name="connsiteX1" fmla="*/ 850516 w 3537976"/>
              <a:gd name="connsiteY1" fmla="*/ 3161050 h 3179742"/>
              <a:gd name="connsiteX2" fmla="*/ 834833 w 3537976"/>
              <a:gd name="connsiteY2" fmla="*/ 3178207 h 3179742"/>
              <a:gd name="connsiteX3" fmla="*/ 818105 w 3537976"/>
              <a:gd name="connsiteY3" fmla="*/ 3162058 h 3179742"/>
              <a:gd name="connsiteX4" fmla="*/ 832743 w 3537976"/>
              <a:gd name="connsiteY4" fmla="*/ 3146415 h 3179742"/>
              <a:gd name="connsiteX5" fmla="*/ 1319423 w 3537976"/>
              <a:gd name="connsiteY5" fmla="*/ 3145910 h 3179742"/>
              <a:gd name="connsiteX6" fmla="*/ 1337720 w 3537976"/>
              <a:gd name="connsiteY6" fmla="*/ 3159535 h 3179742"/>
              <a:gd name="connsiteX7" fmla="*/ 1327264 w 3537976"/>
              <a:gd name="connsiteY7" fmla="*/ 3177198 h 3179742"/>
              <a:gd name="connsiteX8" fmla="*/ 1305309 w 3537976"/>
              <a:gd name="connsiteY8" fmla="*/ 3162058 h 3179742"/>
              <a:gd name="connsiteX9" fmla="*/ 1319423 w 3537976"/>
              <a:gd name="connsiteY9" fmla="*/ 3145910 h 3179742"/>
              <a:gd name="connsiteX10" fmla="*/ 1077913 w 3537976"/>
              <a:gd name="connsiteY10" fmla="*/ 3143388 h 3179742"/>
              <a:gd name="connsiteX11" fmla="*/ 1095686 w 3537976"/>
              <a:gd name="connsiteY11" fmla="*/ 3163067 h 3179742"/>
              <a:gd name="connsiteX12" fmla="*/ 1075821 w 3537976"/>
              <a:gd name="connsiteY12" fmla="*/ 3179720 h 3179742"/>
              <a:gd name="connsiteX13" fmla="*/ 1058570 w 3537976"/>
              <a:gd name="connsiteY13" fmla="*/ 3160545 h 3179742"/>
              <a:gd name="connsiteX14" fmla="*/ 1077913 w 3537976"/>
              <a:gd name="connsiteY14" fmla="*/ 3143388 h 3179742"/>
              <a:gd name="connsiteX15" fmla="*/ 102982 w 3537976"/>
              <a:gd name="connsiteY15" fmla="*/ 2905206 h 3179742"/>
              <a:gd name="connsiteX16" fmla="*/ 123370 w 3537976"/>
              <a:gd name="connsiteY16" fmla="*/ 2924886 h 3179742"/>
              <a:gd name="connsiteX17" fmla="*/ 104028 w 3537976"/>
              <a:gd name="connsiteY17" fmla="*/ 2945576 h 3179742"/>
              <a:gd name="connsiteX18" fmla="*/ 82073 w 3537976"/>
              <a:gd name="connsiteY18" fmla="*/ 2924382 h 3179742"/>
              <a:gd name="connsiteX19" fmla="*/ 102982 w 3537976"/>
              <a:gd name="connsiteY19" fmla="*/ 2905206 h 3179742"/>
              <a:gd name="connsiteX20" fmla="*/ 2049706 w 3537976"/>
              <a:gd name="connsiteY20" fmla="*/ 2904196 h 3179742"/>
              <a:gd name="connsiteX21" fmla="*/ 2072183 w 3537976"/>
              <a:gd name="connsiteY21" fmla="*/ 2924886 h 3179742"/>
              <a:gd name="connsiteX22" fmla="*/ 2050752 w 3537976"/>
              <a:gd name="connsiteY22" fmla="*/ 2946585 h 3179742"/>
              <a:gd name="connsiteX23" fmla="*/ 2027750 w 3537976"/>
              <a:gd name="connsiteY23" fmla="*/ 2925896 h 3179742"/>
              <a:gd name="connsiteX24" fmla="*/ 2049706 w 3537976"/>
              <a:gd name="connsiteY24" fmla="*/ 2904196 h 3179742"/>
              <a:gd name="connsiteX25" fmla="*/ 349721 w 3537976"/>
              <a:gd name="connsiteY25" fmla="*/ 2897637 h 3179742"/>
              <a:gd name="connsiteX26" fmla="*/ 377427 w 3537976"/>
              <a:gd name="connsiteY26" fmla="*/ 2926905 h 3179742"/>
              <a:gd name="connsiteX27" fmla="*/ 347630 w 3537976"/>
              <a:gd name="connsiteY27" fmla="*/ 2954155 h 3179742"/>
              <a:gd name="connsiteX28" fmla="*/ 318356 w 3537976"/>
              <a:gd name="connsiteY28" fmla="*/ 2925896 h 3179742"/>
              <a:gd name="connsiteX29" fmla="*/ 349721 w 3537976"/>
              <a:gd name="connsiteY29" fmla="*/ 2897637 h 3179742"/>
              <a:gd name="connsiteX30" fmla="*/ 1808718 w 3537976"/>
              <a:gd name="connsiteY30" fmla="*/ 2895619 h 3179742"/>
              <a:gd name="connsiteX31" fmla="*/ 1838514 w 3537976"/>
              <a:gd name="connsiteY31" fmla="*/ 2926401 h 3179742"/>
              <a:gd name="connsiteX32" fmla="*/ 1807672 w 3537976"/>
              <a:gd name="connsiteY32" fmla="*/ 2955668 h 3179742"/>
              <a:gd name="connsiteX33" fmla="*/ 1777875 w 3537976"/>
              <a:gd name="connsiteY33" fmla="*/ 2925392 h 3179742"/>
              <a:gd name="connsiteX34" fmla="*/ 1808718 w 3537976"/>
              <a:gd name="connsiteY34" fmla="*/ 2895619 h 3179742"/>
              <a:gd name="connsiteX35" fmla="*/ 591755 w 3537976"/>
              <a:gd name="connsiteY35" fmla="*/ 2891582 h 3179742"/>
              <a:gd name="connsiteX36" fmla="*/ 624164 w 3537976"/>
              <a:gd name="connsiteY36" fmla="*/ 2925896 h 3179742"/>
              <a:gd name="connsiteX37" fmla="*/ 588618 w 3537976"/>
              <a:gd name="connsiteY37" fmla="*/ 2959705 h 3179742"/>
              <a:gd name="connsiteX38" fmla="*/ 554117 w 3537976"/>
              <a:gd name="connsiteY38" fmla="*/ 2923877 h 3179742"/>
              <a:gd name="connsiteX39" fmla="*/ 591755 w 3537976"/>
              <a:gd name="connsiteY39" fmla="*/ 2891582 h 3179742"/>
              <a:gd name="connsiteX40" fmla="*/ 1563548 w 3537976"/>
              <a:gd name="connsiteY40" fmla="*/ 2890067 h 3179742"/>
              <a:gd name="connsiteX41" fmla="*/ 1600140 w 3537976"/>
              <a:gd name="connsiteY41" fmla="*/ 2924886 h 3179742"/>
              <a:gd name="connsiteX42" fmla="*/ 1565116 w 3537976"/>
              <a:gd name="connsiteY42" fmla="*/ 2960715 h 3179742"/>
              <a:gd name="connsiteX43" fmla="*/ 1527478 w 3537976"/>
              <a:gd name="connsiteY43" fmla="*/ 2924886 h 3179742"/>
              <a:gd name="connsiteX44" fmla="*/ 1563548 w 3537976"/>
              <a:gd name="connsiteY44" fmla="*/ 2890067 h 3179742"/>
              <a:gd name="connsiteX45" fmla="*/ 834833 w 3537976"/>
              <a:gd name="connsiteY45" fmla="*/ 2888554 h 3179742"/>
              <a:gd name="connsiteX46" fmla="*/ 871949 w 3537976"/>
              <a:gd name="connsiteY46" fmla="*/ 2923877 h 3179742"/>
              <a:gd name="connsiteX47" fmla="*/ 836924 w 3537976"/>
              <a:gd name="connsiteY47" fmla="*/ 2961724 h 3179742"/>
              <a:gd name="connsiteX48" fmla="*/ 796149 w 3537976"/>
              <a:gd name="connsiteY48" fmla="*/ 2926401 h 3179742"/>
              <a:gd name="connsiteX49" fmla="*/ 834833 w 3537976"/>
              <a:gd name="connsiteY49" fmla="*/ 2888554 h 3179742"/>
              <a:gd name="connsiteX50" fmla="*/ 1322560 w 3537976"/>
              <a:gd name="connsiteY50" fmla="*/ 2888049 h 3179742"/>
              <a:gd name="connsiteX51" fmla="*/ 1360197 w 3537976"/>
              <a:gd name="connsiteY51" fmla="*/ 2926401 h 3179742"/>
              <a:gd name="connsiteX52" fmla="*/ 1320469 w 3537976"/>
              <a:gd name="connsiteY52" fmla="*/ 2962733 h 3179742"/>
              <a:gd name="connsiteX53" fmla="*/ 1282308 w 3537976"/>
              <a:gd name="connsiteY53" fmla="*/ 2924382 h 3179742"/>
              <a:gd name="connsiteX54" fmla="*/ 1322560 w 3537976"/>
              <a:gd name="connsiteY54" fmla="*/ 2888049 h 3179742"/>
              <a:gd name="connsiteX55" fmla="*/ 1077389 w 3537976"/>
              <a:gd name="connsiteY55" fmla="*/ 2887040 h 3179742"/>
              <a:gd name="connsiteX56" fmla="*/ 1117119 w 3537976"/>
              <a:gd name="connsiteY56" fmla="*/ 2924382 h 3179742"/>
              <a:gd name="connsiteX57" fmla="*/ 1076343 w 3537976"/>
              <a:gd name="connsiteY57" fmla="*/ 2963742 h 3179742"/>
              <a:gd name="connsiteX58" fmla="*/ 1037137 w 3537976"/>
              <a:gd name="connsiteY58" fmla="*/ 2923373 h 3179742"/>
              <a:gd name="connsiteX59" fmla="*/ 1077389 w 3537976"/>
              <a:gd name="connsiteY59" fmla="*/ 2887040 h 3179742"/>
              <a:gd name="connsiteX60" fmla="*/ 2537432 w 3537976"/>
              <a:gd name="connsiteY60" fmla="*/ 2671567 h 3179742"/>
              <a:gd name="connsiteX61" fmla="*/ 2558342 w 3537976"/>
              <a:gd name="connsiteY61" fmla="*/ 2693770 h 3179742"/>
              <a:gd name="connsiteX62" fmla="*/ 2536386 w 3537976"/>
              <a:gd name="connsiteY62" fmla="*/ 2711936 h 3179742"/>
              <a:gd name="connsiteX63" fmla="*/ 2517045 w 3537976"/>
              <a:gd name="connsiteY63" fmla="*/ 2691246 h 3179742"/>
              <a:gd name="connsiteX64" fmla="*/ 2537432 w 3537976"/>
              <a:gd name="connsiteY64" fmla="*/ 2671567 h 3179742"/>
              <a:gd name="connsiteX65" fmla="*/ 2292784 w 3537976"/>
              <a:gd name="connsiteY65" fmla="*/ 2659960 h 3179742"/>
              <a:gd name="connsiteX66" fmla="*/ 2328331 w 3537976"/>
              <a:gd name="connsiteY66" fmla="*/ 2691246 h 3179742"/>
              <a:gd name="connsiteX67" fmla="*/ 2296444 w 3537976"/>
              <a:gd name="connsiteY67" fmla="*/ 2723038 h 3179742"/>
              <a:gd name="connsiteX68" fmla="*/ 2262465 w 3537976"/>
              <a:gd name="connsiteY68" fmla="*/ 2693265 h 3179742"/>
              <a:gd name="connsiteX69" fmla="*/ 2292784 w 3537976"/>
              <a:gd name="connsiteY69" fmla="*/ 2659960 h 3179742"/>
              <a:gd name="connsiteX70" fmla="*/ 2052320 w 3537976"/>
              <a:gd name="connsiteY70" fmla="*/ 2650372 h 3179742"/>
              <a:gd name="connsiteX71" fmla="*/ 2093094 w 3537976"/>
              <a:gd name="connsiteY71" fmla="*/ 2693770 h 3179742"/>
              <a:gd name="connsiteX72" fmla="*/ 2048660 w 3537976"/>
              <a:gd name="connsiteY72" fmla="*/ 2733130 h 3179742"/>
              <a:gd name="connsiteX73" fmla="*/ 2007363 w 3537976"/>
              <a:gd name="connsiteY73" fmla="*/ 2689733 h 3179742"/>
              <a:gd name="connsiteX74" fmla="*/ 2052320 w 3537976"/>
              <a:gd name="connsiteY74" fmla="*/ 2650372 h 3179742"/>
              <a:gd name="connsiteX75" fmla="*/ 101938 w 3537976"/>
              <a:gd name="connsiteY75" fmla="*/ 2650372 h 3179742"/>
              <a:gd name="connsiteX76" fmla="*/ 143234 w 3537976"/>
              <a:gd name="connsiteY76" fmla="*/ 2689733 h 3179742"/>
              <a:gd name="connsiteX77" fmla="*/ 100892 w 3537976"/>
              <a:gd name="connsiteY77" fmla="*/ 2728084 h 3179742"/>
              <a:gd name="connsiteX78" fmla="*/ 62730 w 3537976"/>
              <a:gd name="connsiteY78" fmla="*/ 2688724 h 3179742"/>
              <a:gd name="connsiteX79" fmla="*/ 101938 w 3537976"/>
              <a:gd name="connsiteY79" fmla="*/ 2650372 h 3179742"/>
              <a:gd name="connsiteX80" fmla="*/ 346584 w 3537976"/>
              <a:gd name="connsiteY80" fmla="*/ 2645326 h 3179742"/>
              <a:gd name="connsiteX81" fmla="*/ 395200 w 3537976"/>
              <a:gd name="connsiteY81" fmla="*/ 2690237 h 3179742"/>
              <a:gd name="connsiteX82" fmla="*/ 348675 w 3537976"/>
              <a:gd name="connsiteY82" fmla="*/ 2737672 h 3179742"/>
              <a:gd name="connsiteX83" fmla="*/ 300059 w 3537976"/>
              <a:gd name="connsiteY83" fmla="*/ 2692761 h 3179742"/>
              <a:gd name="connsiteX84" fmla="*/ 346584 w 3537976"/>
              <a:gd name="connsiteY84" fmla="*/ 2645326 h 3179742"/>
              <a:gd name="connsiteX85" fmla="*/ 1807672 w 3537976"/>
              <a:gd name="connsiteY85" fmla="*/ 2644317 h 3179742"/>
              <a:gd name="connsiteX86" fmla="*/ 1857333 w 3537976"/>
              <a:gd name="connsiteY86" fmla="*/ 2691752 h 3179742"/>
              <a:gd name="connsiteX87" fmla="*/ 1807672 w 3537976"/>
              <a:gd name="connsiteY87" fmla="*/ 2738682 h 3179742"/>
              <a:gd name="connsiteX88" fmla="*/ 1759056 w 3537976"/>
              <a:gd name="connsiteY88" fmla="*/ 2692761 h 3179742"/>
              <a:gd name="connsiteX89" fmla="*/ 1807672 w 3537976"/>
              <a:gd name="connsiteY89" fmla="*/ 2644317 h 3179742"/>
              <a:gd name="connsiteX90" fmla="*/ 590709 w 3537976"/>
              <a:gd name="connsiteY90" fmla="*/ 2640280 h 3179742"/>
              <a:gd name="connsiteX91" fmla="*/ 642983 w 3537976"/>
              <a:gd name="connsiteY91" fmla="*/ 2692256 h 3179742"/>
              <a:gd name="connsiteX92" fmla="*/ 589141 w 3537976"/>
              <a:gd name="connsiteY92" fmla="*/ 2742718 h 3179742"/>
              <a:gd name="connsiteX93" fmla="*/ 537388 w 3537976"/>
              <a:gd name="connsiteY93" fmla="*/ 2690743 h 3179742"/>
              <a:gd name="connsiteX94" fmla="*/ 590709 w 3537976"/>
              <a:gd name="connsiteY94" fmla="*/ 2640280 h 3179742"/>
              <a:gd name="connsiteX95" fmla="*/ 1562502 w 3537976"/>
              <a:gd name="connsiteY95" fmla="*/ 2639776 h 3179742"/>
              <a:gd name="connsiteX96" fmla="*/ 1616868 w 3537976"/>
              <a:gd name="connsiteY96" fmla="*/ 2691752 h 3179742"/>
              <a:gd name="connsiteX97" fmla="*/ 1561457 w 3537976"/>
              <a:gd name="connsiteY97" fmla="*/ 2743222 h 3179742"/>
              <a:gd name="connsiteX98" fmla="*/ 1510227 w 3537976"/>
              <a:gd name="connsiteY98" fmla="*/ 2691246 h 3179742"/>
              <a:gd name="connsiteX99" fmla="*/ 1562502 w 3537976"/>
              <a:gd name="connsiteY99" fmla="*/ 2639776 h 3179742"/>
              <a:gd name="connsiteX100" fmla="*/ 834311 w 3537976"/>
              <a:gd name="connsiteY100" fmla="*/ 2638261 h 3179742"/>
              <a:gd name="connsiteX101" fmla="*/ 889722 w 3537976"/>
              <a:gd name="connsiteY101" fmla="*/ 2692761 h 3179742"/>
              <a:gd name="connsiteX102" fmla="*/ 834311 w 3537976"/>
              <a:gd name="connsiteY102" fmla="*/ 2744737 h 3179742"/>
              <a:gd name="connsiteX103" fmla="*/ 778899 w 3537976"/>
              <a:gd name="connsiteY103" fmla="*/ 2690237 h 3179742"/>
              <a:gd name="connsiteX104" fmla="*/ 834311 w 3537976"/>
              <a:gd name="connsiteY104" fmla="*/ 2638261 h 3179742"/>
              <a:gd name="connsiteX105" fmla="*/ 1322560 w 3537976"/>
              <a:gd name="connsiteY105" fmla="*/ 2637757 h 3179742"/>
              <a:gd name="connsiteX106" fmla="*/ 1377971 w 3537976"/>
              <a:gd name="connsiteY106" fmla="*/ 2692256 h 3179742"/>
              <a:gd name="connsiteX107" fmla="*/ 1320991 w 3537976"/>
              <a:gd name="connsiteY107" fmla="*/ 2745746 h 3179742"/>
              <a:gd name="connsiteX108" fmla="*/ 1265057 w 3537976"/>
              <a:gd name="connsiteY108" fmla="*/ 2690743 h 3179742"/>
              <a:gd name="connsiteX109" fmla="*/ 1322560 w 3537976"/>
              <a:gd name="connsiteY109" fmla="*/ 2637757 h 3179742"/>
              <a:gd name="connsiteX110" fmla="*/ 1076343 w 3537976"/>
              <a:gd name="connsiteY110" fmla="*/ 2636748 h 3179742"/>
              <a:gd name="connsiteX111" fmla="*/ 1134370 w 3537976"/>
              <a:gd name="connsiteY111" fmla="*/ 2690237 h 3179742"/>
              <a:gd name="connsiteX112" fmla="*/ 1076343 w 3537976"/>
              <a:gd name="connsiteY112" fmla="*/ 2746755 h 3179742"/>
              <a:gd name="connsiteX113" fmla="*/ 1020410 w 3537976"/>
              <a:gd name="connsiteY113" fmla="*/ 2691752 h 3179742"/>
              <a:gd name="connsiteX114" fmla="*/ 1076343 w 3537976"/>
              <a:gd name="connsiteY114" fmla="*/ 2636748 h 3179742"/>
              <a:gd name="connsiteX115" fmla="*/ 2783125 w 3537976"/>
              <a:gd name="connsiteY115" fmla="*/ 2431872 h 3179742"/>
              <a:gd name="connsiteX116" fmla="*/ 2806648 w 3537976"/>
              <a:gd name="connsiteY116" fmla="*/ 2455588 h 3179742"/>
              <a:gd name="connsiteX117" fmla="*/ 2782079 w 3537976"/>
              <a:gd name="connsiteY117" fmla="*/ 2478296 h 3179742"/>
              <a:gd name="connsiteX118" fmla="*/ 2759078 w 3537976"/>
              <a:gd name="connsiteY118" fmla="*/ 2454580 h 3179742"/>
              <a:gd name="connsiteX119" fmla="*/ 2783125 w 3537976"/>
              <a:gd name="connsiteY119" fmla="*/ 2431872 h 3179742"/>
              <a:gd name="connsiteX120" fmla="*/ 2535340 w 3537976"/>
              <a:gd name="connsiteY120" fmla="*/ 2418246 h 3179742"/>
              <a:gd name="connsiteX121" fmla="*/ 2576115 w 3537976"/>
              <a:gd name="connsiteY121" fmla="*/ 2454580 h 3179742"/>
              <a:gd name="connsiteX122" fmla="*/ 2537432 w 3537976"/>
              <a:gd name="connsiteY122" fmla="*/ 2492425 h 3179742"/>
              <a:gd name="connsiteX123" fmla="*/ 2499794 w 3537976"/>
              <a:gd name="connsiteY123" fmla="*/ 2456093 h 3179742"/>
              <a:gd name="connsiteX124" fmla="*/ 2535340 w 3537976"/>
              <a:gd name="connsiteY124" fmla="*/ 2418246 h 3179742"/>
              <a:gd name="connsiteX125" fmla="*/ 2295921 w 3537976"/>
              <a:gd name="connsiteY125" fmla="*/ 2407649 h 3179742"/>
              <a:gd name="connsiteX126" fmla="*/ 2344536 w 3537976"/>
              <a:gd name="connsiteY126" fmla="*/ 2456597 h 3179742"/>
              <a:gd name="connsiteX127" fmla="*/ 2293306 w 3537976"/>
              <a:gd name="connsiteY127" fmla="*/ 2503023 h 3179742"/>
              <a:gd name="connsiteX128" fmla="*/ 2246259 w 3537976"/>
              <a:gd name="connsiteY128" fmla="*/ 2455588 h 3179742"/>
              <a:gd name="connsiteX129" fmla="*/ 2295921 w 3537976"/>
              <a:gd name="connsiteY129" fmla="*/ 2407649 h 3179742"/>
              <a:gd name="connsiteX130" fmla="*/ 104551 w 3537976"/>
              <a:gd name="connsiteY130" fmla="*/ 2402099 h 3179742"/>
              <a:gd name="connsiteX131" fmla="*/ 157871 w 3537976"/>
              <a:gd name="connsiteY131" fmla="*/ 2456597 h 3179742"/>
              <a:gd name="connsiteX132" fmla="*/ 102982 w 3537976"/>
              <a:gd name="connsiteY132" fmla="*/ 2509078 h 3179742"/>
              <a:gd name="connsiteX133" fmla="*/ 48094 w 3537976"/>
              <a:gd name="connsiteY133" fmla="*/ 2456093 h 3179742"/>
              <a:gd name="connsiteX134" fmla="*/ 104551 w 3537976"/>
              <a:gd name="connsiteY134" fmla="*/ 2402099 h 3179742"/>
              <a:gd name="connsiteX135" fmla="*/ 2051274 w 3537976"/>
              <a:gd name="connsiteY135" fmla="*/ 2400586 h 3179742"/>
              <a:gd name="connsiteX136" fmla="*/ 2107207 w 3537976"/>
              <a:gd name="connsiteY136" fmla="*/ 2455588 h 3179742"/>
              <a:gd name="connsiteX137" fmla="*/ 2050752 w 3537976"/>
              <a:gd name="connsiteY137" fmla="*/ 2510088 h 3179742"/>
              <a:gd name="connsiteX138" fmla="*/ 1993771 w 3537976"/>
              <a:gd name="connsiteY138" fmla="*/ 2456597 h 3179742"/>
              <a:gd name="connsiteX139" fmla="*/ 2051274 w 3537976"/>
              <a:gd name="connsiteY139" fmla="*/ 2400586 h 3179742"/>
              <a:gd name="connsiteX140" fmla="*/ 349721 w 3537976"/>
              <a:gd name="connsiteY140" fmla="*/ 2395538 h 3179742"/>
              <a:gd name="connsiteX141" fmla="*/ 409314 w 3537976"/>
              <a:gd name="connsiteY141" fmla="*/ 2456093 h 3179742"/>
              <a:gd name="connsiteX142" fmla="*/ 347107 w 3537976"/>
              <a:gd name="connsiteY142" fmla="*/ 2514630 h 3179742"/>
              <a:gd name="connsiteX143" fmla="*/ 285423 w 3537976"/>
              <a:gd name="connsiteY143" fmla="*/ 2455084 h 3179742"/>
              <a:gd name="connsiteX144" fmla="*/ 349721 w 3537976"/>
              <a:gd name="connsiteY144" fmla="*/ 2395538 h 3179742"/>
              <a:gd name="connsiteX145" fmla="*/ 1809762 w 3537976"/>
              <a:gd name="connsiteY145" fmla="*/ 2395034 h 3179742"/>
              <a:gd name="connsiteX146" fmla="*/ 1871448 w 3537976"/>
              <a:gd name="connsiteY146" fmla="*/ 2456597 h 3179742"/>
              <a:gd name="connsiteX147" fmla="*/ 1807149 w 3537976"/>
              <a:gd name="connsiteY147" fmla="*/ 2515639 h 3179742"/>
              <a:gd name="connsiteX148" fmla="*/ 1745464 w 3537976"/>
              <a:gd name="connsiteY148" fmla="*/ 2454075 h 3179742"/>
              <a:gd name="connsiteX149" fmla="*/ 1809762 w 3537976"/>
              <a:gd name="connsiteY149" fmla="*/ 2395034 h 3179742"/>
              <a:gd name="connsiteX150" fmla="*/ 589141 w 3537976"/>
              <a:gd name="connsiteY150" fmla="*/ 2390997 h 3179742"/>
              <a:gd name="connsiteX151" fmla="*/ 656053 w 3537976"/>
              <a:gd name="connsiteY151" fmla="*/ 2454580 h 3179742"/>
              <a:gd name="connsiteX152" fmla="*/ 590709 w 3537976"/>
              <a:gd name="connsiteY152" fmla="*/ 2519676 h 3179742"/>
              <a:gd name="connsiteX153" fmla="*/ 523274 w 3537976"/>
              <a:gd name="connsiteY153" fmla="*/ 2456093 h 3179742"/>
              <a:gd name="connsiteX154" fmla="*/ 589141 w 3537976"/>
              <a:gd name="connsiteY154" fmla="*/ 2390997 h 3179742"/>
              <a:gd name="connsiteX155" fmla="*/ 1564593 w 3537976"/>
              <a:gd name="connsiteY155" fmla="*/ 2389988 h 3179742"/>
              <a:gd name="connsiteX156" fmla="*/ 1630460 w 3537976"/>
              <a:gd name="connsiteY156" fmla="*/ 2455084 h 3179742"/>
              <a:gd name="connsiteX157" fmla="*/ 1565116 w 3537976"/>
              <a:gd name="connsiteY157" fmla="*/ 2520180 h 3179742"/>
              <a:gd name="connsiteX158" fmla="*/ 1495589 w 3537976"/>
              <a:gd name="connsiteY158" fmla="*/ 2455588 h 3179742"/>
              <a:gd name="connsiteX159" fmla="*/ 1564593 w 3537976"/>
              <a:gd name="connsiteY159" fmla="*/ 2389988 h 3179742"/>
              <a:gd name="connsiteX160" fmla="*/ 833265 w 3537976"/>
              <a:gd name="connsiteY160" fmla="*/ 2388979 h 3179742"/>
              <a:gd name="connsiteX161" fmla="*/ 903836 w 3537976"/>
              <a:gd name="connsiteY161" fmla="*/ 2455588 h 3179742"/>
              <a:gd name="connsiteX162" fmla="*/ 833787 w 3537976"/>
              <a:gd name="connsiteY162" fmla="*/ 2522198 h 3179742"/>
              <a:gd name="connsiteX163" fmla="*/ 765308 w 3537976"/>
              <a:gd name="connsiteY163" fmla="*/ 2455588 h 3179742"/>
              <a:gd name="connsiteX164" fmla="*/ 833265 w 3537976"/>
              <a:gd name="connsiteY164" fmla="*/ 2388979 h 3179742"/>
              <a:gd name="connsiteX165" fmla="*/ 1321514 w 3537976"/>
              <a:gd name="connsiteY165" fmla="*/ 2388474 h 3179742"/>
              <a:gd name="connsiteX166" fmla="*/ 1391562 w 3537976"/>
              <a:gd name="connsiteY166" fmla="*/ 2456093 h 3179742"/>
              <a:gd name="connsiteX167" fmla="*/ 1322560 w 3537976"/>
              <a:gd name="connsiteY167" fmla="*/ 2522704 h 3179742"/>
              <a:gd name="connsiteX168" fmla="*/ 1251988 w 3537976"/>
              <a:gd name="connsiteY168" fmla="*/ 2456093 h 3179742"/>
              <a:gd name="connsiteX169" fmla="*/ 1321514 w 3537976"/>
              <a:gd name="connsiteY169" fmla="*/ 2388474 h 3179742"/>
              <a:gd name="connsiteX170" fmla="*/ 1078435 w 3537976"/>
              <a:gd name="connsiteY170" fmla="*/ 2387464 h 3179742"/>
              <a:gd name="connsiteX171" fmla="*/ 1146392 w 3537976"/>
              <a:gd name="connsiteY171" fmla="*/ 2456093 h 3179742"/>
              <a:gd name="connsiteX172" fmla="*/ 1076343 w 3537976"/>
              <a:gd name="connsiteY172" fmla="*/ 2523208 h 3179742"/>
              <a:gd name="connsiteX173" fmla="*/ 1006296 w 3537976"/>
              <a:gd name="connsiteY173" fmla="*/ 2455588 h 3179742"/>
              <a:gd name="connsiteX174" fmla="*/ 1078435 w 3537976"/>
              <a:gd name="connsiteY174" fmla="*/ 2387464 h 3179742"/>
              <a:gd name="connsiteX175" fmla="*/ 3023067 w 3537976"/>
              <a:gd name="connsiteY175" fmla="*/ 2202269 h 3179742"/>
              <a:gd name="connsiteX176" fmla="*/ 3044500 w 3537976"/>
              <a:gd name="connsiteY176" fmla="*/ 2220435 h 3179742"/>
              <a:gd name="connsiteX177" fmla="*/ 3025157 w 3537976"/>
              <a:gd name="connsiteY177" fmla="*/ 2241125 h 3179742"/>
              <a:gd name="connsiteX178" fmla="*/ 3003203 w 3537976"/>
              <a:gd name="connsiteY178" fmla="*/ 2222453 h 3179742"/>
              <a:gd name="connsiteX179" fmla="*/ 3023067 w 3537976"/>
              <a:gd name="connsiteY179" fmla="*/ 2202269 h 3179742"/>
              <a:gd name="connsiteX180" fmla="*/ 2783125 w 3537976"/>
              <a:gd name="connsiteY180" fmla="*/ 2184607 h 3179742"/>
              <a:gd name="connsiteX181" fmla="*/ 2819717 w 3537976"/>
              <a:gd name="connsiteY181" fmla="*/ 2221444 h 3179742"/>
              <a:gd name="connsiteX182" fmla="*/ 2783647 w 3537976"/>
              <a:gd name="connsiteY182" fmla="*/ 2258787 h 3179742"/>
              <a:gd name="connsiteX183" fmla="*/ 2743918 w 3537976"/>
              <a:gd name="connsiteY183" fmla="*/ 2221949 h 3179742"/>
              <a:gd name="connsiteX184" fmla="*/ 2783125 w 3537976"/>
              <a:gd name="connsiteY184" fmla="*/ 2184607 h 3179742"/>
              <a:gd name="connsiteX185" fmla="*/ 2537954 w 3537976"/>
              <a:gd name="connsiteY185" fmla="*/ 2171992 h 3179742"/>
              <a:gd name="connsiteX186" fmla="*/ 2589184 w 3537976"/>
              <a:gd name="connsiteY186" fmla="*/ 2221444 h 3179742"/>
              <a:gd name="connsiteX187" fmla="*/ 2539000 w 3537976"/>
              <a:gd name="connsiteY187" fmla="*/ 2270898 h 3179742"/>
              <a:gd name="connsiteX188" fmla="*/ 2486202 w 3537976"/>
              <a:gd name="connsiteY188" fmla="*/ 2220435 h 3179742"/>
              <a:gd name="connsiteX189" fmla="*/ 2537954 w 3537976"/>
              <a:gd name="connsiteY189" fmla="*/ 2171992 h 3179742"/>
              <a:gd name="connsiteX190" fmla="*/ 2294352 w 3537976"/>
              <a:gd name="connsiteY190" fmla="*/ 2161900 h 3179742"/>
              <a:gd name="connsiteX191" fmla="*/ 2356560 w 3537976"/>
              <a:gd name="connsiteY191" fmla="*/ 2220435 h 3179742"/>
              <a:gd name="connsiteX192" fmla="*/ 2296444 w 3537976"/>
              <a:gd name="connsiteY192" fmla="*/ 2280485 h 3179742"/>
              <a:gd name="connsiteX193" fmla="*/ 2233713 w 3537976"/>
              <a:gd name="connsiteY193" fmla="*/ 2221949 h 3179742"/>
              <a:gd name="connsiteX194" fmla="*/ 2294352 w 3537976"/>
              <a:gd name="connsiteY194" fmla="*/ 2161900 h 3179742"/>
              <a:gd name="connsiteX195" fmla="*/ 2051274 w 3537976"/>
              <a:gd name="connsiteY195" fmla="*/ 2155339 h 3179742"/>
              <a:gd name="connsiteX196" fmla="*/ 2119755 w 3537976"/>
              <a:gd name="connsiteY196" fmla="*/ 2223463 h 3179742"/>
              <a:gd name="connsiteX197" fmla="*/ 2050228 w 3537976"/>
              <a:gd name="connsiteY197" fmla="*/ 2288055 h 3179742"/>
              <a:gd name="connsiteX198" fmla="*/ 1981225 w 3537976"/>
              <a:gd name="connsiteY198" fmla="*/ 2222453 h 3179742"/>
              <a:gd name="connsiteX199" fmla="*/ 2051274 w 3537976"/>
              <a:gd name="connsiteY199" fmla="*/ 2155339 h 3179742"/>
              <a:gd name="connsiteX200" fmla="*/ 100368 w 3537976"/>
              <a:gd name="connsiteY200" fmla="*/ 2154835 h 3179742"/>
              <a:gd name="connsiteX201" fmla="*/ 170417 w 3537976"/>
              <a:gd name="connsiteY201" fmla="*/ 2218922 h 3179742"/>
              <a:gd name="connsiteX202" fmla="*/ 104028 w 3537976"/>
              <a:gd name="connsiteY202" fmla="*/ 2284018 h 3179742"/>
              <a:gd name="connsiteX203" fmla="*/ 36070 w 3537976"/>
              <a:gd name="connsiteY203" fmla="*/ 2220940 h 3179742"/>
              <a:gd name="connsiteX204" fmla="*/ 100368 w 3537976"/>
              <a:gd name="connsiteY204" fmla="*/ 2154835 h 3179742"/>
              <a:gd name="connsiteX205" fmla="*/ 347630 w 3537976"/>
              <a:gd name="connsiteY205" fmla="*/ 2150798 h 3179742"/>
              <a:gd name="connsiteX206" fmla="*/ 421338 w 3537976"/>
              <a:gd name="connsiteY206" fmla="*/ 2221444 h 3179742"/>
              <a:gd name="connsiteX207" fmla="*/ 348153 w 3537976"/>
              <a:gd name="connsiteY207" fmla="*/ 2292092 h 3179742"/>
              <a:gd name="connsiteX208" fmla="*/ 274445 w 3537976"/>
              <a:gd name="connsiteY208" fmla="*/ 2221444 h 3179742"/>
              <a:gd name="connsiteX209" fmla="*/ 347630 w 3537976"/>
              <a:gd name="connsiteY209" fmla="*/ 2150798 h 3179742"/>
              <a:gd name="connsiteX210" fmla="*/ 1807672 w 3537976"/>
              <a:gd name="connsiteY210" fmla="*/ 2149789 h 3179742"/>
              <a:gd name="connsiteX211" fmla="*/ 1882948 w 3537976"/>
              <a:gd name="connsiteY211" fmla="*/ 2221444 h 3179742"/>
              <a:gd name="connsiteX212" fmla="*/ 1808194 w 3537976"/>
              <a:gd name="connsiteY212" fmla="*/ 2293605 h 3179742"/>
              <a:gd name="connsiteX213" fmla="*/ 1733442 w 3537976"/>
              <a:gd name="connsiteY213" fmla="*/ 2222959 h 3179742"/>
              <a:gd name="connsiteX214" fmla="*/ 1807672 w 3537976"/>
              <a:gd name="connsiteY214" fmla="*/ 2149789 h 3179742"/>
              <a:gd name="connsiteX215" fmla="*/ 590186 w 3537976"/>
              <a:gd name="connsiteY215" fmla="*/ 2146256 h 3179742"/>
              <a:gd name="connsiteX216" fmla="*/ 667553 w 3537976"/>
              <a:gd name="connsiteY216" fmla="*/ 2222959 h 3179742"/>
              <a:gd name="connsiteX217" fmla="*/ 587572 w 3537976"/>
              <a:gd name="connsiteY217" fmla="*/ 2297138 h 3179742"/>
              <a:gd name="connsiteX218" fmla="*/ 511251 w 3537976"/>
              <a:gd name="connsiteY218" fmla="*/ 2221949 h 3179742"/>
              <a:gd name="connsiteX219" fmla="*/ 590186 w 3537976"/>
              <a:gd name="connsiteY219" fmla="*/ 2146256 h 3179742"/>
              <a:gd name="connsiteX220" fmla="*/ 1564070 w 3537976"/>
              <a:gd name="connsiteY220" fmla="*/ 2145247 h 3179742"/>
              <a:gd name="connsiteX221" fmla="*/ 1642482 w 3537976"/>
              <a:gd name="connsiteY221" fmla="*/ 2221444 h 3179742"/>
              <a:gd name="connsiteX222" fmla="*/ 1564070 w 3537976"/>
              <a:gd name="connsiteY222" fmla="*/ 2297138 h 3179742"/>
              <a:gd name="connsiteX223" fmla="*/ 1484089 w 3537976"/>
              <a:gd name="connsiteY223" fmla="*/ 2222453 h 3179742"/>
              <a:gd name="connsiteX224" fmla="*/ 1564070 w 3537976"/>
              <a:gd name="connsiteY224" fmla="*/ 2145247 h 3179742"/>
              <a:gd name="connsiteX225" fmla="*/ 835357 w 3537976"/>
              <a:gd name="connsiteY225" fmla="*/ 2143228 h 3179742"/>
              <a:gd name="connsiteX226" fmla="*/ 915337 w 3537976"/>
              <a:gd name="connsiteY226" fmla="*/ 2221444 h 3179742"/>
              <a:gd name="connsiteX227" fmla="*/ 833787 w 3537976"/>
              <a:gd name="connsiteY227" fmla="*/ 2300165 h 3179742"/>
              <a:gd name="connsiteX228" fmla="*/ 753284 w 3537976"/>
              <a:gd name="connsiteY228" fmla="*/ 2221949 h 3179742"/>
              <a:gd name="connsiteX229" fmla="*/ 835357 w 3537976"/>
              <a:gd name="connsiteY229" fmla="*/ 2143228 h 3179742"/>
              <a:gd name="connsiteX230" fmla="*/ 1322037 w 3537976"/>
              <a:gd name="connsiteY230" fmla="*/ 2142723 h 3179742"/>
              <a:gd name="connsiteX231" fmla="*/ 1403063 w 3537976"/>
              <a:gd name="connsiteY231" fmla="*/ 2222959 h 3179742"/>
              <a:gd name="connsiteX232" fmla="*/ 1322560 w 3537976"/>
              <a:gd name="connsiteY232" fmla="*/ 2300671 h 3179742"/>
              <a:gd name="connsiteX233" fmla="*/ 1240487 w 3537976"/>
              <a:gd name="connsiteY233" fmla="*/ 2221949 h 3179742"/>
              <a:gd name="connsiteX234" fmla="*/ 1322037 w 3537976"/>
              <a:gd name="connsiteY234" fmla="*/ 2142723 h 3179742"/>
              <a:gd name="connsiteX235" fmla="*/ 1076867 w 3537976"/>
              <a:gd name="connsiteY235" fmla="*/ 2141715 h 3179742"/>
              <a:gd name="connsiteX236" fmla="*/ 1158938 w 3537976"/>
              <a:gd name="connsiteY236" fmla="*/ 2221444 h 3179742"/>
              <a:gd name="connsiteX237" fmla="*/ 1074775 w 3537976"/>
              <a:gd name="connsiteY237" fmla="*/ 2301678 h 3179742"/>
              <a:gd name="connsiteX238" fmla="*/ 994272 w 3537976"/>
              <a:gd name="connsiteY238" fmla="*/ 2220940 h 3179742"/>
              <a:gd name="connsiteX239" fmla="*/ 1076867 w 3537976"/>
              <a:gd name="connsiteY239" fmla="*/ 2141715 h 3179742"/>
              <a:gd name="connsiteX240" fmla="*/ 3266472 w 3537976"/>
              <a:gd name="connsiteY240" fmla="*/ 1971594 h 3179742"/>
              <a:gd name="connsiteX241" fmla="*/ 3281305 w 3537976"/>
              <a:gd name="connsiteY241" fmla="*/ 1978721 h 3179742"/>
              <a:gd name="connsiteX242" fmla="*/ 3268759 w 3537976"/>
              <a:gd name="connsiteY242" fmla="*/ 1998402 h 3179742"/>
              <a:gd name="connsiteX243" fmla="*/ 3256737 w 3537976"/>
              <a:gd name="connsiteY243" fmla="*/ 1979227 h 3179742"/>
              <a:gd name="connsiteX244" fmla="*/ 3266472 w 3537976"/>
              <a:gd name="connsiteY244" fmla="*/ 1971594 h 3179742"/>
              <a:gd name="connsiteX245" fmla="*/ 3024113 w 3537976"/>
              <a:gd name="connsiteY245" fmla="*/ 1951472 h 3179742"/>
              <a:gd name="connsiteX246" fmla="*/ 3059660 w 3537976"/>
              <a:gd name="connsiteY246" fmla="*/ 1985786 h 3179742"/>
              <a:gd name="connsiteX247" fmla="*/ 3023590 w 3537976"/>
              <a:gd name="connsiteY247" fmla="*/ 2019596 h 3179742"/>
              <a:gd name="connsiteX248" fmla="*/ 2989611 w 3537976"/>
              <a:gd name="connsiteY248" fmla="*/ 1983767 h 3179742"/>
              <a:gd name="connsiteX249" fmla="*/ 3024113 w 3537976"/>
              <a:gd name="connsiteY249" fmla="*/ 1951472 h 3179742"/>
              <a:gd name="connsiteX250" fmla="*/ 2784169 w 3537976"/>
              <a:gd name="connsiteY250" fmla="*/ 1937343 h 3179742"/>
              <a:gd name="connsiteX251" fmla="*/ 2832263 w 3537976"/>
              <a:gd name="connsiteY251" fmla="*/ 1986795 h 3179742"/>
              <a:gd name="connsiteX252" fmla="*/ 2781556 w 3537976"/>
              <a:gd name="connsiteY252" fmla="*/ 2033221 h 3179742"/>
              <a:gd name="connsiteX253" fmla="*/ 2732417 w 3537976"/>
              <a:gd name="connsiteY253" fmla="*/ 1982758 h 3179742"/>
              <a:gd name="connsiteX254" fmla="*/ 2784169 w 3537976"/>
              <a:gd name="connsiteY254" fmla="*/ 1937343 h 3179742"/>
              <a:gd name="connsiteX255" fmla="*/ 2536909 w 3537976"/>
              <a:gd name="connsiteY255" fmla="*/ 1925736 h 3179742"/>
              <a:gd name="connsiteX256" fmla="*/ 2598594 w 3537976"/>
              <a:gd name="connsiteY256" fmla="*/ 1984273 h 3179742"/>
              <a:gd name="connsiteX257" fmla="*/ 2538477 w 3537976"/>
              <a:gd name="connsiteY257" fmla="*/ 2044828 h 3179742"/>
              <a:gd name="connsiteX258" fmla="*/ 2474702 w 3537976"/>
              <a:gd name="connsiteY258" fmla="*/ 1984777 h 3179742"/>
              <a:gd name="connsiteX259" fmla="*/ 2536909 w 3537976"/>
              <a:gd name="connsiteY259" fmla="*/ 1925736 h 3179742"/>
              <a:gd name="connsiteX260" fmla="*/ 2295921 w 3537976"/>
              <a:gd name="connsiteY260" fmla="*/ 1916653 h 3179742"/>
              <a:gd name="connsiteX261" fmla="*/ 2366492 w 3537976"/>
              <a:gd name="connsiteY261" fmla="*/ 1986795 h 3179742"/>
              <a:gd name="connsiteX262" fmla="*/ 2293306 w 3537976"/>
              <a:gd name="connsiteY262" fmla="*/ 2053911 h 3179742"/>
              <a:gd name="connsiteX263" fmla="*/ 2223781 w 3537976"/>
              <a:gd name="connsiteY263" fmla="*/ 1985282 h 3179742"/>
              <a:gd name="connsiteX264" fmla="*/ 2295921 w 3537976"/>
              <a:gd name="connsiteY264" fmla="*/ 1916653 h 3179742"/>
              <a:gd name="connsiteX265" fmla="*/ 100368 w 3537976"/>
              <a:gd name="connsiteY265" fmla="*/ 1911103 h 3179742"/>
              <a:gd name="connsiteX266" fmla="*/ 180350 w 3537976"/>
              <a:gd name="connsiteY266" fmla="*/ 1984777 h 3179742"/>
              <a:gd name="connsiteX267" fmla="*/ 103506 w 3537976"/>
              <a:gd name="connsiteY267" fmla="*/ 2059461 h 3179742"/>
              <a:gd name="connsiteX268" fmla="*/ 25616 w 3537976"/>
              <a:gd name="connsiteY268" fmla="*/ 1986795 h 3179742"/>
              <a:gd name="connsiteX269" fmla="*/ 100368 w 3537976"/>
              <a:gd name="connsiteY269" fmla="*/ 1911103 h 3179742"/>
              <a:gd name="connsiteX270" fmla="*/ 2051796 w 3537976"/>
              <a:gd name="connsiteY270" fmla="*/ 1908579 h 3179742"/>
              <a:gd name="connsiteX271" fmla="*/ 2130209 w 3537976"/>
              <a:gd name="connsiteY271" fmla="*/ 1988310 h 3179742"/>
              <a:gd name="connsiteX272" fmla="*/ 2049706 w 3537976"/>
              <a:gd name="connsiteY272" fmla="*/ 2062489 h 3179742"/>
              <a:gd name="connsiteX273" fmla="*/ 1971815 w 3537976"/>
              <a:gd name="connsiteY273" fmla="*/ 1983263 h 3179742"/>
              <a:gd name="connsiteX274" fmla="*/ 2051796 w 3537976"/>
              <a:gd name="connsiteY274" fmla="*/ 1908579 h 3179742"/>
              <a:gd name="connsiteX275" fmla="*/ 348153 w 3537976"/>
              <a:gd name="connsiteY275" fmla="*/ 1904542 h 3179742"/>
              <a:gd name="connsiteX276" fmla="*/ 431270 w 3537976"/>
              <a:gd name="connsiteY276" fmla="*/ 1985786 h 3179742"/>
              <a:gd name="connsiteX277" fmla="*/ 347630 w 3537976"/>
              <a:gd name="connsiteY277" fmla="*/ 2066525 h 3179742"/>
              <a:gd name="connsiteX278" fmla="*/ 263990 w 3537976"/>
              <a:gd name="connsiteY278" fmla="*/ 1984777 h 3179742"/>
              <a:gd name="connsiteX279" fmla="*/ 348153 w 3537976"/>
              <a:gd name="connsiteY279" fmla="*/ 1904542 h 3179742"/>
              <a:gd name="connsiteX280" fmla="*/ 1808194 w 3537976"/>
              <a:gd name="connsiteY280" fmla="*/ 1902524 h 3179742"/>
              <a:gd name="connsiteX281" fmla="*/ 1893403 w 3537976"/>
              <a:gd name="connsiteY281" fmla="*/ 1985282 h 3179742"/>
              <a:gd name="connsiteX282" fmla="*/ 1807672 w 3537976"/>
              <a:gd name="connsiteY282" fmla="*/ 2067535 h 3179742"/>
              <a:gd name="connsiteX283" fmla="*/ 1723509 w 3537976"/>
              <a:gd name="connsiteY283" fmla="*/ 1986291 h 3179742"/>
              <a:gd name="connsiteX284" fmla="*/ 1808194 w 3537976"/>
              <a:gd name="connsiteY284" fmla="*/ 1902524 h 3179742"/>
              <a:gd name="connsiteX285" fmla="*/ 590186 w 3537976"/>
              <a:gd name="connsiteY285" fmla="*/ 1900001 h 3179742"/>
              <a:gd name="connsiteX286" fmla="*/ 678008 w 3537976"/>
              <a:gd name="connsiteY286" fmla="*/ 1985786 h 3179742"/>
              <a:gd name="connsiteX287" fmla="*/ 588095 w 3537976"/>
              <a:gd name="connsiteY287" fmla="*/ 2070059 h 3179742"/>
              <a:gd name="connsiteX288" fmla="*/ 500795 w 3537976"/>
              <a:gd name="connsiteY288" fmla="*/ 1985282 h 3179742"/>
              <a:gd name="connsiteX289" fmla="*/ 590186 w 3537976"/>
              <a:gd name="connsiteY289" fmla="*/ 1900001 h 3179742"/>
              <a:gd name="connsiteX290" fmla="*/ 1565116 w 3537976"/>
              <a:gd name="connsiteY290" fmla="*/ 1898487 h 3179742"/>
              <a:gd name="connsiteX291" fmla="*/ 1652938 w 3537976"/>
              <a:gd name="connsiteY291" fmla="*/ 1985282 h 3179742"/>
              <a:gd name="connsiteX292" fmla="*/ 1565116 w 3537976"/>
              <a:gd name="connsiteY292" fmla="*/ 2072077 h 3179742"/>
              <a:gd name="connsiteX293" fmla="*/ 1474157 w 3537976"/>
              <a:gd name="connsiteY293" fmla="*/ 1985282 h 3179742"/>
              <a:gd name="connsiteX294" fmla="*/ 1565116 w 3537976"/>
              <a:gd name="connsiteY294" fmla="*/ 1898487 h 3179742"/>
              <a:gd name="connsiteX295" fmla="*/ 832743 w 3537976"/>
              <a:gd name="connsiteY295" fmla="*/ 1896974 h 3179742"/>
              <a:gd name="connsiteX296" fmla="*/ 925792 w 3537976"/>
              <a:gd name="connsiteY296" fmla="*/ 1984777 h 3179742"/>
              <a:gd name="connsiteX297" fmla="*/ 834833 w 3537976"/>
              <a:gd name="connsiteY297" fmla="*/ 2074095 h 3179742"/>
              <a:gd name="connsiteX298" fmla="*/ 742306 w 3537976"/>
              <a:gd name="connsiteY298" fmla="*/ 1985282 h 3179742"/>
              <a:gd name="connsiteX299" fmla="*/ 832743 w 3537976"/>
              <a:gd name="connsiteY299" fmla="*/ 1896974 h 3179742"/>
              <a:gd name="connsiteX300" fmla="*/ 1320991 w 3537976"/>
              <a:gd name="connsiteY300" fmla="*/ 1896468 h 3179742"/>
              <a:gd name="connsiteX301" fmla="*/ 1413518 w 3537976"/>
              <a:gd name="connsiteY301" fmla="*/ 1985282 h 3179742"/>
              <a:gd name="connsiteX302" fmla="*/ 1321514 w 3537976"/>
              <a:gd name="connsiteY302" fmla="*/ 2074095 h 3179742"/>
              <a:gd name="connsiteX303" fmla="*/ 1229511 w 3537976"/>
              <a:gd name="connsiteY303" fmla="*/ 1985786 h 3179742"/>
              <a:gd name="connsiteX304" fmla="*/ 1320991 w 3537976"/>
              <a:gd name="connsiteY304" fmla="*/ 1896468 h 3179742"/>
              <a:gd name="connsiteX305" fmla="*/ 1077389 w 3537976"/>
              <a:gd name="connsiteY305" fmla="*/ 1895965 h 3179742"/>
              <a:gd name="connsiteX306" fmla="*/ 1169916 w 3537976"/>
              <a:gd name="connsiteY306" fmla="*/ 1984777 h 3179742"/>
              <a:gd name="connsiteX307" fmla="*/ 1075821 w 3537976"/>
              <a:gd name="connsiteY307" fmla="*/ 2074599 h 3179742"/>
              <a:gd name="connsiteX308" fmla="*/ 983817 w 3537976"/>
              <a:gd name="connsiteY308" fmla="*/ 1985786 h 3179742"/>
              <a:gd name="connsiteX309" fmla="*/ 1077389 w 3537976"/>
              <a:gd name="connsiteY309" fmla="*/ 1895965 h 3179742"/>
              <a:gd name="connsiteX310" fmla="*/ 3268759 w 3537976"/>
              <a:gd name="connsiteY310" fmla="*/ 1726411 h 3179742"/>
              <a:gd name="connsiteX311" fmla="*/ 3293851 w 3537976"/>
              <a:gd name="connsiteY311" fmla="*/ 1750633 h 3179742"/>
              <a:gd name="connsiteX312" fmla="*/ 3269283 w 3537976"/>
              <a:gd name="connsiteY312" fmla="*/ 1775863 h 3179742"/>
              <a:gd name="connsiteX313" fmla="*/ 3243667 w 3537976"/>
              <a:gd name="connsiteY313" fmla="*/ 1751642 h 3179742"/>
              <a:gd name="connsiteX314" fmla="*/ 3268759 w 3537976"/>
              <a:gd name="connsiteY314" fmla="*/ 1726411 h 3179742"/>
              <a:gd name="connsiteX315" fmla="*/ 3023067 w 3537976"/>
              <a:gd name="connsiteY315" fmla="*/ 1708749 h 3179742"/>
              <a:gd name="connsiteX316" fmla="*/ 3068546 w 3537976"/>
              <a:gd name="connsiteY316" fmla="*/ 1750129 h 3179742"/>
              <a:gd name="connsiteX317" fmla="*/ 3025157 w 3537976"/>
              <a:gd name="connsiteY317" fmla="*/ 1793526 h 3179742"/>
              <a:gd name="connsiteX318" fmla="*/ 2979678 w 3537976"/>
              <a:gd name="connsiteY318" fmla="*/ 1752147 h 3179742"/>
              <a:gd name="connsiteX319" fmla="*/ 3023067 w 3537976"/>
              <a:gd name="connsiteY319" fmla="*/ 1708749 h 3179742"/>
              <a:gd name="connsiteX320" fmla="*/ 2781556 w 3537976"/>
              <a:gd name="connsiteY320" fmla="*/ 1694620 h 3179742"/>
              <a:gd name="connsiteX321" fmla="*/ 2840626 w 3537976"/>
              <a:gd name="connsiteY321" fmla="*/ 1752651 h 3179742"/>
              <a:gd name="connsiteX322" fmla="*/ 2782601 w 3537976"/>
              <a:gd name="connsiteY322" fmla="*/ 1808664 h 3179742"/>
              <a:gd name="connsiteX323" fmla="*/ 2723008 w 3537976"/>
              <a:gd name="connsiteY323" fmla="*/ 1751138 h 3179742"/>
              <a:gd name="connsiteX324" fmla="*/ 2781556 w 3537976"/>
              <a:gd name="connsiteY324" fmla="*/ 1694620 h 3179742"/>
              <a:gd name="connsiteX325" fmla="*/ 2536386 w 3537976"/>
              <a:gd name="connsiteY325" fmla="*/ 1684022 h 3179742"/>
              <a:gd name="connsiteX326" fmla="*/ 2606957 w 3537976"/>
              <a:gd name="connsiteY326" fmla="*/ 1750633 h 3179742"/>
              <a:gd name="connsiteX327" fmla="*/ 2537954 w 3537976"/>
              <a:gd name="connsiteY327" fmla="*/ 1818756 h 3179742"/>
              <a:gd name="connsiteX328" fmla="*/ 2467906 w 3537976"/>
              <a:gd name="connsiteY328" fmla="*/ 1752147 h 3179742"/>
              <a:gd name="connsiteX329" fmla="*/ 2536386 w 3537976"/>
              <a:gd name="connsiteY329" fmla="*/ 1684022 h 3179742"/>
              <a:gd name="connsiteX330" fmla="*/ 2294876 w 3537976"/>
              <a:gd name="connsiteY330" fmla="*/ 1674435 h 3179742"/>
              <a:gd name="connsiteX331" fmla="*/ 2374857 w 3537976"/>
              <a:gd name="connsiteY331" fmla="*/ 1751642 h 3179742"/>
              <a:gd name="connsiteX332" fmla="*/ 2294352 w 3537976"/>
              <a:gd name="connsiteY332" fmla="*/ 1828849 h 3179742"/>
              <a:gd name="connsiteX333" fmla="*/ 2215940 w 3537976"/>
              <a:gd name="connsiteY333" fmla="*/ 1750129 h 3179742"/>
              <a:gd name="connsiteX334" fmla="*/ 2294876 w 3537976"/>
              <a:gd name="connsiteY334" fmla="*/ 1674435 h 3179742"/>
              <a:gd name="connsiteX335" fmla="*/ 2049182 w 3537976"/>
              <a:gd name="connsiteY335" fmla="*/ 1667371 h 3179742"/>
              <a:gd name="connsiteX336" fmla="*/ 2138050 w 3537976"/>
              <a:gd name="connsiteY336" fmla="*/ 1752651 h 3179742"/>
              <a:gd name="connsiteX337" fmla="*/ 2050228 w 3537976"/>
              <a:gd name="connsiteY337" fmla="*/ 1835913 h 3179742"/>
              <a:gd name="connsiteX338" fmla="*/ 1962929 w 3537976"/>
              <a:gd name="connsiteY338" fmla="*/ 1752147 h 3179742"/>
              <a:gd name="connsiteX339" fmla="*/ 2049182 w 3537976"/>
              <a:gd name="connsiteY339" fmla="*/ 1667371 h 3179742"/>
              <a:gd name="connsiteX340" fmla="*/ 101414 w 3537976"/>
              <a:gd name="connsiteY340" fmla="*/ 1666865 h 3179742"/>
              <a:gd name="connsiteX341" fmla="*/ 188191 w 3537976"/>
              <a:gd name="connsiteY341" fmla="*/ 1748110 h 3179742"/>
              <a:gd name="connsiteX342" fmla="*/ 104028 w 3537976"/>
              <a:gd name="connsiteY342" fmla="*/ 1831372 h 3179742"/>
              <a:gd name="connsiteX343" fmla="*/ 16729 w 3537976"/>
              <a:gd name="connsiteY343" fmla="*/ 1750129 h 3179742"/>
              <a:gd name="connsiteX344" fmla="*/ 101414 w 3537976"/>
              <a:gd name="connsiteY344" fmla="*/ 1666865 h 3179742"/>
              <a:gd name="connsiteX345" fmla="*/ 1809240 w 3537976"/>
              <a:gd name="connsiteY345" fmla="*/ 1660810 h 3179742"/>
              <a:gd name="connsiteX346" fmla="*/ 1902813 w 3537976"/>
              <a:gd name="connsiteY346" fmla="*/ 1752147 h 3179742"/>
              <a:gd name="connsiteX347" fmla="*/ 1807672 w 3537976"/>
              <a:gd name="connsiteY347" fmla="*/ 1842474 h 3179742"/>
              <a:gd name="connsiteX348" fmla="*/ 1714623 w 3537976"/>
              <a:gd name="connsiteY348" fmla="*/ 1750633 h 3179742"/>
              <a:gd name="connsiteX349" fmla="*/ 1809240 w 3537976"/>
              <a:gd name="connsiteY349" fmla="*/ 1660810 h 3179742"/>
              <a:gd name="connsiteX350" fmla="*/ 349199 w 3537976"/>
              <a:gd name="connsiteY350" fmla="*/ 1659297 h 3179742"/>
              <a:gd name="connsiteX351" fmla="*/ 440157 w 3537976"/>
              <a:gd name="connsiteY351" fmla="*/ 1750129 h 3179742"/>
              <a:gd name="connsiteX352" fmla="*/ 347630 w 3537976"/>
              <a:gd name="connsiteY352" fmla="*/ 1838942 h 3179742"/>
              <a:gd name="connsiteX353" fmla="*/ 255626 w 3537976"/>
              <a:gd name="connsiteY353" fmla="*/ 1749624 h 3179742"/>
              <a:gd name="connsiteX354" fmla="*/ 349199 w 3537976"/>
              <a:gd name="connsiteY354" fmla="*/ 1659297 h 3179742"/>
              <a:gd name="connsiteX355" fmla="*/ 589141 w 3537976"/>
              <a:gd name="connsiteY355" fmla="*/ 1657279 h 3179742"/>
              <a:gd name="connsiteX356" fmla="*/ 687418 w 3537976"/>
              <a:gd name="connsiteY356" fmla="*/ 1752651 h 3179742"/>
              <a:gd name="connsiteX357" fmla="*/ 589141 w 3537976"/>
              <a:gd name="connsiteY357" fmla="*/ 1844996 h 3179742"/>
              <a:gd name="connsiteX358" fmla="*/ 492432 w 3537976"/>
              <a:gd name="connsiteY358" fmla="*/ 1751138 h 3179742"/>
              <a:gd name="connsiteX359" fmla="*/ 589141 w 3537976"/>
              <a:gd name="connsiteY359" fmla="*/ 1657279 h 3179742"/>
              <a:gd name="connsiteX360" fmla="*/ 1563025 w 3537976"/>
              <a:gd name="connsiteY360" fmla="*/ 1656773 h 3179742"/>
              <a:gd name="connsiteX361" fmla="*/ 1661301 w 3537976"/>
              <a:gd name="connsiteY361" fmla="*/ 1752147 h 3179742"/>
              <a:gd name="connsiteX362" fmla="*/ 1561979 w 3537976"/>
              <a:gd name="connsiteY362" fmla="*/ 1846511 h 3179742"/>
              <a:gd name="connsiteX363" fmla="*/ 1464224 w 3537976"/>
              <a:gd name="connsiteY363" fmla="*/ 1752651 h 3179742"/>
              <a:gd name="connsiteX364" fmla="*/ 1563025 w 3537976"/>
              <a:gd name="connsiteY364" fmla="*/ 1656773 h 3179742"/>
              <a:gd name="connsiteX365" fmla="*/ 1320991 w 3537976"/>
              <a:gd name="connsiteY365" fmla="*/ 1653242 h 3179742"/>
              <a:gd name="connsiteX366" fmla="*/ 1423450 w 3537976"/>
              <a:gd name="connsiteY366" fmla="*/ 1752147 h 3179742"/>
              <a:gd name="connsiteX367" fmla="*/ 1322037 w 3537976"/>
              <a:gd name="connsiteY367" fmla="*/ 1850044 h 3179742"/>
              <a:gd name="connsiteX368" fmla="*/ 1220100 w 3537976"/>
              <a:gd name="connsiteY368" fmla="*/ 1753660 h 3179742"/>
              <a:gd name="connsiteX369" fmla="*/ 1320991 w 3537976"/>
              <a:gd name="connsiteY369" fmla="*/ 1653242 h 3179742"/>
              <a:gd name="connsiteX370" fmla="*/ 834833 w 3537976"/>
              <a:gd name="connsiteY370" fmla="*/ 1653242 h 3179742"/>
              <a:gd name="connsiteX371" fmla="*/ 936247 w 3537976"/>
              <a:gd name="connsiteY371" fmla="*/ 1751138 h 3179742"/>
              <a:gd name="connsiteX372" fmla="*/ 836401 w 3537976"/>
              <a:gd name="connsiteY372" fmla="*/ 1849539 h 3179742"/>
              <a:gd name="connsiteX373" fmla="*/ 733420 w 3537976"/>
              <a:gd name="connsiteY373" fmla="*/ 1750633 h 3179742"/>
              <a:gd name="connsiteX374" fmla="*/ 834833 w 3537976"/>
              <a:gd name="connsiteY374" fmla="*/ 1653242 h 3179742"/>
              <a:gd name="connsiteX375" fmla="*/ 1079481 w 3537976"/>
              <a:gd name="connsiteY375" fmla="*/ 1652232 h 3179742"/>
              <a:gd name="connsiteX376" fmla="*/ 1179326 w 3537976"/>
              <a:gd name="connsiteY376" fmla="*/ 1753157 h 3179742"/>
              <a:gd name="connsiteX377" fmla="*/ 1075299 w 3537976"/>
              <a:gd name="connsiteY377" fmla="*/ 1850044 h 3179742"/>
              <a:gd name="connsiteX378" fmla="*/ 973885 w 3537976"/>
              <a:gd name="connsiteY378" fmla="*/ 1750633 h 3179742"/>
              <a:gd name="connsiteX379" fmla="*/ 1079481 w 3537976"/>
              <a:gd name="connsiteY379" fmla="*/ 1652232 h 3179742"/>
              <a:gd name="connsiteX380" fmla="*/ 3268237 w 3537976"/>
              <a:gd name="connsiteY380" fmla="*/ 1481670 h 3179742"/>
              <a:gd name="connsiteX381" fmla="*/ 3302738 w 3537976"/>
              <a:gd name="connsiteY381" fmla="*/ 1514471 h 3179742"/>
              <a:gd name="connsiteX382" fmla="*/ 3269805 w 3537976"/>
              <a:gd name="connsiteY382" fmla="*/ 1548280 h 3179742"/>
              <a:gd name="connsiteX383" fmla="*/ 3234781 w 3537976"/>
              <a:gd name="connsiteY383" fmla="*/ 1515984 h 3179742"/>
              <a:gd name="connsiteX384" fmla="*/ 3268237 w 3537976"/>
              <a:gd name="connsiteY384" fmla="*/ 1481670 h 3179742"/>
              <a:gd name="connsiteX385" fmla="*/ 3024635 w 3537976"/>
              <a:gd name="connsiteY385" fmla="*/ 1465522 h 3179742"/>
              <a:gd name="connsiteX386" fmla="*/ 3076387 w 3537976"/>
              <a:gd name="connsiteY386" fmla="*/ 1514974 h 3179742"/>
              <a:gd name="connsiteX387" fmla="*/ 3025681 w 3537976"/>
              <a:gd name="connsiteY387" fmla="*/ 1564932 h 3179742"/>
              <a:gd name="connsiteX388" fmla="*/ 2973405 w 3537976"/>
              <a:gd name="connsiteY388" fmla="*/ 1516993 h 3179742"/>
              <a:gd name="connsiteX389" fmla="*/ 3024635 w 3537976"/>
              <a:gd name="connsiteY389" fmla="*/ 1465522 h 3179742"/>
              <a:gd name="connsiteX390" fmla="*/ 2783647 w 3537976"/>
              <a:gd name="connsiteY390" fmla="*/ 1452906 h 3179742"/>
              <a:gd name="connsiteX391" fmla="*/ 2846377 w 3537976"/>
              <a:gd name="connsiteY391" fmla="*/ 1516489 h 3179742"/>
              <a:gd name="connsiteX392" fmla="*/ 2781033 w 3537976"/>
              <a:gd name="connsiteY392" fmla="*/ 1578052 h 3179742"/>
              <a:gd name="connsiteX393" fmla="*/ 2717258 w 3537976"/>
              <a:gd name="connsiteY393" fmla="*/ 1513965 h 3179742"/>
              <a:gd name="connsiteX394" fmla="*/ 2783647 w 3537976"/>
              <a:gd name="connsiteY394" fmla="*/ 1452906 h 3179742"/>
              <a:gd name="connsiteX395" fmla="*/ 2537954 w 3537976"/>
              <a:gd name="connsiteY395" fmla="*/ 1441299 h 3179742"/>
              <a:gd name="connsiteX396" fmla="*/ 2613753 w 3537976"/>
              <a:gd name="connsiteY396" fmla="*/ 1515984 h 3179742"/>
              <a:gd name="connsiteX397" fmla="*/ 2535864 w 3537976"/>
              <a:gd name="connsiteY397" fmla="*/ 1589155 h 3179742"/>
              <a:gd name="connsiteX398" fmla="*/ 2461633 w 3537976"/>
              <a:gd name="connsiteY398" fmla="*/ 1512956 h 3179742"/>
              <a:gd name="connsiteX399" fmla="*/ 2537954 w 3537976"/>
              <a:gd name="connsiteY399" fmla="*/ 1441299 h 3179742"/>
              <a:gd name="connsiteX400" fmla="*/ 2295398 w 3537976"/>
              <a:gd name="connsiteY400" fmla="*/ 1431712 h 3179742"/>
              <a:gd name="connsiteX401" fmla="*/ 2381652 w 3537976"/>
              <a:gd name="connsiteY401" fmla="*/ 1513461 h 3179742"/>
              <a:gd name="connsiteX402" fmla="*/ 2294876 w 3537976"/>
              <a:gd name="connsiteY402" fmla="*/ 1598238 h 3179742"/>
              <a:gd name="connsiteX403" fmla="*/ 2209145 w 3537976"/>
              <a:gd name="connsiteY403" fmla="*/ 1515984 h 3179742"/>
              <a:gd name="connsiteX404" fmla="*/ 2295398 w 3537976"/>
              <a:gd name="connsiteY404" fmla="*/ 1431712 h 3179742"/>
              <a:gd name="connsiteX405" fmla="*/ 101938 w 3537976"/>
              <a:gd name="connsiteY405" fmla="*/ 1426161 h 3179742"/>
              <a:gd name="connsiteX406" fmla="*/ 194464 w 3537976"/>
              <a:gd name="connsiteY406" fmla="*/ 1513965 h 3179742"/>
              <a:gd name="connsiteX407" fmla="*/ 103506 w 3537976"/>
              <a:gd name="connsiteY407" fmla="*/ 1604293 h 3179742"/>
              <a:gd name="connsiteX408" fmla="*/ 10456 w 3537976"/>
              <a:gd name="connsiteY408" fmla="*/ 1515984 h 3179742"/>
              <a:gd name="connsiteX409" fmla="*/ 101938 w 3537976"/>
              <a:gd name="connsiteY409" fmla="*/ 1426161 h 3179742"/>
              <a:gd name="connsiteX410" fmla="*/ 2049706 w 3537976"/>
              <a:gd name="connsiteY410" fmla="*/ 1424142 h 3179742"/>
              <a:gd name="connsiteX411" fmla="*/ 2145369 w 3537976"/>
              <a:gd name="connsiteY411" fmla="*/ 1516489 h 3179742"/>
              <a:gd name="connsiteX412" fmla="*/ 2050228 w 3537976"/>
              <a:gd name="connsiteY412" fmla="*/ 1606312 h 3179742"/>
              <a:gd name="connsiteX413" fmla="*/ 1956656 w 3537976"/>
              <a:gd name="connsiteY413" fmla="*/ 1515480 h 3179742"/>
              <a:gd name="connsiteX414" fmla="*/ 2049706 w 3537976"/>
              <a:gd name="connsiteY414" fmla="*/ 1424142 h 3179742"/>
              <a:gd name="connsiteX415" fmla="*/ 347630 w 3537976"/>
              <a:gd name="connsiteY415" fmla="*/ 1418592 h 3179742"/>
              <a:gd name="connsiteX416" fmla="*/ 447475 w 3537976"/>
              <a:gd name="connsiteY416" fmla="*/ 1516489 h 3179742"/>
              <a:gd name="connsiteX417" fmla="*/ 348153 w 3537976"/>
              <a:gd name="connsiteY417" fmla="*/ 1611358 h 3179742"/>
              <a:gd name="connsiteX418" fmla="*/ 247785 w 3537976"/>
              <a:gd name="connsiteY418" fmla="*/ 1513965 h 3179742"/>
              <a:gd name="connsiteX419" fmla="*/ 347630 w 3537976"/>
              <a:gd name="connsiteY419" fmla="*/ 1418592 h 3179742"/>
              <a:gd name="connsiteX420" fmla="*/ 1809762 w 3537976"/>
              <a:gd name="connsiteY420" fmla="*/ 1417583 h 3179742"/>
              <a:gd name="connsiteX421" fmla="*/ 1909608 w 3537976"/>
              <a:gd name="connsiteY421" fmla="*/ 1518002 h 3179742"/>
              <a:gd name="connsiteX422" fmla="*/ 1806626 w 3537976"/>
              <a:gd name="connsiteY422" fmla="*/ 1612871 h 3179742"/>
              <a:gd name="connsiteX423" fmla="*/ 1706258 w 3537976"/>
              <a:gd name="connsiteY423" fmla="*/ 1514974 h 3179742"/>
              <a:gd name="connsiteX424" fmla="*/ 1809762 w 3537976"/>
              <a:gd name="connsiteY424" fmla="*/ 1417583 h 3179742"/>
              <a:gd name="connsiteX425" fmla="*/ 589141 w 3537976"/>
              <a:gd name="connsiteY425" fmla="*/ 1413041 h 3179742"/>
              <a:gd name="connsiteX426" fmla="*/ 695781 w 3537976"/>
              <a:gd name="connsiteY426" fmla="*/ 1514471 h 3179742"/>
              <a:gd name="connsiteX427" fmla="*/ 590709 w 3537976"/>
              <a:gd name="connsiteY427" fmla="*/ 1616908 h 3179742"/>
              <a:gd name="connsiteX428" fmla="*/ 484068 w 3537976"/>
              <a:gd name="connsiteY428" fmla="*/ 1515480 h 3179742"/>
              <a:gd name="connsiteX429" fmla="*/ 589141 w 3537976"/>
              <a:gd name="connsiteY429" fmla="*/ 1413041 h 3179742"/>
              <a:gd name="connsiteX430" fmla="*/ 1564070 w 3537976"/>
              <a:gd name="connsiteY430" fmla="*/ 1412032 h 3179742"/>
              <a:gd name="connsiteX431" fmla="*/ 1671757 w 3537976"/>
              <a:gd name="connsiteY431" fmla="*/ 1516489 h 3179742"/>
              <a:gd name="connsiteX432" fmla="*/ 1565116 w 3537976"/>
              <a:gd name="connsiteY432" fmla="*/ 1618926 h 3179742"/>
              <a:gd name="connsiteX433" fmla="*/ 1456906 w 3537976"/>
              <a:gd name="connsiteY433" fmla="*/ 1515480 h 3179742"/>
              <a:gd name="connsiteX434" fmla="*/ 1564070 w 3537976"/>
              <a:gd name="connsiteY434" fmla="*/ 1412032 h 3179742"/>
              <a:gd name="connsiteX435" fmla="*/ 1322037 w 3537976"/>
              <a:gd name="connsiteY435" fmla="*/ 1408500 h 3179742"/>
              <a:gd name="connsiteX436" fmla="*/ 1431815 w 3537976"/>
              <a:gd name="connsiteY436" fmla="*/ 1516489 h 3179742"/>
              <a:gd name="connsiteX437" fmla="*/ 1319946 w 3537976"/>
              <a:gd name="connsiteY437" fmla="*/ 1621954 h 3179742"/>
              <a:gd name="connsiteX438" fmla="*/ 1210692 w 3537976"/>
              <a:gd name="connsiteY438" fmla="*/ 1515480 h 3179742"/>
              <a:gd name="connsiteX439" fmla="*/ 1322037 w 3537976"/>
              <a:gd name="connsiteY439" fmla="*/ 1408500 h 3179742"/>
              <a:gd name="connsiteX440" fmla="*/ 833265 w 3537976"/>
              <a:gd name="connsiteY440" fmla="*/ 1408500 h 3179742"/>
              <a:gd name="connsiteX441" fmla="*/ 945656 w 3537976"/>
              <a:gd name="connsiteY441" fmla="*/ 1514471 h 3179742"/>
              <a:gd name="connsiteX442" fmla="*/ 833787 w 3537976"/>
              <a:gd name="connsiteY442" fmla="*/ 1620945 h 3179742"/>
              <a:gd name="connsiteX443" fmla="*/ 725056 w 3537976"/>
              <a:gd name="connsiteY443" fmla="*/ 1514974 h 3179742"/>
              <a:gd name="connsiteX444" fmla="*/ 833265 w 3537976"/>
              <a:gd name="connsiteY444" fmla="*/ 1408500 h 3179742"/>
              <a:gd name="connsiteX445" fmla="*/ 1080003 w 3537976"/>
              <a:gd name="connsiteY445" fmla="*/ 1407995 h 3179742"/>
              <a:gd name="connsiteX446" fmla="*/ 1188213 w 3537976"/>
              <a:gd name="connsiteY446" fmla="*/ 1517498 h 3179742"/>
              <a:gd name="connsiteX447" fmla="*/ 1073208 w 3537976"/>
              <a:gd name="connsiteY447" fmla="*/ 1622963 h 3179742"/>
              <a:gd name="connsiteX448" fmla="*/ 964998 w 3537976"/>
              <a:gd name="connsiteY448" fmla="*/ 1513461 h 3179742"/>
              <a:gd name="connsiteX449" fmla="*/ 1080003 w 3537976"/>
              <a:gd name="connsiteY449" fmla="*/ 1407995 h 3179742"/>
              <a:gd name="connsiteX450" fmla="*/ 3513929 w 3537976"/>
              <a:gd name="connsiteY450" fmla="*/ 1263168 h 3179742"/>
              <a:gd name="connsiteX451" fmla="*/ 3532749 w 3537976"/>
              <a:gd name="connsiteY451" fmla="*/ 1281336 h 3179742"/>
              <a:gd name="connsiteX452" fmla="*/ 3513929 w 3537976"/>
              <a:gd name="connsiteY452" fmla="*/ 1299502 h 3179742"/>
              <a:gd name="connsiteX453" fmla="*/ 3495633 w 3537976"/>
              <a:gd name="connsiteY453" fmla="*/ 1281336 h 3179742"/>
              <a:gd name="connsiteX454" fmla="*/ 3513929 w 3537976"/>
              <a:gd name="connsiteY454" fmla="*/ 1263168 h 3179742"/>
              <a:gd name="connsiteX455" fmla="*/ 3268759 w 3537976"/>
              <a:gd name="connsiteY455" fmla="*/ 1242480 h 3179742"/>
              <a:gd name="connsiteX456" fmla="*/ 3308489 w 3537976"/>
              <a:gd name="connsiteY456" fmla="*/ 1282344 h 3179742"/>
              <a:gd name="connsiteX457" fmla="*/ 3269283 w 3537976"/>
              <a:gd name="connsiteY457" fmla="*/ 1320191 h 3179742"/>
              <a:gd name="connsiteX458" fmla="*/ 3228507 w 3537976"/>
              <a:gd name="connsiteY458" fmla="*/ 1280325 h 3179742"/>
              <a:gd name="connsiteX459" fmla="*/ 3268759 w 3537976"/>
              <a:gd name="connsiteY459" fmla="*/ 1242480 h 3179742"/>
              <a:gd name="connsiteX460" fmla="*/ 3024635 w 3537976"/>
              <a:gd name="connsiteY460" fmla="*/ 1226836 h 3179742"/>
              <a:gd name="connsiteX461" fmla="*/ 3081092 w 3537976"/>
              <a:gd name="connsiteY461" fmla="*/ 1281336 h 3179742"/>
              <a:gd name="connsiteX462" fmla="*/ 3025157 w 3537976"/>
              <a:gd name="connsiteY462" fmla="*/ 1336338 h 3179742"/>
              <a:gd name="connsiteX463" fmla="*/ 2967655 w 3537976"/>
              <a:gd name="connsiteY463" fmla="*/ 1283353 h 3179742"/>
              <a:gd name="connsiteX464" fmla="*/ 3024635 w 3537976"/>
              <a:gd name="connsiteY464" fmla="*/ 1226836 h 3179742"/>
              <a:gd name="connsiteX465" fmla="*/ 2781556 w 3537976"/>
              <a:gd name="connsiteY465" fmla="*/ 1214726 h 3179742"/>
              <a:gd name="connsiteX466" fmla="*/ 2851605 w 3537976"/>
              <a:gd name="connsiteY466" fmla="*/ 1281840 h 3179742"/>
              <a:gd name="connsiteX467" fmla="*/ 2781033 w 3537976"/>
              <a:gd name="connsiteY467" fmla="*/ 1348954 h 3179742"/>
              <a:gd name="connsiteX468" fmla="*/ 2712030 w 3537976"/>
              <a:gd name="connsiteY468" fmla="*/ 1282849 h 3179742"/>
              <a:gd name="connsiteX469" fmla="*/ 2781556 w 3537976"/>
              <a:gd name="connsiteY469" fmla="*/ 1214726 h 3179742"/>
              <a:gd name="connsiteX470" fmla="*/ 2537432 w 3537976"/>
              <a:gd name="connsiteY470" fmla="*/ 1203119 h 3179742"/>
              <a:gd name="connsiteX471" fmla="*/ 2618981 w 3537976"/>
              <a:gd name="connsiteY471" fmla="*/ 1282344 h 3179742"/>
              <a:gd name="connsiteX472" fmla="*/ 2537954 w 3537976"/>
              <a:gd name="connsiteY472" fmla="*/ 1359552 h 3179742"/>
              <a:gd name="connsiteX473" fmla="*/ 2456928 w 3537976"/>
              <a:gd name="connsiteY473" fmla="*/ 1280325 h 3179742"/>
              <a:gd name="connsiteX474" fmla="*/ 2537432 w 3537976"/>
              <a:gd name="connsiteY474" fmla="*/ 1203119 h 3179742"/>
              <a:gd name="connsiteX475" fmla="*/ 2297489 w 3537976"/>
              <a:gd name="connsiteY475" fmla="*/ 1194036 h 3179742"/>
              <a:gd name="connsiteX476" fmla="*/ 2386357 w 3537976"/>
              <a:gd name="connsiteY476" fmla="*/ 1282849 h 3179742"/>
              <a:gd name="connsiteX477" fmla="*/ 2294352 w 3537976"/>
              <a:gd name="connsiteY477" fmla="*/ 1368635 h 3179742"/>
              <a:gd name="connsiteX478" fmla="*/ 2204440 w 3537976"/>
              <a:gd name="connsiteY478" fmla="*/ 1280831 h 3179742"/>
              <a:gd name="connsiteX479" fmla="*/ 2297489 w 3537976"/>
              <a:gd name="connsiteY479" fmla="*/ 1194036 h 3179742"/>
              <a:gd name="connsiteX480" fmla="*/ 2051274 w 3537976"/>
              <a:gd name="connsiteY480" fmla="*/ 1184953 h 3179742"/>
              <a:gd name="connsiteX481" fmla="*/ 2151119 w 3537976"/>
              <a:gd name="connsiteY481" fmla="*/ 1282849 h 3179742"/>
              <a:gd name="connsiteX482" fmla="*/ 2048660 w 3537976"/>
              <a:gd name="connsiteY482" fmla="*/ 1377718 h 3179742"/>
              <a:gd name="connsiteX483" fmla="*/ 1950906 w 3537976"/>
              <a:gd name="connsiteY483" fmla="*/ 1278812 h 3179742"/>
              <a:gd name="connsiteX484" fmla="*/ 2051274 w 3537976"/>
              <a:gd name="connsiteY484" fmla="*/ 1184953 h 3179742"/>
              <a:gd name="connsiteX485" fmla="*/ 104028 w 3537976"/>
              <a:gd name="connsiteY485" fmla="*/ 1184953 h 3179742"/>
              <a:gd name="connsiteX486" fmla="*/ 200214 w 3537976"/>
              <a:gd name="connsiteY486" fmla="*/ 1279821 h 3179742"/>
              <a:gd name="connsiteX487" fmla="*/ 102982 w 3537976"/>
              <a:gd name="connsiteY487" fmla="*/ 1373176 h 3179742"/>
              <a:gd name="connsiteX488" fmla="*/ 5229 w 3537976"/>
              <a:gd name="connsiteY488" fmla="*/ 1279821 h 3179742"/>
              <a:gd name="connsiteX489" fmla="*/ 104028 w 3537976"/>
              <a:gd name="connsiteY489" fmla="*/ 1184953 h 3179742"/>
              <a:gd name="connsiteX490" fmla="*/ 1807672 w 3537976"/>
              <a:gd name="connsiteY490" fmla="*/ 1177888 h 3179742"/>
              <a:gd name="connsiteX491" fmla="*/ 1915881 w 3537976"/>
              <a:gd name="connsiteY491" fmla="*/ 1280831 h 3179742"/>
              <a:gd name="connsiteX492" fmla="*/ 1809240 w 3537976"/>
              <a:gd name="connsiteY492" fmla="*/ 1385792 h 3179742"/>
              <a:gd name="connsiteX493" fmla="*/ 1700509 w 3537976"/>
              <a:gd name="connsiteY493" fmla="*/ 1282344 h 3179742"/>
              <a:gd name="connsiteX494" fmla="*/ 1807672 w 3537976"/>
              <a:gd name="connsiteY494" fmla="*/ 1177888 h 3179742"/>
              <a:gd name="connsiteX495" fmla="*/ 346584 w 3537976"/>
              <a:gd name="connsiteY495" fmla="*/ 1176373 h 3179742"/>
              <a:gd name="connsiteX496" fmla="*/ 453749 w 3537976"/>
              <a:gd name="connsiteY496" fmla="*/ 1277803 h 3179742"/>
              <a:gd name="connsiteX497" fmla="*/ 349199 w 3537976"/>
              <a:gd name="connsiteY497" fmla="*/ 1381755 h 3179742"/>
              <a:gd name="connsiteX498" fmla="*/ 242034 w 3537976"/>
              <a:gd name="connsiteY498" fmla="*/ 1280325 h 3179742"/>
              <a:gd name="connsiteX499" fmla="*/ 346584 w 3537976"/>
              <a:gd name="connsiteY499" fmla="*/ 1176373 h 3179742"/>
              <a:gd name="connsiteX500" fmla="*/ 1565116 w 3537976"/>
              <a:gd name="connsiteY500" fmla="*/ 1170823 h 3179742"/>
              <a:gd name="connsiteX501" fmla="*/ 1677507 w 3537976"/>
              <a:gd name="connsiteY501" fmla="*/ 1283353 h 3179742"/>
              <a:gd name="connsiteX502" fmla="*/ 1561457 w 3537976"/>
              <a:gd name="connsiteY502" fmla="*/ 1392353 h 3179742"/>
              <a:gd name="connsiteX503" fmla="*/ 1449065 w 3537976"/>
              <a:gd name="connsiteY503" fmla="*/ 1279821 h 3179742"/>
              <a:gd name="connsiteX504" fmla="*/ 1565116 w 3537976"/>
              <a:gd name="connsiteY504" fmla="*/ 1170823 h 3179742"/>
              <a:gd name="connsiteX505" fmla="*/ 590709 w 3537976"/>
              <a:gd name="connsiteY505" fmla="*/ 1169814 h 3179742"/>
              <a:gd name="connsiteX506" fmla="*/ 702577 w 3537976"/>
              <a:gd name="connsiteY506" fmla="*/ 1279821 h 3179742"/>
              <a:gd name="connsiteX507" fmla="*/ 588618 w 3537976"/>
              <a:gd name="connsiteY507" fmla="*/ 1387810 h 3179742"/>
              <a:gd name="connsiteX508" fmla="*/ 477273 w 3537976"/>
              <a:gd name="connsiteY508" fmla="*/ 1277803 h 3179742"/>
              <a:gd name="connsiteX509" fmla="*/ 590709 w 3537976"/>
              <a:gd name="connsiteY509" fmla="*/ 1169814 h 3179742"/>
              <a:gd name="connsiteX510" fmla="*/ 3514452 w 3537976"/>
              <a:gd name="connsiteY510" fmla="*/ 1023979 h 3179742"/>
              <a:gd name="connsiteX511" fmla="*/ 3535885 w 3537976"/>
              <a:gd name="connsiteY511" fmla="*/ 1045678 h 3179742"/>
              <a:gd name="connsiteX512" fmla="*/ 3513407 w 3537976"/>
              <a:gd name="connsiteY512" fmla="*/ 1066366 h 3179742"/>
              <a:gd name="connsiteX513" fmla="*/ 3491452 w 3537976"/>
              <a:gd name="connsiteY513" fmla="*/ 1044668 h 3179742"/>
              <a:gd name="connsiteX514" fmla="*/ 3514452 w 3537976"/>
              <a:gd name="connsiteY514" fmla="*/ 1023979 h 3179742"/>
              <a:gd name="connsiteX515" fmla="*/ 3272419 w 3537976"/>
              <a:gd name="connsiteY515" fmla="*/ 1003289 h 3179742"/>
              <a:gd name="connsiteX516" fmla="*/ 3313194 w 3537976"/>
              <a:gd name="connsiteY516" fmla="*/ 1046687 h 3179742"/>
              <a:gd name="connsiteX517" fmla="*/ 3266146 w 3537976"/>
              <a:gd name="connsiteY517" fmla="*/ 1086551 h 3179742"/>
              <a:gd name="connsiteX518" fmla="*/ 3226416 w 3537976"/>
              <a:gd name="connsiteY518" fmla="*/ 1040632 h 3179742"/>
              <a:gd name="connsiteX519" fmla="*/ 3272419 w 3537976"/>
              <a:gd name="connsiteY519" fmla="*/ 1003289 h 3179742"/>
              <a:gd name="connsiteX520" fmla="*/ 3026203 w 3537976"/>
              <a:gd name="connsiteY520" fmla="*/ 987646 h 3179742"/>
              <a:gd name="connsiteX521" fmla="*/ 3086843 w 3537976"/>
              <a:gd name="connsiteY521" fmla="*/ 1044668 h 3179742"/>
              <a:gd name="connsiteX522" fmla="*/ 3026727 w 3537976"/>
              <a:gd name="connsiteY522" fmla="*/ 1102194 h 3179742"/>
              <a:gd name="connsiteX523" fmla="*/ 2968178 w 3537976"/>
              <a:gd name="connsiteY523" fmla="*/ 1044163 h 3179742"/>
              <a:gd name="connsiteX524" fmla="*/ 3026203 w 3537976"/>
              <a:gd name="connsiteY524" fmla="*/ 987646 h 3179742"/>
              <a:gd name="connsiteX525" fmla="*/ 2782601 w 3537976"/>
              <a:gd name="connsiteY525" fmla="*/ 975030 h 3179742"/>
              <a:gd name="connsiteX526" fmla="*/ 2855264 w 3537976"/>
              <a:gd name="connsiteY526" fmla="*/ 1046182 h 3179742"/>
              <a:gd name="connsiteX527" fmla="*/ 2783125 w 3537976"/>
              <a:gd name="connsiteY527" fmla="*/ 1115820 h 3179742"/>
              <a:gd name="connsiteX528" fmla="*/ 2709939 w 3537976"/>
              <a:gd name="connsiteY528" fmla="*/ 1045678 h 3179742"/>
              <a:gd name="connsiteX529" fmla="*/ 2782601 w 3537976"/>
              <a:gd name="connsiteY529" fmla="*/ 975030 h 3179742"/>
              <a:gd name="connsiteX530" fmla="*/ 2541091 w 3537976"/>
              <a:gd name="connsiteY530" fmla="*/ 963423 h 3179742"/>
              <a:gd name="connsiteX531" fmla="*/ 2624730 w 3537976"/>
              <a:gd name="connsiteY531" fmla="*/ 1044668 h 3179742"/>
              <a:gd name="connsiteX532" fmla="*/ 2538477 w 3537976"/>
              <a:gd name="connsiteY532" fmla="*/ 1126416 h 3179742"/>
              <a:gd name="connsiteX533" fmla="*/ 2456405 w 3537976"/>
              <a:gd name="connsiteY533" fmla="*/ 1043659 h 3179742"/>
              <a:gd name="connsiteX534" fmla="*/ 2541091 w 3537976"/>
              <a:gd name="connsiteY534" fmla="*/ 963423 h 3179742"/>
              <a:gd name="connsiteX535" fmla="*/ 2294352 w 3537976"/>
              <a:gd name="connsiteY535" fmla="*/ 954340 h 3179742"/>
              <a:gd name="connsiteX536" fmla="*/ 2388971 w 3537976"/>
              <a:gd name="connsiteY536" fmla="*/ 1044163 h 3179742"/>
              <a:gd name="connsiteX537" fmla="*/ 2295921 w 3537976"/>
              <a:gd name="connsiteY537" fmla="*/ 1136004 h 3179742"/>
              <a:gd name="connsiteX538" fmla="*/ 2200780 w 3537976"/>
              <a:gd name="connsiteY538" fmla="*/ 1045678 h 3179742"/>
              <a:gd name="connsiteX539" fmla="*/ 2294352 w 3537976"/>
              <a:gd name="connsiteY539" fmla="*/ 954340 h 3179742"/>
              <a:gd name="connsiteX540" fmla="*/ 102982 w 3537976"/>
              <a:gd name="connsiteY540" fmla="*/ 946772 h 3179742"/>
              <a:gd name="connsiteX541" fmla="*/ 204396 w 3537976"/>
              <a:gd name="connsiteY541" fmla="*/ 1044668 h 3179742"/>
              <a:gd name="connsiteX542" fmla="*/ 104551 w 3537976"/>
              <a:gd name="connsiteY542" fmla="*/ 1143069 h 3179742"/>
              <a:gd name="connsiteX543" fmla="*/ 1569 w 3537976"/>
              <a:gd name="connsiteY543" fmla="*/ 1044163 h 3179742"/>
              <a:gd name="connsiteX544" fmla="*/ 102982 w 3537976"/>
              <a:gd name="connsiteY544" fmla="*/ 946772 h 3179742"/>
              <a:gd name="connsiteX545" fmla="*/ 2049706 w 3537976"/>
              <a:gd name="connsiteY545" fmla="*/ 945257 h 3179742"/>
              <a:gd name="connsiteX546" fmla="*/ 2154256 w 3537976"/>
              <a:gd name="connsiteY546" fmla="*/ 1044668 h 3179742"/>
              <a:gd name="connsiteX547" fmla="*/ 2049706 w 3537976"/>
              <a:gd name="connsiteY547" fmla="*/ 1144583 h 3179742"/>
              <a:gd name="connsiteX548" fmla="*/ 1946724 w 3537976"/>
              <a:gd name="connsiteY548" fmla="*/ 1046182 h 3179742"/>
              <a:gd name="connsiteX549" fmla="*/ 2049706 w 3537976"/>
              <a:gd name="connsiteY549" fmla="*/ 945257 h 3179742"/>
              <a:gd name="connsiteX550" fmla="*/ 349199 w 3537976"/>
              <a:gd name="connsiteY550" fmla="*/ 939202 h 3179742"/>
              <a:gd name="connsiteX551" fmla="*/ 457930 w 3537976"/>
              <a:gd name="connsiteY551" fmla="*/ 1045678 h 3179742"/>
              <a:gd name="connsiteX552" fmla="*/ 349199 w 3537976"/>
              <a:gd name="connsiteY552" fmla="*/ 1151648 h 3179742"/>
              <a:gd name="connsiteX553" fmla="*/ 237329 w 3537976"/>
              <a:gd name="connsiteY553" fmla="*/ 1045172 h 3179742"/>
              <a:gd name="connsiteX554" fmla="*/ 349199 w 3537976"/>
              <a:gd name="connsiteY554" fmla="*/ 939202 h 3179742"/>
              <a:gd name="connsiteX555" fmla="*/ 1807672 w 3537976"/>
              <a:gd name="connsiteY555" fmla="*/ 936680 h 3179742"/>
              <a:gd name="connsiteX556" fmla="*/ 1920586 w 3537976"/>
              <a:gd name="connsiteY556" fmla="*/ 1045678 h 3179742"/>
              <a:gd name="connsiteX557" fmla="*/ 1809240 w 3537976"/>
              <a:gd name="connsiteY557" fmla="*/ 1153667 h 3179742"/>
              <a:gd name="connsiteX558" fmla="*/ 1696326 w 3537976"/>
              <a:gd name="connsiteY558" fmla="*/ 1044668 h 3179742"/>
              <a:gd name="connsiteX559" fmla="*/ 1807672 w 3537976"/>
              <a:gd name="connsiteY559" fmla="*/ 936680 h 3179742"/>
              <a:gd name="connsiteX560" fmla="*/ 1203895 w 3537976"/>
              <a:gd name="connsiteY560" fmla="*/ 882685 h 3179742"/>
              <a:gd name="connsiteX561" fmla="*/ 1149006 w 3537976"/>
              <a:gd name="connsiteY561" fmla="*/ 935165 h 3179742"/>
              <a:gd name="connsiteX562" fmla="*/ 1200236 w 3537976"/>
              <a:gd name="connsiteY562" fmla="*/ 993702 h 3179742"/>
              <a:gd name="connsiteX563" fmla="*/ 1260876 w 3537976"/>
              <a:gd name="connsiteY563" fmla="*/ 931128 h 3179742"/>
              <a:gd name="connsiteX564" fmla="*/ 1203895 w 3537976"/>
              <a:gd name="connsiteY564" fmla="*/ 882685 h 3179742"/>
              <a:gd name="connsiteX565" fmla="*/ 947225 w 3537976"/>
              <a:gd name="connsiteY565" fmla="*/ 880161 h 3179742"/>
              <a:gd name="connsiteX566" fmla="*/ 882926 w 3537976"/>
              <a:gd name="connsiteY566" fmla="*/ 931128 h 3179742"/>
              <a:gd name="connsiteX567" fmla="*/ 922655 w 3537976"/>
              <a:gd name="connsiteY567" fmla="*/ 959892 h 3179742"/>
              <a:gd name="connsiteX568" fmla="*/ 951407 w 3537976"/>
              <a:gd name="connsiteY568" fmla="*/ 994711 h 3179742"/>
              <a:gd name="connsiteX569" fmla="*/ 1003159 w 3537976"/>
              <a:gd name="connsiteY569" fmla="*/ 935165 h 3179742"/>
              <a:gd name="connsiteX570" fmla="*/ 947225 w 3537976"/>
              <a:gd name="connsiteY570" fmla="*/ 880161 h 3179742"/>
              <a:gd name="connsiteX571" fmla="*/ 1448542 w 3537976"/>
              <a:gd name="connsiteY571" fmla="*/ 855435 h 3179742"/>
              <a:gd name="connsiteX572" fmla="*/ 1374834 w 3537976"/>
              <a:gd name="connsiteY572" fmla="*/ 932137 h 3179742"/>
              <a:gd name="connsiteX573" fmla="*/ 1446451 w 3537976"/>
              <a:gd name="connsiteY573" fmla="*/ 1014390 h 3179742"/>
              <a:gd name="connsiteX574" fmla="*/ 1538978 w 3537976"/>
              <a:gd name="connsiteY574" fmla="*/ 928604 h 3179742"/>
              <a:gd name="connsiteX575" fmla="*/ 1448542 w 3537976"/>
              <a:gd name="connsiteY575" fmla="*/ 855435 h 3179742"/>
              <a:gd name="connsiteX576" fmla="*/ 3513929 w 3537976"/>
              <a:gd name="connsiteY576" fmla="*/ 788320 h 3179742"/>
              <a:gd name="connsiteX577" fmla="*/ 3537976 w 3537976"/>
              <a:gd name="connsiteY577" fmla="*/ 811029 h 3179742"/>
              <a:gd name="connsiteX578" fmla="*/ 3513929 w 3537976"/>
              <a:gd name="connsiteY578" fmla="*/ 834241 h 3179742"/>
              <a:gd name="connsiteX579" fmla="*/ 3490406 w 3537976"/>
              <a:gd name="connsiteY579" fmla="*/ 811029 h 3179742"/>
              <a:gd name="connsiteX580" fmla="*/ 3513929 w 3537976"/>
              <a:gd name="connsiteY580" fmla="*/ 788320 h 3179742"/>
              <a:gd name="connsiteX581" fmla="*/ 3268759 w 3537976"/>
              <a:gd name="connsiteY581" fmla="*/ 768640 h 3179742"/>
              <a:gd name="connsiteX582" fmla="*/ 3313194 w 3537976"/>
              <a:gd name="connsiteY582" fmla="*/ 811029 h 3179742"/>
              <a:gd name="connsiteX583" fmla="*/ 3269283 w 3537976"/>
              <a:gd name="connsiteY583" fmla="*/ 853921 h 3179742"/>
              <a:gd name="connsiteX584" fmla="*/ 3224326 w 3537976"/>
              <a:gd name="connsiteY584" fmla="*/ 811532 h 3179742"/>
              <a:gd name="connsiteX585" fmla="*/ 3268759 w 3537976"/>
              <a:gd name="connsiteY585" fmla="*/ 768640 h 3179742"/>
              <a:gd name="connsiteX586" fmla="*/ 3029863 w 3537976"/>
              <a:gd name="connsiteY586" fmla="*/ 753501 h 3179742"/>
              <a:gd name="connsiteX587" fmla="*/ 3087888 w 3537976"/>
              <a:gd name="connsiteY587" fmla="*/ 813551 h 3179742"/>
              <a:gd name="connsiteX588" fmla="*/ 3024635 w 3537976"/>
              <a:gd name="connsiteY588" fmla="*/ 870069 h 3179742"/>
              <a:gd name="connsiteX589" fmla="*/ 2966610 w 3537976"/>
              <a:gd name="connsiteY589" fmla="*/ 810523 h 3179742"/>
              <a:gd name="connsiteX590" fmla="*/ 3029863 w 3537976"/>
              <a:gd name="connsiteY590" fmla="*/ 753501 h 3179742"/>
              <a:gd name="connsiteX591" fmla="*/ 2782079 w 3537976"/>
              <a:gd name="connsiteY591" fmla="*/ 739877 h 3179742"/>
              <a:gd name="connsiteX592" fmla="*/ 2855787 w 3537976"/>
              <a:gd name="connsiteY592" fmla="*/ 811029 h 3179742"/>
              <a:gd name="connsiteX593" fmla="*/ 2783647 w 3537976"/>
              <a:gd name="connsiteY593" fmla="*/ 883189 h 3179742"/>
              <a:gd name="connsiteX594" fmla="*/ 2708371 w 3537976"/>
              <a:gd name="connsiteY594" fmla="*/ 811029 h 3179742"/>
              <a:gd name="connsiteX595" fmla="*/ 2782079 w 3537976"/>
              <a:gd name="connsiteY595" fmla="*/ 739877 h 3179742"/>
              <a:gd name="connsiteX596" fmla="*/ 2539000 w 3537976"/>
              <a:gd name="connsiteY596" fmla="*/ 728776 h 3179742"/>
              <a:gd name="connsiteX597" fmla="*/ 2625254 w 3537976"/>
              <a:gd name="connsiteY597" fmla="*/ 810019 h 3179742"/>
              <a:gd name="connsiteX598" fmla="*/ 2540569 w 3537976"/>
              <a:gd name="connsiteY598" fmla="*/ 893281 h 3179742"/>
              <a:gd name="connsiteX599" fmla="*/ 2455360 w 3537976"/>
              <a:gd name="connsiteY599" fmla="*/ 810523 h 3179742"/>
              <a:gd name="connsiteX600" fmla="*/ 2539000 w 3537976"/>
              <a:gd name="connsiteY600" fmla="*/ 728776 h 3179742"/>
              <a:gd name="connsiteX601" fmla="*/ 2294876 w 3537976"/>
              <a:gd name="connsiteY601" fmla="*/ 718682 h 3179742"/>
              <a:gd name="connsiteX602" fmla="*/ 2391061 w 3537976"/>
              <a:gd name="connsiteY602" fmla="*/ 810523 h 3179742"/>
              <a:gd name="connsiteX603" fmla="*/ 2295921 w 3537976"/>
              <a:gd name="connsiteY603" fmla="*/ 903879 h 3179742"/>
              <a:gd name="connsiteX604" fmla="*/ 2199735 w 3537976"/>
              <a:gd name="connsiteY604" fmla="*/ 812038 h 3179742"/>
              <a:gd name="connsiteX605" fmla="*/ 2294876 w 3537976"/>
              <a:gd name="connsiteY605" fmla="*/ 718682 h 3179742"/>
              <a:gd name="connsiteX606" fmla="*/ 102982 w 3537976"/>
              <a:gd name="connsiteY606" fmla="*/ 710104 h 3179742"/>
              <a:gd name="connsiteX607" fmla="*/ 204919 w 3537976"/>
              <a:gd name="connsiteY607" fmla="*/ 809010 h 3179742"/>
              <a:gd name="connsiteX608" fmla="*/ 102460 w 3537976"/>
              <a:gd name="connsiteY608" fmla="*/ 907916 h 3179742"/>
              <a:gd name="connsiteX609" fmla="*/ 0 w 3537976"/>
              <a:gd name="connsiteY609" fmla="*/ 808505 h 3179742"/>
              <a:gd name="connsiteX610" fmla="*/ 102982 w 3537976"/>
              <a:gd name="connsiteY610" fmla="*/ 710104 h 3179742"/>
              <a:gd name="connsiteX611" fmla="*/ 2052320 w 3537976"/>
              <a:gd name="connsiteY611" fmla="*/ 709599 h 3179742"/>
              <a:gd name="connsiteX612" fmla="*/ 2157392 w 3537976"/>
              <a:gd name="connsiteY612" fmla="*/ 811532 h 3179742"/>
              <a:gd name="connsiteX613" fmla="*/ 2053365 w 3537976"/>
              <a:gd name="connsiteY613" fmla="*/ 912962 h 3179742"/>
              <a:gd name="connsiteX614" fmla="*/ 1947246 w 3537976"/>
              <a:gd name="connsiteY614" fmla="*/ 810523 h 3179742"/>
              <a:gd name="connsiteX615" fmla="*/ 2052320 w 3537976"/>
              <a:gd name="connsiteY615" fmla="*/ 709599 h 3179742"/>
              <a:gd name="connsiteX616" fmla="*/ 1809762 w 3537976"/>
              <a:gd name="connsiteY616" fmla="*/ 701525 h 3179742"/>
              <a:gd name="connsiteX617" fmla="*/ 1922154 w 3537976"/>
              <a:gd name="connsiteY617" fmla="*/ 811029 h 3179742"/>
              <a:gd name="connsiteX618" fmla="*/ 1808194 w 3537976"/>
              <a:gd name="connsiteY618" fmla="*/ 921036 h 3179742"/>
              <a:gd name="connsiteX619" fmla="*/ 1694236 w 3537976"/>
              <a:gd name="connsiteY619" fmla="*/ 810523 h 3179742"/>
              <a:gd name="connsiteX620" fmla="*/ 1809762 w 3537976"/>
              <a:gd name="connsiteY620" fmla="*/ 701525 h 3179742"/>
              <a:gd name="connsiteX621" fmla="*/ 346584 w 3537976"/>
              <a:gd name="connsiteY621" fmla="*/ 701525 h 3179742"/>
              <a:gd name="connsiteX622" fmla="*/ 460021 w 3537976"/>
              <a:gd name="connsiteY622" fmla="*/ 809010 h 3179742"/>
              <a:gd name="connsiteX623" fmla="*/ 349199 w 3537976"/>
              <a:gd name="connsiteY623" fmla="*/ 916494 h 3179742"/>
              <a:gd name="connsiteX624" fmla="*/ 236284 w 3537976"/>
              <a:gd name="connsiteY624" fmla="*/ 809010 h 3179742"/>
              <a:gd name="connsiteX625" fmla="*/ 346584 w 3537976"/>
              <a:gd name="connsiteY625" fmla="*/ 701525 h 3179742"/>
              <a:gd name="connsiteX626" fmla="*/ 1201281 w 3537976"/>
              <a:gd name="connsiteY626" fmla="*/ 632392 h 3179742"/>
              <a:gd name="connsiteX627" fmla="*/ 1149529 w 3537976"/>
              <a:gd name="connsiteY627" fmla="*/ 688405 h 3179742"/>
              <a:gd name="connsiteX628" fmla="*/ 1203895 w 3537976"/>
              <a:gd name="connsiteY628" fmla="*/ 740381 h 3179742"/>
              <a:gd name="connsiteX629" fmla="*/ 1261398 w 3537976"/>
              <a:gd name="connsiteY629" fmla="*/ 690929 h 3179742"/>
              <a:gd name="connsiteX630" fmla="*/ 1201281 w 3537976"/>
              <a:gd name="connsiteY630" fmla="*/ 632392 h 3179742"/>
              <a:gd name="connsiteX631" fmla="*/ 953498 w 3537976"/>
              <a:gd name="connsiteY631" fmla="*/ 631888 h 3179742"/>
              <a:gd name="connsiteX632" fmla="*/ 890244 w 3537976"/>
              <a:gd name="connsiteY632" fmla="*/ 689920 h 3179742"/>
              <a:gd name="connsiteX633" fmla="*/ 943042 w 3537976"/>
              <a:gd name="connsiteY633" fmla="*/ 734831 h 3179742"/>
              <a:gd name="connsiteX634" fmla="*/ 997931 w 3537976"/>
              <a:gd name="connsiteY634" fmla="*/ 683864 h 3179742"/>
              <a:gd name="connsiteX635" fmla="*/ 1005772 w 3537976"/>
              <a:gd name="connsiteY635" fmla="*/ 687396 h 3179742"/>
              <a:gd name="connsiteX636" fmla="*/ 976499 w 3537976"/>
              <a:gd name="connsiteY636" fmla="*/ 661156 h 3179742"/>
              <a:gd name="connsiteX637" fmla="*/ 953498 w 3537976"/>
              <a:gd name="connsiteY637" fmla="*/ 631888 h 3179742"/>
              <a:gd name="connsiteX638" fmla="*/ 1450110 w 3537976"/>
              <a:gd name="connsiteY638" fmla="*/ 609180 h 3179742"/>
              <a:gd name="connsiteX639" fmla="*/ 1377448 w 3537976"/>
              <a:gd name="connsiteY639" fmla="*/ 689414 h 3179742"/>
              <a:gd name="connsiteX640" fmla="*/ 1418745 w 3537976"/>
              <a:gd name="connsiteY640" fmla="*/ 721206 h 3179742"/>
              <a:gd name="connsiteX641" fmla="*/ 1451156 w 3537976"/>
              <a:gd name="connsiteY641" fmla="*/ 764099 h 3179742"/>
              <a:gd name="connsiteX642" fmla="*/ 1541592 w 3537976"/>
              <a:gd name="connsiteY642" fmla="*/ 691938 h 3179742"/>
              <a:gd name="connsiteX643" fmla="*/ 1450110 w 3537976"/>
              <a:gd name="connsiteY643" fmla="*/ 609180 h 3179742"/>
              <a:gd name="connsiteX644" fmla="*/ 708327 w 3537976"/>
              <a:gd name="connsiteY644" fmla="*/ 597069 h 3179742"/>
              <a:gd name="connsiteX645" fmla="*/ 607437 w 3537976"/>
              <a:gd name="connsiteY645" fmla="*/ 691433 h 3179742"/>
              <a:gd name="connsiteX646" fmla="*/ 706759 w 3537976"/>
              <a:gd name="connsiteY646" fmla="*/ 777219 h 3179742"/>
              <a:gd name="connsiteX647" fmla="*/ 787786 w 3537976"/>
              <a:gd name="connsiteY647" fmla="*/ 689920 h 3179742"/>
              <a:gd name="connsiteX648" fmla="*/ 708327 w 3537976"/>
              <a:gd name="connsiteY648" fmla="*/ 597069 h 3179742"/>
              <a:gd name="connsiteX649" fmla="*/ 3513929 w 3537976"/>
              <a:gd name="connsiteY649" fmla="*/ 553167 h 3179742"/>
              <a:gd name="connsiteX650" fmla="*/ 3535885 w 3537976"/>
              <a:gd name="connsiteY650" fmla="*/ 574361 h 3179742"/>
              <a:gd name="connsiteX651" fmla="*/ 3514975 w 3537976"/>
              <a:gd name="connsiteY651" fmla="*/ 597069 h 3179742"/>
              <a:gd name="connsiteX652" fmla="*/ 3491452 w 3537976"/>
              <a:gd name="connsiteY652" fmla="*/ 574361 h 3179742"/>
              <a:gd name="connsiteX653" fmla="*/ 3513929 w 3537976"/>
              <a:gd name="connsiteY653" fmla="*/ 553167 h 3179742"/>
              <a:gd name="connsiteX654" fmla="*/ 3268237 w 3537976"/>
              <a:gd name="connsiteY654" fmla="*/ 531468 h 3179742"/>
              <a:gd name="connsiteX655" fmla="*/ 3313716 w 3537976"/>
              <a:gd name="connsiteY655" fmla="*/ 573857 h 3179742"/>
              <a:gd name="connsiteX656" fmla="*/ 3270328 w 3537976"/>
              <a:gd name="connsiteY656" fmla="*/ 618263 h 3179742"/>
              <a:gd name="connsiteX657" fmla="*/ 3224848 w 3537976"/>
              <a:gd name="connsiteY657" fmla="*/ 575876 h 3179742"/>
              <a:gd name="connsiteX658" fmla="*/ 3268237 w 3537976"/>
              <a:gd name="connsiteY658" fmla="*/ 531468 h 3179742"/>
              <a:gd name="connsiteX659" fmla="*/ 3025681 w 3537976"/>
              <a:gd name="connsiteY659" fmla="*/ 516833 h 3179742"/>
              <a:gd name="connsiteX660" fmla="*/ 3086843 w 3537976"/>
              <a:gd name="connsiteY660" fmla="*/ 575876 h 3179742"/>
              <a:gd name="connsiteX661" fmla="*/ 3026727 w 3537976"/>
              <a:gd name="connsiteY661" fmla="*/ 633402 h 3179742"/>
              <a:gd name="connsiteX662" fmla="*/ 2967132 w 3537976"/>
              <a:gd name="connsiteY662" fmla="*/ 575370 h 3179742"/>
              <a:gd name="connsiteX663" fmla="*/ 3025681 w 3537976"/>
              <a:gd name="connsiteY663" fmla="*/ 516833 h 3179742"/>
              <a:gd name="connsiteX664" fmla="*/ 2782601 w 3537976"/>
              <a:gd name="connsiteY664" fmla="*/ 504723 h 3179742"/>
              <a:gd name="connsiteX665" fmla="*/ 2855264 w 3537976"/>
              <a:gd name="connsiteY665" fmla="*/ 575876 h 3179742"/>
              <a:gd name="connsiteX666" fmla="*/ 2780510 w 3537976"/>
              <a:gd name="connsiteY666" fmla="*/ 645008 h 3179742"/>
              <a:gd name="connsiteX667" fmla="*/ 2709939 w 3537976"/>
              <a:gd name="connsiteY667" fmla="*/ 572846 h 3179742"/>
              <a:gd name="connsiteX668" fmla="*/ 2782601 w 3537976"/>
              <a:gd name="connsiteY668" fmla="*/ 504723 h 3179742"/>
              <a:gd name="connsiteX669" fmla="*/ 2540569 w 3537976"/>
              <a:gd name="connsiteY669" fmla="*/ 493117 h 3179742"/>
              <a:gd name="connsiteX670" fmla="*/ 2624730 w 3537976"/>
              <a:gd name="connsiteY670" fmla="*/ 573857 h 3179742"/>
              <a:gd name="connsiteX671" fmla="*/ 2539523 w 3537976"/>
              <a:gd name="connsiteY671" fmla="*/ 656110 h 3179742"/>
              <a:gd name="connsiteX672" fmla="*/ 2455882 w 3537976"/>
              <a:gd name="connsiteY672" fmla="*/ 575370 h 3179742"/>
              <a:gd name="connsiteX673" fmla="*/ 2540569 w 3537976"/>
              <a:gd name="connsiteY673" fmla="*/ 493117 h 3179742"/>
              <a:gd name="connsiteX674" fmla="*/ 2294352 w 3537976"/>
              <a:gd name="connsiteY674" fmla="*/ 484034 h 3179742"/>
              <a:gd name="connsiteX675" fmla="*/ 2390015 w 3537976"/>
              <a:gd name="connsiteY675" fmla="*/ 575370 h 3179742"/>
              <a:gd name="connsiteX676" fmla="*/ 2296444 w 3537976"/>
              <a:gd name="connsiteY676" fmla="*/ 666202 h 3179742"/>
              <a:gd name="connsiteX677" fmla="*/ 2200257 w 3537976"/>
              <a:gd name="connsiteY677" fmla="*/ 575370 h 3179742"/>
              <a:gd name="connsiteX678" fmla="*/ 2294352 w 3537976"/>
              <a:gd name="connsiteY678" fmla="*/ 484034 h 3179742"/>
              <a:gd name="connsiteX679" fmla="*/ 105073 w 3537976"/>
              <a:gd name="connsiteY679" fmla="*/ 477474 h 3179742"/>
              <a:gd name="connsiteX680" fmla="*/ 204396 w 3537976"/>
              <a:gd name="connsiteY680" fmla="*/ 578398 h 3179742"/>
              <a:gd name="connsiteX681" fmla="*/ 100892 w 3537976"/>
              <a:gd name="connsiteY681" fmla="*/ 672761 h 3179742"/>
              <a:gd name="connsiteX682" fmla="*/ 1046 w 3537976"/>
              <a:gd name="connsiteY682" fmla="*/ 574361 h 3179742"/>
              <a:gd name="connsiteX683" fmla="*/ 105073 w 3537976"/>
              <a:gd name="connsiteY683" fmla="*/ 477474 h 3179742"/>
              <a:gd name="connsiteX684" fmla="*/ 2055455 w 3537976"/>
              <a:gd name="connsiteY684" fmla="*/ 473942 h 3179742"/>
              <a:gd name="connsiteX685" fmla="*/ 2156869 w 3537976"/>
              <a:gd name="connsiteY685" fmla="*/ 577389 h 3179742"/>
              <a:gd name="connsiteX686" fmla="*/ 2050752 w 3537976"/>
              <a:gd name="connsiteY686" fmla="*/ 675789 h 3179742"/>
              <a:gd name="connsiteX687" fmla="*/ 1948292 w 3537976"/>
              <a:gd name="connsiteY687" fmla="*/ 572343 h 3179742"/>
              <a:gd name="connsiteX688" fmla="*/ 2055455 w 3537976"/>
              <a:gd name="connsiteY688" fmla="*/ 473942 h 3179742"/>
              <a:gd name="connsiteX689" fmla="*/ 346584 w 3537976"/>
              <a:gd name="connsiteY689" fmla="*/ 468391 h 3179742"/>
              <a:gd name="connsiteX690" fmla="*/ 457930 w 3537976"/>
              <a:gd name="connsiteY690" fmla="*/ 574865 h 3179742"/>
              <a:gd name="connsiteX691" fmla="*/ 347630 w 3537976"/>
              <a:gd name="connsiteY691" fmla="*/ 681846 h 3179742"/>
              <a:gd name="connsiteX692" fmla="*/ 236807 w 3537976"/>
              <a:gd name="connsiteY692" fmla="*/ 574361 h 3179742"/>
              <a:gd name="connsiteX693" fmla="*/ 346584 w 3537976"/>
              <a:gd name="connsiteY693" fmla="*/ 468391 h 3179742"/>
              <a:gd name="connsiteX694" fmla="*/ 1808194 w 3537976"/>
              <a:gd name="connsiteY694" fmla="*/ 465867 h 3179742"/>
              <a:gd name="connsiteX695" fmla="*/ 1921109 w 3537976"/>
              <a:gd name="connsiteY695" fmla="*/ 573857 h 3179742"/>
              <a:gd name="connsiteX696" fmla="*/ 1810286 w 3537976"/>
              <a:gd name="connsiteY696" fmla="*/ 684368 h 3179742"/>
              <a:gd name="connsiteX697" fmla="*/ 1695280 w 3537976"/>
              <a:gd name="connsiteY697" fmla="*/ 574361 h 3179742"/>
              <a:gd name="connsiteX698" fmla="*/ 1808194 w 3537976"/>
              <a:gd name="connsiteY698" fmla="*/ 465867 h 3179742"/>
              <a:gd name="connsiteX699" fmla="*/ 1200759 w 3537976"/>
              <a:gd name="connsiteY699" fmla="*/ 361915 h 3179742"/>
              <a:gd name="connsiteX700" fmla="*/ 1124437 w 3537976"/>
              <a:gd name="connsiteY700" fmla="*/ 452747 h 3179742"/>
              <a:gd name="connsiteX701" fmla="*/ 1201804 w 3537976"/>
              <a:gd name="connsiteY701" fmla="*/ 524909 h 3179742"/>
              <a:gd name="connsiteX702" fmla="*/ 1287536 w 3537976"/>
              <a:gd name="connsiteY702" fmla="*/ 453756 h 3179742"/>
              <a:gd name="connsiteX703" fmla="*/ 1200759 w 3537976"/>
              <a:gd name="connsiteY703" fmla="*/ 361915 h 3179742"/>
              <a:gd name="connsiteX704" fmla="*/ 954544 w 3537976"/>
              <a:gd name="connsiteY704" fmla="*/ 355356 h 3179742"/>
              <a:gd name="connsiteX705" fmla="*/ 866198 w 3537976"/>
              <a:gd name="connsiteY705" fmla="*/ 453252 h 3179742"/>
              <a:gd name="connsiteX706" fmla="*/ 949839 w 3537976"/>
              <a:gd name="connsiteY706" fmla="*/ 520872 h 3179742"/>
              <a:gd name="connsiteX707" fmla="*/ 986431 w 3537976"/>
              <a:gd name="connsiteY707" fmla="*/ 478988 h 3179742"/>
              <a:gd name="connsiteX708" fmla="*/ 1028774 w 3537976"/>
              <a:gd name="connsiteY708" fmla="*/ 449215 h 3179742"/>
              <a:gd name="connsiteX709" fmla="*/ 954544 w 3537976"/>
              <a:gd name="connsiteY709" fmla="*/ 355356 h 3179742"/>
              <a:gd name="connsiteX710" fmla="*/ 3513929 w 3537976"/>
              <a:gd name="connsiteY710" fmla="*/ 322050 h 3179742"/>
              <a:gd name="connsiteX711" fmla="*/ 3534317 w 3537976"/>
              <a:gd name="connsiteY711" fmla="*/ 341730 h 3179742"/>
              <a:gd name="connsiteX712" fmla="*/ 3513929 w 3537976"/>
              <a:gd name="connsiteY712" fmla="*/ 360906 h 3179742"/>
              <a:gd name="connsiteX713" fmla="*/ 3493020 w 3537976"/>
              <a:gd name="connsiteY713" fmla="*/ 341227 h 3179742"/>
              <a:gd name="connsiteX714" fmla="*/ 3513929 w 3537976"/>
              <a:gd name="connsiteY714" fmla="*/ 322050 h 3179742"/>
              <a:gd name="connsiteX715" fmla="*/ 3269805 w 3537976"/>
              <a:gd name="connsiteY715" fmla="*/ 301865 h 3179742"/>
              <a:gd name="connsiteX716" fmla="*/ 3309534 w 3537976"/>
              <a:gd name="connsiteY716" fmla="*/ 342236 h 3179742"/>
              <a:gd name="connsiteX717" fmla="*/ 3268237 w 3537976"/>
              <a:gd name="connsiteY717" fmla="*/ 380586 h 3179742"/>
              <a:gd name="connsiteX718" fmla="*/ 3227985 w 3537976"/>
              <a:gd name="connsiteY718" fmla="*/ 340217 h 3179742"/>
              <a:gd name="connsiteX719" fmla="*/ 3269805 w 3537976"/>
              <a:gd name="connsiteY719" fmla="*/ 301865 h 3179742"/>
              <a:gd name="connsiteX720" fmla="*/ 3028295 w 3537976"/>
              <a:gd name="connsiteY720" fmla="*/ 286223 h 3179742"/>
              <a:gd name="connsiteX721" fmla="*/ 3084228 w 3537976"/>
              <a:gd name="connsiteY721" fmla="*/ 340721 h 3179742"/>
              <a:gd name="connsiteX722" fmla="*/ 3026727 w 3537976"/>
              <a:gd name="connsiteY722" fmla="*/ 396230 h 3179742"/>
              <a:gd name="connsiteX723" fmla="*/ 2969224 w 3537976"/>
              <a:gd name="connsiteY723" fmla="*/ 340721 h 3179742"/>
              <a:gd name="connsiteX724" fmla="*/ 3028295 w 3537976"/>
              <a:gd name="connsiteY724" fmla="*/ 286223 h 3179742"/>
              <a:gd name="connsiteX725" fmla="*/ 2781556 w 3537976"/>
              <a:gd name="connsiteY725" fmla="*/ 272597 h 3179742"/>
              <a:gd name="connsiteX726" fmla="*/ 2852650 w 3537976"/>
              <a:gd name="connsiteY726" fmla="*/ 342236 h 3179742"/>
              <a:gd name="connsiteX727" fmla="*/ 2782601 w 3537976"/>
              <a:gd name="connsiteY727" fmla="*/ 409854 h 3179742"/>
              <a:gd name="connsiteX728" fmla="*/ 2710985 w 3537976"/>
              <a:gd name="connsiteY728" fmla="*/ 340217 h 3179742"/>
              <a:gd name="connsiteX729" fmla="*/ 2781556 w 3537976"/>
              <a:gd name="connsiteY729" fmla="*/ 272597 h 3179742"/>
              <a:gd name="connsiteX730" fmla="*/ 2540045 w 3537976"/>
              <a:gd name="connsiteY730" fmla="*/ 262000 h 3179742"/>
              <a:gd name="connsiteX731" fmla="*/ 2622117 w 3537976"/>
              <a:gd name="connsiteY731" fmla="*/ 341227 h 3179742"/>
              <a:gd name="connsiteX732" fmla="*/ 2540569 w 3537976"/>
              <a:gd name="connsiteY732" fmla="*/ 420955 h 3179742"/>
              <a:gd name="connsiteX733" fmla="*/ 2458496 w 3537976"/>
              <a:gd name="connsiteY733" fmla="*/ 341730 h 3179742"/>
              <a:gd name="connsiteX734" fmla="*/ 2540045 w 3537976"/>
              <a:gd name="connsiteY734" fmla="*/ 262000 h 3179742"/>
              <a:gd name="connsiteX735" fmla="*/ 2295398 w 3537976"/>
              <a:gd name="connsiteY735" fmla="*/ 252413 h 3179742"/>
              <a:gd name="connsiteX736" fmla="*/ 2387925 w 3537976"/>
              <a:gd name="connsiteY736" fmla="*/ 341227 h 3179742"/>
              <a:gd name="connsiteX737" fmla="*/ 2295921 w 3537976"/>
              <a:gd name="connsiteY737" fmla="*/ 430544 h 3179742"/>
              <a:gd name="connsiteX738" fmla="*/ 2203916 w 3537976"/>
              <a:gd name="connsiteY738" fmla="*/ 341730 h 3179742"/>
              <a:gd name="connsiteX739" fmla="*/ 2295398 w 3537976"/>
              <a:gd name="connsiteY739" fmla="*/ 252413 h 3179742"/>
              <a:gd name="connsiteX740" fmla="*/ 2053887 w 3537976"/>
              <a:gd name="connsiteY740" fmla="*/ 244339 h 3179742"/>
              <a:gd name="connsiteX741" fmla="*/ 2154256 w 3537976"/>
              <a:gd name="connsiteY741" fmla="*/ 341730 h 3179742"/>
              <a:gd name="connsiteX742" fmla="*/ 2052842 w 3537976"/>
              <a:gd name="connsiteY742" fmla="*/ 438114 h 3179742"/>
              <a:gd name="connsiteX743" fmla="*/ 1952474 w 3537976"/>
              <a:gd name="connsiteY743" fmla="*/ 340721 h 3179742"/>
              <a:gd name="connsiteX744" fmla="*/ 2053887 w 3537976"/>
              <a:gd name="connsiteY744" fmla="*/ 244339 h 3179742"/>
              <a:gd name="connsiteX745" fmla="*/ 104028 w 3537976"/>
              <a:gd name="connsiteY745" fmla="*/ 243330 h 3179742"/>
              <a:gd name="connsiteX746" fmla="*/ 201782 w 3537976"/>
              <a:gd name="connsiteY746" fmla="*/ 340217 h 3179742"/>
              <a:gd name="connsiteX747" fmla="*/ 102982 w 3537976"/>
              <a:gd name="connsiteY747" fmla="*/ 433572 h 3179742"/>
              <a:gd name="connsiteX748" fmla="*/ 4183 w 3537976"/>
              <a:gd name="connsiteY748" fmla="*/ 337693 h 3179742"/>
              <a:gd name="connsiteX749" fmla="*/ 104028 w 3537976"/>
              <a:gd name="connsiteY749" fmla="*/ 243330 h 3179742"/>
              <a:gd name="connsiteX750" fmla="*/ 1807149 w 3537976"/>
              <a:gd name="connsiteY750" fmla="*/ 235256 h 3179742"/>
              <a:gd name="connsiteX751" fmla="*/ 1917449 w 3537976"/>
              <a:gd name="connsiteY751" fmla="*/ 340217 h 3179742"/>
              <a:gd name="connsiteX752" fmla="*/ 1808194 w 3537976"/>
              <a:gd name="connsiteY752" fmla="*/ 446691 h 3179742"/>
              <a:gd name="connsiteX753" fmla="*/ 1699463 w 3537976"/>
              <a:gd name="connsiteY753" fmla="*/ 340217 h 3179742"/>
              <a:gd name="connsiteX754" fmla="*/ 1807149 w 3537976"/>
              <a:gd name="connsiteY754" fmla="*/ 235256 h 3179742"/>
              <a:gd name="connsiteX755" fmla="*/ 348153 w 3537976"/>
              <a:gd name="connsiteY755" fmla="*/ 235256 h 3179742"/>
              <a:gd name="connsiteX756" fmla="*/ 454794 w 3537976"/>
              <a:gd name="connsiteY756" fmla="*/ 340217 h 3179742"/>
              <a:gd name="connsiteX757" fmla="*/ 348153 w 3537976"/>
              <a:gd name="connsiteY757" fmla="*/ 442151 h 3179742"/>
              <a:gd name="connsiteX758" fmla="*/ 240466 w 3537976"/>
              <a:gd name="connsiteY758" fmla="*/ 338703 h 3179742"/>
              <a:gd name="connsiteX759" fmla="*/ 348153 w 3537976"/>
              <a:gd name="connsiteY759" fmla="*/ 235256 h 3179742"/>
              <a:gd name="connsiteX760" fmla="*/ 1565638 w 3537976"/>
              <a:gd name="connsiteY760" fmla="*/ 229705 h 3179742"/>
              <a:gd name="connsiteX761" fmla="*/ 1682734 w 3537976"/>
              <a:gd name="connsiteY761" fmla="*/ 340721 h 3179742"/>
              <a:gd name="connsiteX762" fmla="*/ 1567206 w 3537976"/>
              <a:gd name="connsiteY762" fmla="*/ 453252 h 3179742"/>
              <a:gd name="connsiteX763" fmla="*/ 1451156 w 3537976"/>
              <a:gd name="connsiteY763" fmla="*/ 342739 h 3179742"/>
              <a:gd name="connsiteX764" fmla="*/ 1565638 w 3537976"/>
              <a:gd name="connsiteY764" fmla="*/ 229705 h 3179742"/>
              <a:gd name="connsiteX765" fmla="*/ 592799 w 3537976"/>
              <a:gd name="connsiteY765" fmla="*/ 228695 h 3179742"/>
              <a:gd name="connsiteX766" fmla="*/ 706759 w 3537976"/>
              <a:gd name="connsiteY766" fmla="*/ 339208 h 3179742"/>
              <a:gd name="connsiteX767" fmla="*/ 591755 w 3537976"/>
              <a:gd name="connsiteY767" fmla="*/ 448710 h 3179742"/>
              <a:gd name="connsiteX768" fmla="*/ 477795 w 3537976"/>
              <a:gd name="connsiteY768" fmla="*/ 338199 h 3179742"/>
              <a:gd name="connsiteX769" fmla="*/ 592799 w 3537976"/>
              <a:gd name="connsiteY769" fmla="*/ 228695 h 3179742"/>
              <a:gd name="connsiteX770" fmla="*/ 828038 w 3537976"/>
              <a:gd name="connsiteY770" fmla="*/ 223145 h 3179742"/>
              <a:gd name="connsiteX771" fmla="*/ 955066 w 3537976"/>
              <a:gd name="connsiteY771" fmla="*/ 324573 h 3179742"/>
              <a:gd name="connsiteX772" fmla="*/ 1082094 w 3537976"/>
              <a:gd name="connsiteY772" fmla="*/ 223649 h 3179742"/>
              <a:gd name="connsiteX773" fmla="*/ 1200759 w 3537976"/>
              <a:gd name="connsiteY773" fmla="*/ 317509 h 3179742"/>
              <a:gd name="connsiteX774" fmla="*/ 1262444 w 3537976"/>
              <a:gd name="connsiteY774" fmla="*/ 239293 h 3179742"/>
              <a:gd name="connsiteX775" fmla="*/ 1332491 w 3537976"/>
              <a:gd name="connsiteY775" fmla="*/ 224658 h 3179742"/>
              <a:gd name="connsiteX776" fmla="*/ 1437042 w 3537976"/>
              <a:gd name="connsiteY776" fmla="*/ 309435 h 3179742"/>
              <a:gd name="connsiteX777" fmla="*/ 1359152 w 3537976"/>
              <a:gd name="connsiteY777" fmla="*/ 454261 h 3179742"/>
              <a:gd name="connsiteX778" fmla="*/ 1447497 w 3537976"/>
              <a:gd name="connsiteY778" fmla="*/ 541056 h 3179742"/>
              <a:gd name="connsiteX779" fmla="*/ 1587071 w 3537976"/>
              <a:gd name="connsiteY779" fmla="*/ 459811 h 3179742"/>
              <a:gd name="connsiteX780" fmla="*/ 1685871 w 3537976"/>
              <a:gd name="connsiteY780" fmla="*/ 562250 h 3179742"/>
              <a:gd name="connsiteX781" fmla="*/ 1676461 w 3537976"/>
              <a:gd name="connsiteY781" fmla="*/ 620282 h 3179742"/>
              <a:gd name="connsiteX782" fmla="*/ 1641438 w 3537976"/>
              <a:gd name="connsiteY782" fmla="*/ 665193 h 3179742"/>
              <a:gd name="connsiteX783" fmla="*/ 1588639 w 3537976"/>
              <a:gd name="connsiteY783" fmla="*/ 693451 h 3179742"/>
              <a:gd name="connsiteX784" fmla="*/ 1686393 w 3537976"/>
              <a:gd name="connsiteY784" fmla="*/ 813551 h 3179742"/>
              <a:gd name="connsiteX785" fmla="*/ 1587071 w 3537976"/>
              <a:gd name="connsiteY785" fmla="*/ 929110 h 3179742"/>
              <a:gd name="connsiteX786" fmla="*/ 1680644 w 3537976"/>
              <a:gd name="connsiteY786" fmla="*/ 1065862 h 3179742"/>
              <a:gd name="connsiteX787" fmla="*/ 1587071 w 3537976"/>
              <a:gd name="connsiteY787" fmla="*/ 1158207 h 3179742"/>
              <a:gd name="connsiteX788" fmla="*/ 1444361 w 3537976"/>
              <a:gd name="connsiteY788" fmla="*/ 1078982 h 3179742"/>
              <a:gd name="connsiteX789" fmla="*/ 1347129 w 3537976"/>
              <a:gd name="connsiteY789" fmla="*/ 1165777 h 3179742"/>
              <a:gd name="connsiteX790" fmla="*/ 1435996 w 3537976"/>
              <a:gd name="connsiteY790" fmla="*/ 1308080 h 3179742"/>
              <a:gd name="connsiteX791" fmla="*/ 1320469 w 3537976"/>
              <a:gd name="connsiteY791" fmla="*/ 1395884 h 3179742"/>
              <a:gd name="connsiteX792" fmla="*/ 1205463 w 3537976"/>
              <a:gd name="connsiteY792" fmla="*/ 1307071 h 3179742"/>
              <a:gd name="connsiteX793" fmla="*/ 1294331 w 3537976"/>
              <a:gd name="connsiteY793" fmla="*/ 1165777 h 3179742"/>
              <a:gd name="connsiteX794" fmla="*/ 1200759 w 3537976"/>
              <a:gd name="connsiteY794" fmla="*/ 1087561 h 3179742"/>
              <a:gd name="connsiteX795" fmla="*/ 1109800 w 3537976"/>
              <a:gd name="connsiteY795" fmla="*/ 1167290 h 3179742"/>
              <a:gd name="connsiteX796" fmla="*/ 1192917 w 3537976"/>
              <a:gd name="connsiteY796" fmla="*/ 1251058 h 3179742"/>
              <a:gd name="connsiteX797" fmla="*/ 1187690 w 3537976"/>
              <a:gd name="connsiteY797" fmla="*/ 1324733 h 3179742"/>
              <a:gd name="connsiteX798" fmla="*/ 1065367 w 3537976"/>
              <a:gd name="connsiteY798" fmla="*/ 1396893 h 3179742"/>
              <a:gd name="connsiteX799" fmla="*/ 957680 w 3537976"/>
              <a:gd name="connsiteY799" fmla="*/ 1302530 h 3179742"/>
              <a:gd name="connsiteX800" fmla="*/ 1037137 w 3537976"/>
              <a:gd name="connsiteY800" fmla="*/ 1168805 h 3179742"/>
              <a:gd name="connsiteX801" fmla="*/ 989567 w 3537976"/>
              <a:gd name="connsiteY801" fmla="*/ 1138527 h 3179742"/>
              <a:gd name="connsiteX802" fmla="*/ 950361 w 3537976"/>
              <a:gd name="connsiteY802" fmla="*/ 1092608 h 3179742"/>
              <a:gd name="connsiteX803" fmla="*/ 846857 w 3537976"/>
              <a:gd name="connsiteY803" fmla="*/ 1165272 h 3179742"/>
              <a:gd name="connsiteX804" fmla="*/ 940429 w 3537976"/>
              <a:gd name="connsiteY804" fmla="*/ 1232388 h 3179742"/>
              <a:gd name="connsiteX805" fmla="*/ 949315 w 3537976"/>
              <a:gd name="connsiteY805" fmla="*/ 1305557 h 3179742"/>
              <a:gd name="connsiteX806" fmla="*/ 826470 w 3537976"/>
              <a:gd name="connsiteY806" fmla="*/ 1393866 h 3179742"/>
              <a:gd name="connsiteX807" fmla="*/ 716692 w 3537976"/>
              <a:gd name="connsiteY807" fmla="*/ 1293951 h 3179742"/>
              <a:gd name="connsiteX808" fmla="*/ 817582 w 3537976"/>
              <a:gd name="connsiteY808" fmla="*/ 1165777 h 3179742"/>
              <a:gd name="connsiteX809" fmla="*/ 707282 w 3537976"/>
              <a:gd name="connsiteY809" fmla="*/ 1058798 h 3179742"/>
              <a:gd name="connsiteX810" fmla="*/ 641415 w 3537976"/>
              <a:gd name="connsiteY810" fmla="*/ 1145593 h 3179742"/>
              <a:gd name="connsiteX811" fmla="*/ 563003 w 3537976"/>
              <a:gd name="connsiteY811" fmla="*/ 1155180 h 3179742"/>
              <a:gd name="connsiteX812" fmla="*/ 470998 w 3537976"/>
              <a:gd name="connsiteY812" fmla="*/ 1037099 h 3179742"/>
              <a:gd name="connsiteX813" fmla="*/ 574504 w 3537976"/>
              <a:gd name="connsiteY813" fmla="*/ 930623 h 3179742"/>
              <a:gd name="connsiteX814" fmla="*/ 707282 w 3537976"/>
              <a:gd name="connsiteY814" fmla="*/ 1028519 h 3179742"/>
              <a:gd name="connsiteX815" fmla="*/ 787263 w 3537976"/>
              <a:gd name="connsiteY815" fmla="*/ 931128 h 3179742"/>
              <a:gd name="connsiteX816" fmla="*/ 738648 w 3537976"/>
              <a:gd name="connsiteY816" fmla="*/ 894796 h 3179742"/>
              <a:gd name="connsiteX817" fmla="*/ 704669 w 3537976"/>
              <a:gd name="connsiteY817" fmla="*/ 846352 h 3179742"/>
              <a:gd name="connsiteX818" fmla="*/ 558298 w 3537976"/>
              <a:gd name="connsiteY818" fmla="*/ 919521 h 3179742"/>
              <a:gd name="connsiteX819" fmla="*/ 468908 w 3537976"/>
              <a:gd name="connsiteY819" fmla="*/ 814560 h 3179742"/>
              <a:gd name="connsiteX820" fmla="*/ 572412 w 3537976"/>
              <a:gd name="connsiteY820" fmla="*/ 688911 h 3179742"/>
              <a:gd name="connsiteX821" fmla="*/ 481977 w 3537976"/>
              <a:gd name="connsiteY821" fmla="*/ 624318 h 3179742"/>
              <a:gd name="connsiteX822" fmla="*/ 472568 w 3537976"/>
              <a:gd name="connsiteY822" fmla="*/ 551149 h 3179742"/>
              <a:gd name="connsiteX823" fmla="*/ 576595 w 3537976"/>
              <a:gd name="connsiteY823" fmla="*/ 460317 h 3179742"/>
              <a:gd name="connsiteX824" fmla="*/ 704669 w 3537976"/>
              <a:gd name="connsiteY824" fmla="*/ 545597 h 3179742"/>
              <a:gd name="connsiteX825" fmla="*/ 742829 w 3537976"/>
              <a:gd name="connsiteY825" fmla="*/ 489584 h 3179742"/>
              <a:gd name="connsiteX826" fmla="*/ 799809 w 3537976"/>
              <a:gd name="connsiteY826" fmla="*/ 451234 h 3179742"/>
              <a:gd name="connsiteX827" fmla="*/ 716169 w 3537976"/>
              <a:gd name="connsiteY827" fmla="*/ 315490 h 3179742"/>
              <a:gd name="connsiteX828" fmla="*/ 828038 w 3537976"/>
              <a:gd name="connsiteY828" fmla="*/ 223145 h 3179742"/>
              <a:gd name="connsiteX829" fmla="*/ 3506088 w 3537976"/>
              <a:gd name="connsiteY829" fmla="*/ 92952 h 3179742"/>
              <a:gd name="connsiteX830" fmla="*/ 3513929 w 3537976"/>
              <a:gd name="connsiteY830" fmla="*/ 114651 h 3179742"/>
              <a:gd name="connsiteX831" fmla="*/ 3506088 w 3537976"/>
              <a:gd name="connsiteY831" fmla="*/ 92952 h 3179742"/>
              <a:gd name="connsiteX832" fmla="*/ 3269805 w 3537976"/>
              <a:gd name="connsiteY832" fmla="*/ 69740 h 3179742"/>
              <a:gd name="connsiteX833" fmla="*/ 3305352 w 3537976"/>
              <a:gd name="connsiteY833" fmla="*/ 105063 h 3179742"/>
              <a:gd name="connsiteX834" fmla="*/ 3269805 w 3537976"/>
              <a:gd name="connsiteY834" fmla="*/ 140387 h 3179742"/>
              <a:gd name="connsiteX835" fmla="*/ 3232690 w 3537976"/>
              <a:gd name="connsiteY835" fmla="*/ 106072 h 3179742"/>
              <a:gd name="connsiteX836" fmla="*/ 3269805 w 3537976"/>
              <a:gd name="connsiteY836" fmla="*/ 69740 h 3179742"/>
              <a:gd name="connsiteX837" fmla="*/ 3025681 w 3537976"/>
              <a:gd name="connsiteY837" fmla="*/ 53087 h 3179742"/>
              <a:gd name="connsiteX838" fmla="*/ 3080047 w 3537976"/>
              <a:gd name="connsiteY838" fmla="*/ 103550 h 3179742"/>
              <a:gd name="connsiteX839" fmla="*/ 3028295 w 3537976"/>
              <a:gd name="connsiteY839" fmla="*/ 156030 h 3179742"/>
              <a:gd name="connsiteX840" fmla="*/ 2973928 w 3537976"/>
              <a:gd name="connsiteY840" fmla="*/ 105568 h 3179742"/>
              <a:gd name="connsiteX841" fmla="*/ 3025681 w 3537976"/>
              <a:gd name="connsiteY841" fmla="*/ 53087 h 3179742"/>
              <a:gd name="connsiteX842" fmla="*/ 2781556 w 3537976"/>
              <a:gd name="connsiteY842" fmla="*/ 40976 h 3179742"/>
              <a:gd name="connsiteX843" fmla="*/ 2849513 w 3537976"/>
              <a:gd name="connsiteY843" fmla="*/ 103550 h 3179742"/>
              <a:gd name="connsiteX844" fmla="*/ 2783647 w 3537976"/>
              <a:gd name="connsiteY844" fmla="*/ 168646 h 3179742"/>
              <a:gd name="connsiteX845" fmla="*/ 2716212 w 3537976"/>
              <a:gd name="connsiteY845" fmla="*/ 105568 h 3179742"/>
              <a:gd name="connsiteX846" fmla="*/ 2781556 w 3537976"/>
              <a:gd name="connsiteY846" fmla="*/ 40976 h 3179742"/>
              <a:gd name="connsiteX847" fmla="*/ 2539523 w 3537976"/>
              <a:gd name="connsiteY847" fmla="*/ 30884 h 3179742"/>
              <a:gd name="connsiteX848" fmla="*/ 2617935 w 3537976"/>
              <a:gd name="connsiteY848" fmla="*/ 106577 h 3179742"/>
              <a:gd name="connsiteX849" fmla="*/ 2540045 w 3537976"/>
              <a:gd name="connsiteY849" fmla="*/ 180252 h 3179742"/>
              <a:gd name="connsiteX850" fmla="*/ 2462155 w 3537976"/>
              <a:gd name="connsiteY850" fmla="*/ 104559 h 3179742"/>
              <a:gd name="connsiteX851" fmla="*/ 2539523 w 3537976"/>
              <a:gd name="connsiteY851" fmla="*/ 30884 h 3179742"/>
              <a:gd name="connsiteX852" fmla="*/ 2295398 w 3537976"/>
              <a:gd name="connsiteY852" fmla="*/ 21297 h 3179742"/>
              <a:gd name="connsiteX853" fmla="*/ 2382698 w 3537976"/>
              <a:gd name="connsiteY853" fmla="*/ 105063 h 3179742"/>
              <a:gd name="connsiteX854" fmla="*/ 2296444 w 3537976"/>
              <a:gd name="connsiteY854" fmla="*/ 189336 h 3179742"/>
              <a:gd name="connsiteX855" fmla="*/ 2207576 w 3537976"/>
              <a:gd name="connsiteY855" fmla="*/ 104559 h 3179742"/>
              <a:gd name="connsiteX856" fmla="*/ 2295398 w 3537976"/>
              <a:gd name="connsiteY856" fmla="*/ 21297 h 3179742"/>
              <a:gd name="connsiteX857" fmla="*/ 107165 w 3537976"/>
              <a:gd name="connsiteY857" fmla="*/ 15241 h 3179742"/>
              <a:gd name="connsiteX858" fmla="*/ 199169 w 3537976"/>
              <a:gd name="connsiteY858" fmla="*/ 107081 h 3179742"/>
              <a:gd name="connsiteX859" fmla="*/ 105597 w 3537976"/>
              <a:gd name="connsiteY859" fmla="*/ 195391 h 3179742"/>
              <a:gd name="connsiteX860" fmla="*/ 11502 w 3537976"/>
              <a:gd name="connsiteY860" fmla="*/ 104559 h 3179742"/>
              <a:gd name="connsiteX861" fmla="*/ 107165 w 3537976"/>
              <a:gd name="connsiteY861" fmla="*/ 15241 h 3179742"/>
              <a:gd name="connsiteX862" fmla="*/ 2053887 w 3537976"/>
              <a:gd name="connsiteY862" fmla="*/ 12212 h 3179742"/>
              <a:gd name="connsiteX863" fmla="*/ 2149551 w 3537976"/>
              <a:gd name="connsiteY863" fmla="*/ 107586 h 3179742"/>
              <a:gd name="connsiteX864" fmla="*/ 2051274 w 3537976"/>
              <a:gd name="connsiteY864" fmla="*/ 197913 h 3179742"/>
              <a:gd name="connsiteX865" fmla="*/ 1957701 w 3537976"/>
              <a:gd name="connsiteY865" fmla="*/ 104053 h 3179742"/>
              <a:gd name="connsiteX866" fmla="*/ 2053887 w 3537976"/>
              <a:gd name="connsiteY866" fmla="*/ 12212 h 3179742"/>
              <a:gd name="connsiteX867" fmla="*/ 346062 w 3537976"/>
              <a:gd name="connsiteY867" fmla="*/ 6662 h 3179742"/>
              <a:gd name="connsiteX868" fmla="*/ 449566 w 3537976"/>
              <a:gd name="connsiteY868" fmla="*/ 105063 h 3179742"/>
              <a:gd name="connsiteX869" fmla="*/ 348153 w 3537976"/>
              <a:gd name="connsiteY869" fmla="*/ 202959 h 3179742"/>
              <a:gd name="connsiteX870" fmla="*/ 246739 w 3537976"/>
              <a:gd name="connsiteY870" fmla="*/ 106072 h 3179742"/>
              <a:gd name="connsiteX871" fmla="*/ 346062 w 3537976"/>
              <a:gd name="connsiteY871" fmla="*/ 6662 h 3179742"/>
              <a:gd name="connsiteX872" fmla="*/ 1808718 w 3537976"/>
              <a:gd name="connsiteY872" fmla="*/ 5148 h 3179742"/>
              <a:gd name="connsiteX873" fmla="*/ 1911700 w 3537976"/>
              <a:gd name="connsiteY873" fmla="*/ 104053 h 3179742"/>
              <a:gd name="connsiteX874" fmla="*/ 1807672 w 3537976"/>
              <a:gd name="connsiteY874" fmla="*/ 204474 h 3179742"/>
              <a:gd name="connsiteX875" fmla="*/ 1704690 w 3537976"/>
              <a:gd name="connsiteY875" fmla="*/ 105568 h 3179742"/>
              <a:gd name="connsiteX876" fmla="*/ 1808718 w 3537976"/>
              <a:gd name="connsiteY876" fmla="*/ 5148 h 3179742"/>
              <a:gd name="connsiteX877" fmla="*/ 591231 w 3537976"/>
              <a:gd name="connsiteY877" fmla="*/ 1111 h 3179742"/>
              <a:gd name="connsiteX878" fmla="*/ 699440 w 3537976"/>
              <a:gd name="connsiteY878" fmla="*/ 104053 h 3179742"/>
              <a:gd name="connsiteX879" fmla="*/ 593323 w 3537976"/>
              <a:gd name="connsiteY879" fmla="*/ 209015 h 3179742"/>
              <a:gd name="connsiteX880" fmla="*/ 484068 w 3537976"/>
              <a:gd name="connsiteY880" fmla="*/ 106072 h 3179742"/>
              <a:gd name="connsiteX881" fmla="*/ 591231 w 3537976"/>
              <a:gd name="connsiteY881" fmla="*/ 1111 h 3179742"/>
              <a:gd name="connsiteX882" fmla="*/ 1567730 w 3537976"/>
              <a:gd name="connsiteY882" fmla="*/ 102 h 3179742"/>
              <a:gd name="connsiteX883" fmla="*/ 1675417 w 3537976"/>
              <a:gd name="connsiteY883" fmla="*/ 104559 h 3179742"/>
              <a:gd name="connsiteX884" fmla="*/ 1566162 w 3537976"/>
              <a:gd name="connsiteY884" fmla="*/ 210024 h 3179742"/>
              <a:gd name="connsiteX885" fmla="*/ 1457429 w 3537976"/>
              <a:gd name="connsiteY885" fmla="*/ 104053 h 3179742"/>
              <a:gd name="connsiteX886" fmla="*/ 1567730 w 3537976"/>
              <a:gd name="connsiteY886" fmla="*/ 102 h 3179742"/>
              <a:gd name="connsiteX887" fmla="*/ 1301633 w 3537976"/>
              <a:gd name="connsiteY887" fmla="*/ 0 h 3179742"/>
              <a:gd name="connsiteX888" fmla="*/ 1341768 w 3537976"/>
              <a:gd name="connsiteY888" fmla="*/ 0 h 3179742"/>
              <a:gd name="connsiteX889" fmla="*/ 1364747 w 3537976"/>
              <a:gd name="connsiteY889" fmla="*/ 4352 h 3179742"/>
              <a:gd name="connsiteX890" fmla="*/ 1434951 w 3537976"/>
              <a:gd name="connsiteY890" fmla="*/ 104053 h 3179742"/>
              <a:gd name="connsiteX891" fmla="*/ 1322560 w 3537976"/>
              <a:gd name="connsiteY891" fmla="*/ 213557 h 3179742"/>
              <a:gd name="connsiteX892" fmla="*/ 1209646 w 3537976"/>
              <a:gd name="connsiteY892" fmla="*/ 106072 h 3179742"/>
              <a:gd name="connsiteX893" fmla="*/ 1277276 w 3537976"/>
              <a:gd name="connsiteY893" fmla="*/ 4951 h 3179742"/>
              <a:gd name="connsiteX894" fmla="*/ 1056517 w 3537976"/>
              <a:gd name="connsiteY894" fmla="*/ 0 h 3179742"/>
              <a:gd name="connsiteX895" fmla="*/ 1102999 w 3537976"/>
              <a:gd name="connsiteY895" fmla="*/ 0 h 3179742"/>
              <a:gd name="connsiteX896" fmla="*/ 1124559 w 3537976"/>
              <a:gd name="connsiteY896" fmla="*/ 4360 h 3179742"/>
              <a:gd name="connsiteX897" fmla="*/ 1193440 w 3537976"/>
              <a:gd name="connsiteY897" fmla="*/ 104559 h 3179742"/>
              <a:gd name="connsiteX898" fmla="*/ 1079481 w 3537976"/>
              <a:gd name="connsiteY898" fmla="*/ 214566 h 3179742"/>
              <a:gd name="connsiteX899" fmla="*/ 966044 w 3537976"/>
              <a:gd name="connsiteY899" fmla="*/ 104559 h 3179742"/>
              <a:gd name="connsiteX900" fmla="*/ 1035953 w 3537976"/>
              <a:gd name="connsiteY900" fmla="*/ 3721 h 3179742"/>
              <a:gd name="connsiteX901" fmla="*/ 817587 w 3537976"/>
              <a:gd name="connsiteY901" fmla="*/ 0 h 3179742"/>
              <a:gd name="connsiteX902" fmla="*/ 851654 w 3537976"/>
              <a:gd name="connsiteY902" fmla="*/ 0 h 3179742"/>
              <a:gd name="connsiteX903" fmla="*/ 878475 w 3537976"/>
              <a:gd name="connsiteY903" fmla="*/ 5645 h 3179742"/>
              <a:gd name="connsiteX904" fmla="*/ 946179 w 3537976"/>
              <a:gd name="connsiteY904" fmla="*/ 105063 h 3179742"/>
              <a:gd name="connsiteX905" fmla="*/ 833265 w 3537976"/>
              <a:gd name="connsiteY905" fmla="*/ 213557 h 3179742"/>
              <a:gd name="connsiteX906" fmla="*/ 721919 w 3537976"/>
              <a:gd name="connsiteY906" fmla="*/ 105568 h 3179742"/>
              <a:gd name="connsiteX907" fmla="*/ 791609 w 3537976"/>
              <a:gd name="connsiteY907" fmla="*/ 5014 h 31797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</a:cxnLst>
            <a:rect l="l" t="t" r="r" b="b"/>
            <a:pathLst>
              <a:path w="3537976" h="3179742">
                <a:moveTo>
                  <a:pt x="832743" y="3146415"/>
                </a:moveTo>
                <a:cubicBezTo>
                  <a:pt x="841106" y="3142882"/>
                  <a:pt x="849993" y="3151462"/>
                  <a:pt x="850516" y="3161050"/>
                </a:cubicBezTo>
                <a:cubicBezTo>
                  <a:pt x="851038" y="3169628"/>
                  <a:pt x="843720" y="3178207"/>
                  <a:pt x="834833" y="3178207"/>
                </a:cubicBezTo>
                <a:cubicBezTo>
                  <a:pt x="825946" y="3178207"/>
                  <a:pt x="815492" y="3169628"/>
                  <a:pt x="818105" y="3162058"/>
                </a:cubicBezTo>
                <a:cubicBezTo>
                  <a:pt x="820196" y="3155498"/>
                  <a:pt x="826470" y="3148938"/>
                  <a:pt x="832743" y="3146415"/>
                </a:cubicBezTo>
                <a:close/>
                <a:moveTo>
                  <a:pt x="1319423" y="3145910"/>
                </a:moveTo>
                <a:cubicBezTo>
                  <a:pt x="1327787" y="3144397"/>
                  <a:pt x="1339288" y="3151965"/>
                  <a:pt x="1337720" y="3159535"/>
                </a:cubicBezTo>
                <a:cubicBezTo>
                  <a:pt x="1336151" y="3166600"/>
                  <a:pt x="1329878" y="3173161"/>
                  <a:pt x="1327264" y="3177198"/>
                </a:cubicBezTo>
                <a:cubicBezTo>
                  <a:pt x="1313673" y="3178711"/>
                  <a:pt x="1305309" y="3171142"/>
                  <a:pt x="1305309" y="3162058"/>
                </a:cubicBezTo>
                <a:cubicBezTo>
                  <a:pt x="1305309" y="3152975"/>
                  <a:pt x="1310536" y="3147425"/>
                  <a:pt x="1319423" y="3145910"/>
                </a:cubicBezTo>
                <a:close/>
                <a:moveTo>
                  <a:pt x="1077913" y="3143388"/>
                </a:moveTo>
                <a:cubicBezTo>
                  <a:pt x="1087845" y="3144397"/>
                  <a:pt x="1096208" y="3153480"/>
                  <a:pt x="1095686" y="3163067"/>
                </a:cubicBezTo>
                <a:cubicBezTo>
                  <a:pt x="1095162" y="3172150"/>
                  <a:pt x="1085754" y="3180225"/>
                  <a:pt x="1075821" y="3179720"/>
                </a:cubicBezTo>
                <a:cubicBezTo>
                  <a:pt x="1065367" y="3179216"/>
                  <a:pt x="1058048" y="3171142"/>
                  <a:pt x="1058570" y="3160545"/>
                </a:cubicBezTo>
                <a:cubicBezTo>
                  <a:pt x="1059094" y="3149947"/>
                  <a:pt x="1067457" y="3142882"/>
                  <a:pt x="1077913" y="3143388"/>
                </a:cubicBezTo>
                <a:close/>
                <a:moveTo>
                  <a:pt x="102982" y="2905206"/>
                </a:moveTo>
                <a:cubicBezTo>
                  <a:pt x="113438" y="2905206"/>
                  <a:pt x="122847" y="2914290"/>
                  <a:pt x="123370" y="2924886"/>
                </a:cubicBezTo>
                <a:cubicBezTo>
                  <a:pt x="123370" y="2935484"/>
                  <a:pt x="115006" y="2945071"/>
                  <a:pt x="104028" y="2945576"/>
                </a:cubicBezTo>
                <a:cubicBezTo>
                  <a:pt x="92527" y="2946080"/>
                  <a:pt x="81549" y="2935484"/>
                  <a:pt x="82073" y="2924382"/>
                </a:cubicBezTo>
                <a:cubicBezTo>
                  <a:pt x="82595" y="2914290"/>
                  <a:pt x="92527" y="2905206"/>
                  <a:pt x="102982" y="2905206"/>
                </a:cubicBezTo>
                <a:close/>
                <a:moveTo>
                  <a:pt x="2049706" y="2904196"/>
                </a:moveTo>
                <a:cubicBezTo>
                  <a:pt x="2062252" y="2903693"/>
                  <a:pt x="2072183" y="2912776"/>
                  <a:pt x="2072183" y="2924886"/>
                </a:cubicBezTo>
                <a:cubicBezTo>
                  <a:pt x="2072707" y="2936997"/>
                  <a:pt x="2063296" y="2946585"/>
                  <a:pt x="2050752" y="2946585"/>
                </a:cubicBezTo>
                <a:cubicBezTo>
                  <a:pt x="2038204" y="2946585"/>
                  <a:pt x="2028273" y="2937502"/>
                  <a:pt x="2027750" y="2925896"/>
                </a:cubicBezTo>
                <a:cubicBezTo>
                  <a:pt x="2027750" y="2914290"/>
                  <a:pt x="2037160" y="2904702"/>
                  <a:pt x="2049706" y="2904196"/>
                </a:cubicBezTo>
                <a:close/>
                <a:moveTo>
                  <a:pt x="349721" y="2897637"/>
                </a:moveTo>
                <a:cubicBezTo>
                  <a:pt x="365926" y="2898141"/>
                  <a:pt x="377427" y="2910253"/>
                  <a:pt x="377427" y="2926905"/>
                </a:cubicBezTo>
                <a:cubicBezTo>
                  <a:pt x="376904" y="2942549"/>
                  <a:pt x="363313" y="2954659"/>
                  <a:pt x="347630" y="2954155"/>
                </a:cubicBezTo>
                <a:cubicBezTo>
                  <a:pt x="331948" y="2954155"/>
                  <a:pt x="318356" y="2940530"/>
                  <a:pt x="318356" y="2925896"/>
                </a:cubicBezTo>
                <a:cubicBezTo>
                  <a:pt x="317834" y="2909748"/>
                  <a:pt x="332470" y="2896628"/>
                  <a:pt x="349721" y="2897637"/>
                </a:cubicBezTo>
                <a:close/>
                <a:moveTo>
                  <a:pt x="1808718" y="2895619"/>
                </a:moveTo>
                <a:cubicBezTo>
                  <a:pt x="1825445" y="2895619"/>
                  <a:pt x="1839559" y="2909748"/>
                  <a:pt x="1838514" y="2926401"/>
                </a:cubicBezTo>
                <a:cubicBezTo>
                  <a:pt x="1838514" y="2942043"/>
                  <a:pt x="1823877" y="2955668"/>
                  <a:pt x="1807672" y="2955668"/>
                </a:cubicBezTo>
                <a:cubicBezTo>
                  <a:pt x="1791467" y="2955668"/>
                  <a:pt x="1777875" y="2941539"/>
                  <a:pt x="1777875" y="2925392"/>
                </a:cubicBezTo>
                <a:cubicBezTo>
                  <a:pt x="1777875" y="2908739"/>
                  <a:pt x="1792512" y="2895113"/>
                  <a:pt x="1808718" y="2895619"/>
                </a:cubicBezTo>
                <a:close/>
                <a:moveTo>
                  <a:pt x="591755" y="2891582"/>
                </a:moveTo>
                <a:cubicBezTo>
                  <a:pt x="610574" y="2892591"/>
                  <a:pt x="624688" y="2907224"/>
                  <a:pt x="624164" y="2925896"/>
                </a:cubicBezTo>
                <a:cubicBezTo>
                  <a:pt x="624164" y="2945071"/>
                  <a:pt x="607960" y="2960209"/>
                  <a:pt x="588618" y="2959705"/>
                </a:cubicBezTo>
                <a:cubicBezTo>
                  <a:pt x="569276" y="2959202"/>
                  <a:pt x="553071" y="2942043"/>
                  <a:pt x="554117" y="2923877"/>
                </a:cubicBezTo>
                <a:cubicBezTo>
                  <a:pt x="555162" y="2905206"/>
                  <a:pt x="572412" y="2890573"/>
                  <a:pt x="591755" y="2891582"/>
                </a:cubicBezTo>
                <a:close/>
                <a:moveTo>
                  <a:pt x="1563548" y="2890067"/>
                </a:moveTo>
                <a:cubicBezTo>
                  <a:pt x="1582889" y="2890067"/>
                  <a:pt x="1599095" y="2905711"/>
                  <a:pt x="1600140" y="2924886"/>
                </a:cubicBezTo>
                <a:cubicBezTo>
                  <a:pt x="1600140" y="2943558"/>
                  <a:pt x="1584457" y="2960209"/>
                  <a:pt x="1565116" y="2960715"/>
                </a:cubicBezTo>
                <a:cubicBezTo>
                  <a:pt x="1544729" y="2961724"/>
                  <a:pt x="1526955" y="2944567"/>
                  <a:pt x="1527478" y="2924886"/>
                </a:cubicBezTo>
                <a:cubicBezTo>
                  <a:pt x="1527478" y="2906216"/>
                  <a:pt x="1544206" y="2890067"/>
                  <a:pt x="1563548" y="2890067"/>
                </a:cubicBezTo>
                <a:close/>
                <a:moveTo>
                  <a:pt x="834833" y="2888554"/>
                </a:moveTo>
                <a:cubicBezTo>
                  <a:pt x="855220" y="2888554"/>
                  <a:pt x="871949" y="2903693"/>
                  <a:pt x="871949" y="2923877"/>
                </a:cubicBezTo>
                <a:cubicBezTo>
                  <a:pt x="872995" y="2944567"/>
                  <a:pt x="857835" y="2960715"/>
                  <a:pt x="836924" y="2961724"/>
                </a:cubicBezTo>
                <a:cubicBezTo>
                  <a:pt x="815492" y="2962733"/>
                  <a:pt x="796673" y="2947089"/>
                  <a:pt x="796149" y="2926401"/>
                </a:cubicBezTo>
                <a:cubicBezTo>
                  <a:pt x="795627" y="2906216"/>
                  <a:pt x="813400" y="2888554"/>
                  <a:pt x="834833" y="2888554"/>
                </a:cubicBezTo>
                <a:close/>
                <a:moveTo>
                  <a:pt x="1322560" y="2888049"/>
                </a:moveTo>
                <a:cubicBezTo>
                  <a:pt x="1344515" y="2888554"/>
                  <a:pt x="1361243" y="2905206"/>
                  <a:pt x="1360197" y="2926401"/>
                </a:cubicBezTo>
                <a:cubicBezTo>
                  <a:pt x="1360197" y="2947089"/>
                  <a:pt x="1342424" y="2963238"/>
                  <a:pt x="1320469" y="2962733"/>
                </a:cubicBezTo>
                <a:cubicBezTo>
                  <a:pt x="1299036" y="2962228"/>
                  <a:pt x="1281785" y="2945071"/>
                  <a:pt x="1282308" y="2924382"/>
                </a:cubicBezTo>
                <a:cubicBezTo>
                  <a:pt x="1282831" y="2903693"/>
                  <a:pt x="1300604" y="2887545"/>
                  <a:pt x="1322560" y="2888049"/>
                </a:cubicBezTo>
                <a:close/>
                <a:moveTo>
                  <a:pt x="1077389" y="2887040"/>
                </a:moveTo>
                <a:cubicBezTo>
                  <a:pt x="1098822" y="2887545"/>
                  <a:pt x="1116596" y="2904196"/>
                  <a:pt x="1117119" y="2924382"/>
                </a:cubicBezTo>
                <a:cubicBezTo>
                  <a:pt x="1117641" y="2945576"/>
                  <a:pt x="1098822" y="2964248"/>
                  <a:pt x="1076343" y="2963742"/>
                </a:cubicBezTo>
                <a:cubicBezTo>
                  <a:pt x="1053343" y="2963742"/>
                  <a:pt x="1036092" y="2945576"/>
                  <a:pt x="1037137" y="2923373"/>
                </a:cubicBezTo>
                <a:cubicBezTo>
                  <a:pt x="1038183" y="2902178"/>
                  <a:pt x="1055434" y="2886536"/>
                  <a:pt x="1077389" y="2887040"/>
                </a:cubicBezTo>
                <a:close/>
                <a:moveTo>
                  <a:pt x="2537432" y="2671567"/>
                </a:moveTo>
                <a:cubicBezTo>
                  <a:pt x="2548410" y="2671567"/>
                  <a:pt x="2559387" y="2682669"/>
                  <a:pt x="2558342" y="2693770"/>
                </a:cubicBezTo>
                <a:cubicBezTo>
                  <a:pt x="2557296" y="2703862"/>
                  <a:pt x="2546841" y="2712442"/>
                  <a:pt x="2536386" y="2711936"/>
                </a:cubicBezTo>
                <a:cubicBezTo>
                  <a:pt x="2525408" y="2710927"/>
                  <a:pt x="2517045" y="2701844"/>
                  <a:pt x="2517045" y="2691246"/>
                </a:cubicBezTo>
                <a:cubicBezTo>
                  <a:pt x="2517567" y="2680650"/>
                  <a:pt x="2526977" y="2671567"/>
                  <a:pt x="2537432" y="2671567"/>
                </a:cubicBezTo>
                <a:close/>
                <a:moveTo>
                  <a:pt x="2292784" y="2659960"/>
                </a:moveTo>
                <a:cubicBezTo>
                  <a:pt x="2312127" y="2658951"/>
                  <a:pt x="2328331" y="2673080"/>
                  <a:pt x="2328331" y="2691246"/>
                </a:cubicBezTo>
                <a:cubicBezTo>
                  <a:pt x="2328854" y="2708405"/>
                  <a:pt x="2314740" y="2722534"/>
                  <a:pt x="2296444" y="2723038"/>
                </a:cubicBezTo>
                <a:cubicBezTo>
                  <a:pt x="2277624" y="2723543"/>
                  <a:pt x="2263511" y="2710927"/>
                  <a:pt x="2262465" y="2693265"/>
                </a:cubicBezTo>
                <a:cubicBezTo>
                  <a:pt x="2261943" y="2675604"/>
                  <a:pt x="2275011" y="2660970"/>
                  <a:pt x="2292784" y="2659960"/>
                </a:cubicBezTo>
                <a:close/>
                <a:moveTo>
                  <a:pt x="2052320" y="2650372"/>
                </a:moveTo>
                <a:cubicBezTo>
                  <a:pt x="2075842" y="2651383"/>
                  <a:pt x="2093617" y="2670558"/>
                  <a:pt x="2093094" y="2693770"/>
                </a:cubicBezTo>
                <a:cubicBezTo>
                  <a:pt x="2092048" y="2716479"/>
                  <a:pt x="2072183" y="2734139"/>
                  <a:pt x="2048660" y="2733130"/>
                </a:cubicBezTo>
                <a:cubicBezTo>
                  <a:pt x="2025136" y="2731617"/>
                  <a:pt x="2006317" y="2711431"/>
                  <a:pt x="2007363" y="2689733"/>
                </a:cubicBezTo>
                <a:cubicBezTo>
                  <a:pt x="2008408" y="2667530"/>
                  <a:pt x="2029318" y="2649363"/>
                  <a:pt x="2052320" y="2650372"/>
                </a:cubicBezTo>
                <a:close/>
                <a:moveTo>
                  <a:pt x="101938" y="2650372"/>
                </a:moveTo>
                <a:cubicBezTo>
                  <a:pt x="124416" y="2649868"/>
                  <a:pt x="143757" y="2668540"/>
                  <a:pt x="143234" y="2689733"/>
                </a:cubicBezTo>
                <a:cubicBezTo>
                  <a:pt x="142712" y="2711431"/>
                  <a:pt x="123370" y="2729093"/>
                  <a:pt x="100892" y="2728084"/>
                </a:cubicBezTo>
                <a:cubicBezTo>
                  <a:pt x="78936" y="2727075"/>
                  <a:pt x="62208" y="2709918"/>
                  <a:pt x="62730" y="2688724"/>
                </a:cubicBezTo>
                <a:cubicBezTo>
                  <a:pt x="63254" y="2667530"/>
                  <a:pt x="80505" y="2650877"/>
                  <a:pt x="101938" y="2650372"/>
                </a:cubicBezTo>
                <a:close/>
                <a:moveTo>
                  <a:pt x="346584" y="2645326"/>
                </a:moveTo>
                <a:cubicBezTo>
                  <a:pt x="372199" y="2644317"/>
                  <a:pt x="394678" y="2665512"/>
                  <a:pt x="395200" y="2690237"/>
                </a:cubicBezTo>
                <a:cubicBezTo>
                  <a:pt x="396246" y="2714964"/>
                  <a:pt x="374290" y="2737167"/>
                  <a:pt x="348675" y="2737672"/>
                </a:cubicBezTo>
                <a:cubicBezTo>
                  <a:pt x="322537" y="2738682"/>
                  <a:pt x="300583" y="2717992"/>
                  <a:pt x="300059" y="2692761"/>
                </a:cubicBezTo>
                <a:cubicBezTo>
                  <a:pt x="299537" y="2667530"/>
                  <a:pt x="320447" y="2645831"/>
                  <a:pt x="346584" y="2645326"/>
                </a:cubicBezTo>
                <a:close/>
                <a:moveTo>
                  <a:pt x="1807672" y="2644317"/>
                </a:moveTo>
                <a:cubicBezTo>
                  <a:pt x="1835900" y="2644317"/>
                  <a:pt x="1857333" y="2665006"/>
                  <a:pt x="1857333" y="2691752"/>
                </a:cubicBezTo>
                <a:cubicBezTo>
                  <a:pt x="1857333" y="2719001"/>
                  <a:pt x="1835900" y="2739185"/>
                  <a:pt x="1807672" y="2738682"/>
                </a:cubicBezTo>
                <a:cubicBezTo>
                  <a:pt x="1781012" y="2738176"/>
                  <a:pt x="1759579" y="2717992"/>
                  <a:pt x="1759056" y="2692761"/>
                </a:cubicBezTo>
                <a:cubicBezTo>
                  <a:pt x="1758010" y="2666521"/>
                  <a:pt x="1780489" y="2644317"/>
                  <a:pt x="1807672" y="2644317"/>
                </a:cubicBezTo>
                <a:close/>
                <a:moveTo>
                  <a:pt x="590709" y="2640280"/>
                </a:moveTo>
                <a:cubicBezTo>
                  <a:pt x="618937" y="2640785"/>
                  <a:pt x="643507" y="2665006"/>
                  <a:pt x="642983" y="2692256"/>
                </a:cubicBezTo>
                <a:cubicBezTo>
                  <a:pt x="642461" y="2720010"/>
                  <a:pt x="617891" y="2743222"/>
                  <a:pt x="589141" y="2742718"/>
                </a:cubicBezTo>
                <a:cubicBezTo>
                  <a:pt x="560390" y="2742213"/>
                  <a:pt x="536866" y="2719001"/>
                  <a:pt x="537388" y="2690743"/>
                </a:cubicBezTo>
                <a:cubicBezTo>
                  <a:pt x="537911" y="2662988"/>
                  <a:pt x="561958" y="2639776"/>
                  <a:pt x="590709" y="2640280"/>
                </a:cubicBezTo>
                <a:close/>
                <a:moveTo>
                  <a:pt x="1562502" y="2639776"/>
                </a:moveTo>
                <a:cubicBezTo>
                  <a:pt x="1592298" y="2639270"/>
                  <a:pt x="1617914" y="2663493"/>
                  <a:pt x="1616868" y="2691752"/>
                </a:cubicBezTo>
                <a:cubicBezTo>
                  <a:pt x="1616868" y="2720515"/>
                  <a:pt x="1591254" y="2744232"/>
                  <a:pt x="1561457" y="2743222"/>
                </a:cubicBezTo>
                <a:cubicBezTo>
                  <a:pt x="1532705" y="2742213"/>
                  <a:pt x="1510227" y="2719506"/>
                  <a:pt x="1510227" y="2691246"/>
                </a:cubicBezTo>
                <a:cubicBezTo>
                  <a:pt x="1510227" y="2662988"/>
                  <a:pt x="1533751" y="2640280"/>
                  <a:pt x="1562502" y="2639776"/>
                </a:cubicBezTo>
                <a:close/>
                <a:moveTo>
                  <a:pt x="834311" y="2638261"/>
                </a:moveTo>
                <a:cubicBezTo>
                  <a:pt x="865676" y="2638261"/>
                  <a:pt x="891290" y="2662988"/>
                  <a:pt x="889722" y="2692761"/>
                </a:cubicBezTo>
                <a:cubicBezTo>
                  <a:pt x="889199" y="2721525"/>
                  <a:pt x="864630" y="2744737"/>
                  <a:pt x="834311" y="2744737"/>
                </a:cubicBezTo>
                <a:cubicBezTo>
                  <a:pt x="802946" y="2744737"/>
                  <a:pt x="778376" y="2720515"/>
                  <a:pt x="778899" y="2690237"/>
                </a:cubicBezTo>
                <a:cubicBezTo>
                  <a:pt x="779945" y="2660970"/>
                  <a:pt x="803468" y="2638261"/>
                  <a:pt x="834311" y="2638261"/>
                </a:cubicBezTo>
                <a:close/>
                <a:moveTo>
                  <a:pt x="1322560" y="2637757"/>
                </a:moveTo>
                <a:cubicBezTo>
                  <a:pt x="1353925" y="2638261"/>
                  <a:pt x="1377971" y="2661979"/>
                  <a:pt x="1377971" y="2692256"/>
                </a:cubicBezTo>
                <a:cubicBezTo>
                  <a:pt x="1377448" y="2722534"/>
                  <a:pt x="1352356" y="2746250"/>
                  <a:pt x="1320991" y="2745746"/>
                </a:cubicBezTo>
                <a:cubicBezTo>
                  <a:pt x="1290149" y="2745241"/>
                  <a:pt x="1264534" y="2720010"/>
                  <a:pt x="1265057" y="2690743"/>
                </a:cubicBezTo>
                <a:cubicBezTo>
                  <a:pt x="1265579" y="2660970"/>
                  <a:pt x="1291195" y="2637252"/>
                  <a:pt x="1322560" y="2637757"/>
                </a:cubicBezTo>
                <a:close/>
                <a:moveTo>
                  <a:pt x="1076343" y="2636748"/>
                </a:moveTo>
                <a:cubicBezTo>
                  <a:pt x="1107186" y="2636243"/>
                  <a:pt x="1133324" y="2660466"/>
                  <a:pt x="1134370" y="2690237"/>
                </a:cubicBezTo>
                <a:cubicBezTo>
                  <a:pt x="1134892" y="2720515"/>
                  <a:pt x="1107708" y="2747259"/>
                  <a:pt x="1076343" y="2746755"/>
                </a:cubicBezTo>
                <a:cubicBezTo>
                  <a:pt x="1044978" y="2746755"/>
                  <a:pt x="1020410" y="2722029"/>
                  <a:pt x="1020410" y="2691752"/>
                </a:cubicBezTo>
                <a:cubicBezTo>
                  <a:pt x="1020410" y="2660970"/>
                  <a:pt x="1044978" y="2637252"/>
                  <a:pt x="1076343" y="2636748"/>
                </a:cubicBezTo>
                <a:close/>
                <a:moveTo>
                  <a:pt x="2783125" y="2431872"/>
                </a:moveTo>
                <a:cubicBezTo>
                  <a:pt x="2795147" y="2432376"/>
                  <a:pt x="2806648" y="2443983"/>
                  <a:pt x="2806648" y="2455588"/>
                </a:cubicBezTo>
                <a:cubicBezTo>
                  <a:pt x="2806648" y="2468204"/>
                  <a:pt x="2795147" y="2478802"/>
                  <a:pt x="2782079" y="2478296"/>
                </a:cubicBezTo>
                <a:cubicBezTo>
                  <a:pt x="2769010" y="2477792"/>
                  <a:pt x="2758555" y="2467700"/>
                  <a:pt x="2759078" y="2454580"/>
                </a:cubicBezTo>
                <a:cubicBezTo>
                  <a:pt x="2759078" y="2441964"/>
                  <a:pt x="2770055" y="2431366"/>
                  <a:pt x="2783125" y="2431872"/>
                </a:cubicBezTo>
                <a:close/>
                <a:moveTo>
                  <a:pt x="2535340" y="2418246"/>
                </a:moveTo>
                <a:cubicBezTo>
                  <a:pt x="2556251" y="2417237"/>
                  <a:pt x="2575070" y="2433890"/>
                  <a:pt x="2576115" y="2454580"/>
                </a:cubicBezTo>
                <a:cubicBezTo>
                  <a:pt x="2576638" y="2474765"/>
                  <a:pt x="2558342" y="2492425"/>
                  <a:pt x="2537432" y="2492425"/>
                </a:cubicBezTo>
                <a:cubicBezTo>
                  <a:pt x="2517045" y="2491922"/>
                  <a:pt x="2500316" y="2475774"/>
                  <a:pt x="2499794" y="2456093"/>
                </a:cubicBezTo>
                <a:cubicBezTo>
                  <a:pt x="2499271" y="2435909"/>
                  <a:pt x="2514431" y="2419256"/>
                  <a:pt x="2535340" y="2418246"/>
                </a:cubicBezTo>
                <a:close/>
                <a:moveTo>
                  <a:pt x="2295921" y="2407649"/>
                </a:moveTo>
                <a:cubicBezTo>
                  <a:pt x="2323104" y="2408154"/>
                  <a:pt x="2345582" y="2430357"/>
                  <a:pt x="2344536" y="2456597"/>
                </a:cubicBezTo>
                <a:cubicBezTo>
                  <a:pt x="2343492" y="2482333"/>
                  <a:pt x="2319968" y="2504032"/>
                  <a:pt x="2293306" y="2503023"/>
                </a:cubicBezTo>
                <a:cubicBezTo>
                  <a:pt x="2267170" y="2502014"/>
                  <a:pt x="2246259" y="2481324"/>
                  <a:pt x="2246259" y="2455588"/>
                </a:cubicBezTo>
                <a:cubicBezTo>
                  <a:pt x="2246259" y="2428844"/>
                  <a:pt x="2268738" y="2407145"/>
                  <a:pt x="2295921" y="2407649"/>
                </a:cubicBezTo>
                <a:close/>
                <a:moveTo>
                  <a:pt x="104551" y="2402099"/>
                </a:moveTo>
                <a:cubicBezTo>
                  <a:pt x="134347" y="2403108"/>
                  <a:pt x="157871" y="2427330"/>
                  <a:pt x="157871" y="2456597"/>
                </a:cubicBezTo>
                <a:cubicBezTo>
                  <a:pt x="157349" y="2485866"/>
                  <a:pt x="132779" y="2509078"/>
                  <a:pt x="102982" y="2509078"/>
                </a:cubicBezTo>
                <a:cubicBezTo>
                  <a:pt x="73186" y="2509078"/>
                  <a:pt x="48094" y="2484857"/>
                  <a:pt x="48094" y="2456093"/>
                </a:cubicBezTo>
                <a:cubicBezTo>
                  <a:pt x="48094" y="2426320"/>
                  <a:pt x="74232" y="2401090"/>
                  <a:pt x="104551" y="2402099"/>
                </a:cubicBezTo>
                <a:close/>
                <a:moveTo>
                  <a:pt x="2051274" y="2400586"/>
                </a:moveTo>
                <a:cubicBezTo>
                  <a:pt x="2082115" y="2401090"/>
                  <a:pt x="2107731" y="2425816"/>
                  <a:pt x="2107207" y="2455588"/>
                </a:cubicBezTo>
                <a:cubicBezTo>
                  <a:pt x="2107207" y="2485361"/>
                  <a:pt x="2081593" y="2509584"/>
                  <a:pt x="2050752" y="2510088"/>
                </a:cubicBezTo>
                <a:cubicBezTo>
                  <a:pt x="2018863" y="2510593"/>
                  <a:pt x="1994294" y="2487379"/>
                  <a:pt x="1993771" y="2456597"/>
                </a:cubicBezTo>
                <a:cubicBezTo>
                  <a:pt x="1993249" y="2424807"/>
                  <a:pt x="2018863" y="2400080"/>
                  <a:pt x="2051274" y="2400586"/>
                </a:cubicBezTo>
                <a:close/>
                <a:moveTo>
                  <a:pt x="349721" y="2395538"/>
                </a:moveTo>
                <a:cubicBezTo>
                  <a:pt x="383700" y="2396549"/>
                  <a:pt x="409837" y="2423293"/>
                  <a:pt x="409314" y="2456093"/>
                </a:cubicBezTo>
                <a:cubicBezTo>
                  <a:pt x="408792" y="2489398"/>
                  <a:pt x="381608" y="2515134"/>
                  <a:pt x="347107" y="2514630"/>
                </a:cubicBezTo>
                <a:cubicBezTo>
                  <a:pt x="313129" y="2514125"/>
                  <a:pt x="285423" y="2487379"/>
                  <a:pt x="285423" y="2455084"/>
                </a:cubicBezTo>
                <a:cubicBezTo>
                  <a:pt x="285423" y="2422283"/>
                  <a:pt x="315220" y="2394529"/>
                  <a:pt x="349721" y="2395538"/>
                </a:cubicBezTo>
                <a:close/>
                <a:moveTo>
                  <a:pt x="1809762" y="2395034"/>
                </a:moveTo>
                <a:cubicBezTo>
                  <a:pt x="1844787" y="2395538"/>
                  <a:pt x="1871970" y="2422789"/>
                  <a:pt x="1871448" y="2456597"/>
                </a:cubicBezTo>
                <a:cubicBezTo>
                  <a:pt x="1870924" y="2490407"/>
                  <a:pt x="1842697" y="2516143"/>
                  <a:pt x="1807149" y="2515639"/>
                </a:cubicBezTo>
                <a:cubicBezTo>
                  <a:pt x="1771602" y="2515134"/>
                  <a:pt x="1744942" y="2487885"/>
                  <a:pt x="1745464" y="2454075"/>
                </a:cubicBezTo>
                <a:cubicBezTo>
                  <a:pt x="1746510" y="2420265"/>
                  <a:pt x="1774216" y="2394529"/>
                  <a:pt x="1809762" y="2395034"/>
                </a:cubicBezTo>
                <a:close/>
                <a:moveTo>
                  <a:pt x="589141" y="2390997"/>
                </a:moveTo>
                <a:cubicBezTo>
                  <a:pt x="625210" y="2389988"/>
                  <a:pt x="655529" y="2419256"/>
                  <a:pt x="656053" y="2454580"/>
                </a:cubicBezTo>
                <a:cubicBezTo>
                  <a:pt x="656575" y="2489903"/>
                  <a:pt x="627301" y="2519171"/>
                  <a:pt x="590709" y="2519676"/>
                </a:cubicBezTo>
                <a:cubicBezTo>
                  <a:pt x="554639" y="2520180"/>
                  <a:pt x="523797" y="2490912"/>
                  <a:pt x="523274" y="2456093"/>
                </a:cubicBezTo>
                <a:cubicBezTo>
                  <a:pt x="522752" y="2421780"/>
                  <a:pt x="553071" y="2391501"/>
                  <a:pt x="589141" y="2390997"/>
                </a:cubicBezTo>
                <a:close/>
                <a:moveTo>
                  <a:pt x="1564593" y="2389988"/>
                </a:moveTo>
                <a:cubicBezTo>
                  <a:pt x="1601708" y="2390492"/>
                  <a:pt x="1630460" y="2419256"/>
                  <a:pt x="1630460" y="2455084"/>
                </a:cubicBezTo>
                <a:cubicBezTo>
                  <a:pt x="1630982" y="2490912"/>
                  <a:pt x="1602231" y="2519676"/>
                  <a:pt x="1565116" y="2520180"/>
                </a:cubicBezTo>
                <a:cubicBezTo>
                  <a:pt x="1526955" y="2521189"/>
                  <a:pt x="1495589" y="2491922"/>
                  <a:pt x="1495589" y="2455588"/>
                </a:cubicBezTo>
                <a:cubicBezTo>
                  <a:pt x="1495589" y="2419256"/>
                  <a:pt x="1526955" y="2389483"/>
                  <a:pt x="1564593" y="2389988"/>
                </a:cubicBezTo>
                <a:close/>
                <a:moveTo>
                  <a:pt x="833265" y="2388979"/>
                </a:moveTo>
                <a:cubicBezTo>
                  <a:pt x="872471" y="2388474"/>
                  <a:pt x="903314" y="2417237"/>
                  <a:pt x="903836" y="2455588"/>
                </a:cubicBezTo>
                <a:cubicBezTo>
                  <a:pt x="904360" y="2493435"/>
                  <a:pt x="872995" y="2522704"/>
                  <a:pt x="833787" y="2522198"/>
                </a:cubicBezTo>
                <a:cubicBezTo>
                  <a:pt x="796149" y="2521189"/>
                  <a:pt x="765308" y="2491922"/>
                  <a:pt x="765308" y="2455588"/>
                </a:cubicBezTo>
                <a:cubicBezTo>
                  <a:pt x="765308" y="2419256"/>
                  <a:pt x="795627" y="2389483"/>
                  <a:pt x="833265" y="2388979"/>
                </a:cubicBezTo>
                <a:close/>
                <a:moveTo>
                  <a:pt x="1321514" y="2388474"/>
                </a:moveTo>
                <a:cubicBezTo>
                  <a:pt x="1360720" y="2388474"/>
                  <a:pt x="1392085" y="2419256"/>
                  <a:pt x="1391562" y="2456093"/>
                </a:cubicBezTo>
                <a:cubicBezTo>
                  <a:pt x="1391040" y="2492425"/>
                  <a:pt x="1360197" y="2522198"/>
                  <a:pt x="1322560" y="2522704"/>
                </a:cubicBezTo>
                <a:cubicBezTo>
                  <a:pt x="1283876" y="2523713"/>
                  <a:pt x="1251988" y="2493940"/>
                  <a:pt x="1251988" y="2456093"/>
                </a:cubicBezTo>
                <a:cubicBezTo>
                  <a:pt x="1251988" y="2417743"/>
                  <a:pt x="1282308" y="2388474"/>
                  <a:pt x="1321514" y="2388474"/>
                </a:cubicBezTo>
                <a:close/>
                <a:moveTo>
                  <a:pt x="1078435" y="2387464"/>
                </a:moveTo>
                <a:cubicBezTo>
                  <a:pt x="1117119" y="2388474"/>
                  <a:pt x="1146916" y="2418246"/>
                  <a:pt x="1146392" y="2456093"/>
                </a:cubicBezTo>
                <a:cubicBezTo>
                  <a:pt x="1145870" y="2493435"/>
                  <a:pt x="1115027" y="2523208"/>
                  <a:pt x="1076343" y="2523208"/>
                </a:cubicBezTo>
                <a:cubicBezTo>
                  <a:pt x="1038707" y="2523208"/>
                  <a:pt x="1006296" y="2492425"/>
                  <a:pt x="1006296" y="2455588"/>
                </a:cubicBezTo>
                <a:cubicBezTo>
                  <a:pt x="1006296" y="2417743"/>
                  <a:pt x="1039229" y="2386455"/>
                  <a:pt x="1078435" y="2387464"/>
                </a:cubicBezTo>
                <a:close/>
                <a:moveTo>
                  <a:pt x="3023067" y="2202269"/>
                </a:moveTo>
                <a:cubicBezTo>
                  <a:pt x="3035090" y="2201763"/>
                  <a:pt x="3043977" y="2209333"/>
                  <a:pt x="3044500" y="2220435"/>
                </a:cubicBezTo>
                <a:cubicBezTo>
                  <a:pt x="3045022" y="2231536"/>
                  <a:pt x="3036658" y="2240619"/>
                  <a:pt x="3025157" y="2241125"/>
                </a:cubicBezTo>
                <a:cubicBezTo>
                  <a:pt x="3013657" y="2241629"/>
                  <a:pt x="3003725" y="2233051"/>
                  <a:pt x="3003203" y="2222453"/>
                </a:cubicBezTo>
                <a:cubicBezTo>
                  <a:pt x="3002679" y="2212361"/>
                  <a:pt x="3011567" y="2202774"/>
                  <a:pt x="3023067" y="2202269"/>
                </a:cubicBezTo>
                <a:close/>
                <a:moveTo>
                  <a:pt x="2783125" y="2184607"/>
                </a:moveTo>
                <a:cubicBezTo>
                  <a:pt x="2803512" y="2185112"/>
                  <a:pt x="2819717" y="2201260"/>
                  <a:pt x="2819717" y="2221444"/>
                </a:cubicBezTo>
                <a:cubicBezTo>
                  <a:pt x="2820240" y="2241125"/>
                  <a:pt x="2804034" y="2257778"/>
                  <a:pt x="2783647" y="2258787"/>
                </a:cubicBezTo>
                <a:cubicBezTo>
                  <a:pt x="2762737" y="2259796"/>
                  <a:pt x="2743918" y="2242134"/>
                  <a:pt x="2743918" y="2221949"/>
                </a:cubicBezTo>
                <a:cubicBezTo>
                  <a:pt x="2743395" y="2201260"/>
                  <a:pt x="2762214" y="2184103"/>
                  <a:pt x="2783125" y="2184607"/>
                </a:cubicBezTo>
                <a:close/>
                <a:moveTo>
                  <a:pt x="2537954" y="2171992"/>
                </a:moveTo>
                <a:cubicBezTo>
                  <a:pt x="2566183" y="2171992"/>
                  <a:pt x="2588138" y="2193690"/>
                  <a:pt x="2589184" y="2221444"/>
                </a:cubicBezTo>
                <a:cubicBezTo>
                  <a:pt x="2589184" y="2248693"/>
                  <a:pt x="2567751" y="2270392"/>
                  <a:pt x="2539000" y="2270898"/>
                </a:cubicBezTo>
                <a:cubicBezTo>
                  <a:pt x="2509726" y="2271402"/>
                  <a:pt x="2485680" y="2248189"/>
                  <a:pt x="2486202" y="2220435"/>
                </a:cubicBezTo>
                <a:cubicBezTo>
                  <a:pt x="2486724" y="2193690"/>
                  <a:pt x="2509726" y="2171992"/>
                  <a:pt x="2537954" y="2171992"/>
                </a:cubicBezTo>
                <a:close/>
                <a:moveTo>
                  <a:pt x="2294352" y="2161900"/>
                </a:moveTo>
                <a:cubicBezTo>
                  <a:pt x="2327809" y="2161394"/>
                  <a:pt x="2356037" y="2188140"/>
                  <a:pt x="2356560" y="2220435"/>
                </a:cubicBezTo>
                <a:cubicBezTo>
                  <a:pt x="2357082" y="2253236"/>
                  <a:pt x="2330422" y="2279981"/>
                  <a:pt x="2296444" y="2280485"/>
                </a:cubicBezTo>
                <a:cubicBezTo>
                  <a:pt x="2262987" y="2280990"/>
                  <a:pt x="2234236" y="2254245"/>
                  <a:pt x="2233713" y="2221949"/>
                </a:cubicBezTo>
                <a:cubicBezTo>
                  <a:pt x="2233191" y="2190158"/>
                  <a:pt x="2261419" y="2162404"/>
                  <a:pt x="2294352" y="2161900"/>
                </a:cubicBezTo>
                <a:close/>
                <a:moveTo>
                  <a:pt x="2051274" y="2155339"/>
                </a:moveTo>
                <a:cubicBezTo>
                  <a:pt x="2090480" y="2155339"/>
                  <a:pt x="2120277" y="2185616"/>
                  <a:pt x="2119755" y="2223463"/>
                </a:cubicBezTo>
                <a:cubicBezTo>
                  <a:pt x="2118709" y="2259796"/>
                  <a:pt x="2088390" y="2288055"/>
                  <a:pt x="2050228" y="2288055"/>
                </a:cubicBezTo>
                <a:cubicBezTo>
                  <a:pt x="2012590" y="2288055"/>
                  <a:pt x="1981748" y="2258787"/>
                  <a:pt x="1981225" y="2222453"/>
                </a:cubicBezTo>
                <a:cubicBezTo>
                  <a:pt x="1980703" y="2185616"/>
                  <a:pt x="2012068" y="2155339"/>
                  <a:pt x="2051274" y="2155339"/>
                </a:cubicBezTo>
                <a:close/>
                <a:moveTo>
                  <a:pt x="100368" y="2154835"/>
                </a:moveTo>
                <a:cubicBezTo>
                  <a:pt x="138530" y="2153321"/>
                  <a:pt x="169895" y="2182588"/>
                  <a:pt x="170417" y="2218922"/>
                </a:cubicBezTo>
                <a:cubicBezTo>
                  <a:pt x="170417" y="2253739"/>
                  <a:pt x="140620" y="2283512"/>
                  <a:pt x="104028" y="2284018"/>
                </a:cubicBezTo>
                <a:cubicBezTo>
                  <a:pt x="66913" y="2284522"/>
                  <a:pt x="37116" y="2256769"/>
                  <a:pt x="36070" y="2220940"/>
                </a:cubicBezTo>
                <a:cubicBezTo>
                  <a:pt x="35548" y="2184607"/>
                  <a:pt x="63254" y="2155844"/>
                  <a:pt x="100368" y="2154835"/>
                </a:cubicBezTo>
                <a:close/>
                <a:moveTo>
                  <a:pt x="347630" y="2150798"/>
                </a:moveTo>
                <a:cubicBezTo>
                  <a:pt x="388405" y="2150798"/>
                  <a:pt x="420815" y="2182084"/>
                  <a:pt x="421338" y="2221444"/>
                </a:cubicBezTo>
                <a:cubicBezTo>
                  <a:pt x="421338" y="2261309"/>
                  <a:pt x="389450" y="2292092"/>
                  <a:pt x="348153" y="2292092"/>
                </a:cubicBezTo>
                <a:cubicBezTo>
                  <a:pt x="307378" y="2291586"/>
                  <a:pt x="274445" y="2260300"/>
                  <a:pt x="274445" y="2221444"/>
                </a:cubicBezTo>
                <a:cubicBezTo>
                  <a:pt x="273923" y="2182588"/>
                  <a:pt x="306856" y="2150798"/>
                  <a:pt x="347630" y="2150798"/>
                </a:cubicBezTo>
                <a:close/>
                <a:moveTo>
                  <a:pt x="1807672" y="2149789"/>
                </a:moveTo>
                <a:cubicBezTo>
                  <a:pt x="1850015" y="2149284"/>
                  <a:pt x="1882948" y="2180570"/>
                  <a:pt x="1882948" y="2221444"/>
                </a:cubicBezTo>
                <a:cubicBezTo>
                  <a:pt x="1883470" y="2261815"/>
                  <a:pt x="1850537" y="2293605"/>
                  <a:pt x="1808194" y="2293605"/>
                </a:cubicBezTo>
                <a:cubicBezTo>
                  <a:pt x="1767943" y="2293101"/>
                  <a:pt x="1734487" y="2261815"/>
                  <a:pt x="1733442" y="2222959"/>
                </a:cubicBezTo>
                <a:cubicBezTo>
                  <a:pt x="1732396" y="2183597"/>
                  <a:pt x="1766375" y="2150293"/>
                  <a:pt x="1807672" y="2149789"/>
                </a:cubicBezTo>
                <a:close/>
                <a:moveTo>
                  <a:pt x="590186" y="2146256"/>
                </a:moveTo>
                <a:cubicBezTo>
                  <a:pt x="634097" y="2146256"/>
                  <a:pt x="668075" y="2180066"/>
                  <a:pt x="667553" y="2222959"/>
                </a:cubicBezTo>
                <a:cubicBezTo>
                  <a:pt x="667031" y="2265346"/>
                  <a:pt x="631483" y="2298147"/>
                  <a:pt x="587572" y="2297138"/>
                </a:cubicBezTo>
                <a:cubicBezTo>
                  <a:pt x="545230" y="2296128"/>
                  <a:pt x="511251" y="2262824"/>
                  <a:pt x="511251" y="2221949"/>
                </a:cubicBezTo>
                <a:cubicBezTo>
                  <a:pt x="511251" y="2180066"/>
                  <a:pt x="546798" y="2145752"/>
                  <a:pt x="590186" y="2146256"/>
                </a:cubicBezTo>
                <a:close/>
                <a:moveTo>
                  <a:pt x="1564070" y="2145247"/>
                </a:moveTo>
                <a:cubicBezTo>
                  <a:pt x="1607981" y="2145752"/>
                  <a:pt x="1642482" y="2179560"/>
                  <a:pt x="1642482" y="2221444"/>
                </a:cubicBezTo>
                <a:cubicBezTo>
                  <a:pt x="1642482" y="2263328"/>
                  <a:pt x="1607981" y="2297138"/>
                  <a:pt x="1564070" y="2297138"/>
                </a:cubicBezTo>
                <a:cubicBezTo>
                  <a:pt x="1519636" y="2297642"/>
                  <a:pt x="1484613" y="2264337"/>
                  <a:pt x="1484089" y="2222453"/>
                </a:cubicBezTo>
                <a:cubicBezTo>
                  <a:pt x="1483567" y="2179560"/>
                  <a:pt x="1519114" y="2144741"/>
                  <a:pt x="1564070" y="2145247"/>
                </a:cubicBezTo>
                <a:close/>
                <a:moveTo>
                  <a:pt x="835357" y="2143228"/>
                </a:moveTo>
                <a:cubicBezTo>
                  <a:pt x="879790" y="2143732"/>
                  <a:pt x="914814" y="2178047"/>
                  <a:pt x="915337" y="2221444"/>
                </a:cubicBezTo>
                <a:cubicBezTo>
                  <a:pt x="915337" y="2265346"/>
                  <a:pt x="878744" y="2300671"/>
                  <a:pt x="833787" y="2300165"/>
                </a:cubicBezTo>
                <a:cubicBezTo>
                  <a:pt x="789876" y="2299662"/>
                  <a:pt x="753284" y="2263833"/>
                  <a:pt x="753284" y="2221949"/>
                </a:cubicBezTo>
                <a:cubicBezTo>
                  <a:pt x="752762" y="2178551"/>
                  <a:pt x="790400" y="2142723"/>
                  <a:pt x="835357" y="2143228"/>
                </a:cubicBezTo>
                <a:close/>
                <a:moveTo>
                  <a:pt x="1322037" y="2142723"/>
                </a:moveTo>
                <a:cubicBezTo>
                  <a:pt x="1366993" y="2143228"/>
                  <a:pt x="1403586" y="2179560"/>
                  <a:pt x="1403063" y="2222959"/>
                </a:cubicBezTo>
                <a:cubicBezTo>
                  <a:pt x="1402540" y="2265346"/>
                  <a:pt x="1366471" y="2300165"/>
                  <a:pt x="1322560" y="2300671"/>
                </a:cubicBezTo>
                <a:cubicBezTo>
                  <a:pt x="1277603" y="2301175"/>
                  <a:pt x="1240487" y="2265852"/>
                  <a:pt x="1240487" y="2221949"/>
                </a:cubicBezTo>
                <a:cubicBezTo>
                  <a:pt x="1240487" y="2178047"/>
                  <a:pt x="1277080" y="2142219"/>
                  <a:pt x="1322037" y="2142723"/>
                </a:cubicBezTo>
                <a:close/>
                <a:moveTo>
                  <a:pt x="1076867" y="2141715"/>
                </a:moveTo>
                <a:cubicBezTo>
                  <a:pt x="1121824" y="2141715"/>
                  <a:pt x="1158938" y="2178047"/>
                  <a:pt x="1158938" y="2221444"/>
                </a:cubicBezTo>
                <a:cubicBezTo>
                  <a:pt x="1159462" y="2265852"/>
                  <a:pt x="1120256" y="2302688"/>
                  <a:pt x="1074775" y="2301678"/>
                </a:cubicBezTo>
                <a:cubicBezTo>
                  <a:pt x="1029818" y="2300671"/>
                  <a:pt x="993750" y="2264842"/>
                  <a:pt x="994272" y="2220940"/>
                </a:cubicBezTo>
                <a:cubicBezTo>
                  <a:pt x="994795" y="2177038"/>
                  <a:pt x="1031910" y="2141715"/>
                  <a:pt x="1076867" y="2141715"/>
                </a:cubicBezTo>
                <a:close/>
                <a:moveTo>
                  <a:pt x="3266472" y="1971594"/>
                </a:moveTo>
                <a:cubicBezTo>
                  <a:pt x="3270589" y="1971152"/>
                  <a:pt x="3275555" y="1973170"/>
                  <a:pt x="3281305" y="1978721"/>
                </a:cubicBezTo>
                <a:cubicBezTo>
                  <a:pt x="3276601" y="1985786"/>
                  <a:pt x="3272942" y="1992347"/>
                  <a:pt x="3268759" y="1998402"/>
                </a:cubicBezTo>
                <a:cubicBezTo>
                  <a:pt x="3255691" y="1995374"/>
                  <a:pt x="3251509" y="1988310"/>
                  <a:pt x="3256737" y="1979227"/>
                </a:cubicBezTo>
                <a:cubicBezTo>
                  <a:pt x="3259089" y="1974937"/>
                  <a:pt x="3262356" y="1972035"/>
                  <a:pt x="3266472" y="1971594"/>
                </a:cubicBezTo>
                <a:close/>
                <a:moveTo>
                  <a:pt x="3024113" y="1951472"/>
                </a:moveTo>
                <a:cubicBezTo>
                  <a:pt x="3043454" y="1950967"/>
                  <a:pt x="3060182" y="1967116"/>
                  <a:pt x="3059660" y="1985786"/>
                </a:cubicBezTo>
                <a:cubicBezTo>
                  <a:pt x="3059660" y="2004457"/>
                  <a:pt x="3042931" y="2020101"/>
                  <a:pt x="3023590" y="2019596"/>
                </a:cubicBezTo>
                <a:cubicBezTo>
                  <a:pt x="3003725" y="2019092"/>
                  <a:pt x="2989089" y="2002944"/>
                  <a:pt x="2989611" y="1983767"/>
                </a:cubicBezTo>
                <a:cubicBezTo>
                  <a:pt x="2990657" y="1965601"/>
                  <a:pt x="3005293" y="1951472"/>
                  <a:pt x="3024113" y="1951472"/>
                </a:cubicBezTo>
                <a:close/>
                <a:moveTo>
                  <a:pt x="2784169" y="1937343"/>
                </a:moveTo>
                <a:cubicBezTo>
                  <a:pt x="2811353" y="1938352"/>
                  <a:pt x="2832786" y="1960051"/>
                  <a:pt x="2832263" y="1986795"/>
                </a:cubicBezTo>
                <a:cubicBezTo>
                  <a:pt x="2831218" y="2013036"/>
                  <a:pt x="2809261" y="2033221"/>
                  <a:pt x="2781556" y="2033221"/>
                </a:cubicBezTo>
                <a:cubicBezTo>
                  <a:pt x="2753328" y="2032716"/>
                  <a:pt x="2730849" y="2010513"/>
                  <a:pt x="2732417" y="1982758"/>
                </a:cubicBezTo>
                <a:cubicBezTo>
                  <a:pt x="2733986" y="1956518"/>
                  <a:pt x="2756464" y="1936334"/>
                  <a:pt x="2784169" y="1937343"/>
                </a:cubicBezTo>
                <a:close/>
                <a:moveTo>
                  <a:pt x="2536909" y="1925736"/>
                </a:moveTo>
                <a:cubicBezTo>
                  <a:pt x="2571410" y="1925736"/>
                  <a:pt x="2598594" y="1951472"/>
                  <a:pt x="2598594" y="1984273"/>
                </a:cubicBezTo>
                <a:cubicBezTo>
                  <a:pt x="2598594" y="2017073"/>
                  <a:pt x="2572456" y="2043817"/>
                  <a:pt x="2538477" y="2044828"/>
                </a:cubicBezTo>
                <a:cubicBezTo>
                  <a:pt x="2503975" y="2045837"/>
                  <a:pt x="2474179" y="2018083"/>
                  <a:pt x="2474702" y="1984777"/>
                </a:cubicBezTo>
                <a:cubicBezTo>
                  <a:pt x="2475225" y="1952481"/>
                  <a:pt x="2502931" y="1925736"/>
                  <a:pt x="2536909" y="1925736"/>
                </a:cubicBezTo>
                <a:close/>
                <a:moveTo>
                  <a:pt x="2295921" y="1916653"/>
                </a:moveTo>
                <a:cubicBezTo>
                  <a:pt x="2336173" y="1917158"/>
                  <a:pt x="2367538" y="1947941"/>
                  <a:pt x="2366492" y="1986795"/>
                </a:cubicBezTo>
                <a:cubicBezTo>
                  <a:pt x="2365969" y="2025147"/>
                  <a:pt x="2333559" y="2054920"/>
                  <a:pt x="2293306" y="2053911"/>
                </a:cubicBezTo>
                <a:cubicBezTo>
                  <a:pt x="2254100" y="2052902"/>
                  <a:pt x="2223781" y="2022623"/>
                  <a:pt x="2223781" y="1985282"/>
                </a:cubicBezTo>
                <a:cubicBezTo>
                  <a:pt x="2223781" y="1946426"/>
                  <a:pt x="2255670" y="1916149"/>
                  <a:pt x="2295921" y="1916653"/>
                </a:cubicBezTo>
                <a:close/>
                <a:moveTo>
                  <a:pt x="100368" y="1911103"/>
                </a:moveTo>
                <a:cubicBezTo>
                  <a:pt x="144280" y="1910094"/>
                  <a:pt x="180350" y="1942893"/>
                  <a:pt x="180350" y="1984777"/>
                </a:cubicBezTo>
                <a:cubicBezTo>
                  <a:pt x="180350" y="2025651"/>
                  <a:pt x="145849" y="2058957"/>
                  <a:pt x="103506" y="2059461"/>
                </a:cubicBezTo>
                <a:cubicBezTo>
                  <a:pt x="60640" y="2059966"/>
                  <a:pt x="26138" y="2027669"/>
                  <a:pt x="25616" y="1986795"/>
                </a:cubicBezTo>
                <a:cubicBezTo>
                  <a:pt x="25092" y="1945417"/>
                  <a:pt x="57503" y="1912112"/>
                  <a:pt x="100368" y="1911103"/>
                </a:cubicBezTo>
                <a:close/>
                <a:moveTo>
                  <a:pt x="2051796" y="1908579"/>
                </a:moveTo>
                <a:cubicBezTo>
                  <a:pt x="2095707" y="1909084"/>
                  <a:pt x="2131254" y="1945417"/>
                  <a:pt x="2130209" y="1988310"/>
                </a:cubicBezTo>
                <a:cubicBezTo>
                  <a:pt x="2128640" y="2029184"/>
                  <a:pt x="2092048" y="2062994"/>
                  <a:pt x="2049706" y="2062489"/>
                </a:cubicBezTo>
                <a:cubicBezTo>
                  <a:pt x="2005795" y="2061479"/>
                  <a:pt x="1970247" y="2025651"/>
                  <a:pt x="1971815" y="1983263"/>
                </a:cubicBezTo>
                <a:cubicBezTo>
                  <a:pt x="1972861" y="1941380"/>
                  <a:pt x="2009454" y="1907570"/>
                  <a:pt x="2051796" y="1908579"/>
                </a:cubicBezTo>
                <a:close/>
                <a:moveTo>
                  <a:pt x="348153" y="1904542"/>
                </a:moveTo>
                <a:cubicBezTo>
                  <a:pt x="394154" y="1904542"/>
                  <a:pt x="431270" y="1940371"/>
                  <a:pt x="431270" y="1985786"/>
                </a:cubicBezTo>
                <a:cubicBezTo>
                  <a:pt x="431270" y="2030697"/>
                  <a:pt x="393632" y="2067031"/>
                  <a:pt x="347630" y="2066525"/>
                </a:cubicBezTo>
                <a:cubicBezTo>
                  <a:pt x="301628" y="2066022"/>
                  <a:pt x="263467" y="2028679"/>
                  <a:pt x="263990" y="1984777"/>
                </a:cubicBezTo>
                <a:cubicBezTo>
                  <a:pt x="263990" y="1940874"/>
                  <a:pt x="302151" y="1904542"/>
                  <a:pt x="348153" y="1904542"/>
                </a:cubicBezTo>
                <a:close/>
                <a:moveTo>
                  <a:pt x="1808194" y="1902524"/>
                </a:moveTo>
                <a:cubicBezTo>
                  <a:pt x="1854719" y="1902524"/>
                  <a:pt x="1893403" y="1939867"/>
                  <a:pt x="1893403" y="1985282"/>
                </a:cubicBezTo>
                <a:cubicBezTo>
                  <a:pt x="1893403" y="2030697"/>
                  <a:pt x="1854719" y="2068040"/>
                  <a:pt x="1807672" y="2067535"/>
                </a:cubicBezTo>
                <a:cubicBezTo>
                  <a:pt x="1762193" y="2067031"/>
                  <a:pt x="1724032" y="2030697"/>
                  <a:pt x="1723509" y="1986291"/>
                </a:cubicBezTo>
                <a:cubicBezTo>
                  <a:pt x="1722464" y="1941380"/>
                  <a:pt x="1761670" y="1902524"/>
                  <a:pt x="1808194" y="1902524"/>
                </a:cubicBezTo>
                <a:close/>
                <a:moveTo>
                  <a:pt x="590186" y="1900001"/>
                </a:moveTo>
                <a:cubicBezTo>
                  <a:pt x="639847" y="1900505"/>
                  <a:pt x="678531" y="1938352"/>
                  <a:pt x="678008" y="1985786"/>
                </a:cubicBezTo>
                <a:cubicBezTo>
                  <a:pt x="677485" y="2033221"/>
                  <a:pt x="637234" y="2071068"/>
                  <a:pt x="588095" y="2070059"/>
                </a:cubicBezTo>
                <a:cubicBezTo>
                  <a:pt x="540002" y="2069049"/>
                  <a:pt x="500795" y="2031203"/>
                  <a:pt x="500795" y="1985282"/>
                </a:cubicBezTo>
                <a:cubicBezTo>
                  <a:pt x="500795" y="1938352"/>
                  <a:pt x="541047" y="1900001"/>
                  <a:pt x="590186" y="1900001"/>
                </a:cubicBezTo>
                <a:close/>
                <a:moveTo>
                  <a:pt x="1565116" y="1898487"/>
                </a:moveTo>
                <a:cubicBezTo>
                  <a:pt x="1613731" y="1898992"/>
                  <a:pt x="1652938" y="1937847"/>
                  <a:pt x="1652938" y="1985282"/>
                </a:cubicBezTo>
                <a:cubicBezTo>
                  <a:pt x="1652938" y="2032716"/>
                  <a:pt x="1614254" y="2071068"/>
                  <a:pt x="1565116" y="2072077"/>
                </a:cubicBezTo>
                <a:cubicBezTo>
                  <a:pt x="1515978" y="2073086"/>
                  <a:pt x="1474157" y="2033221"/>
                  <a:pt x="1474157" y="1985282"/>
                </a:cubicBezTo>
                <a:cubicBezTo>
                  <a:pt x="1474157" y="1937343"/>
                  <a:pt x="1515978" y="1897478"/>
                  <a:pt x="1565116" y="1898487"/>
                </a:cubicBezTo>
                <a:close/>
                <a:moveTo>
                  <a:pt x="832743" y="1896974"/>
                </a:moveTo>
                <a:cubicBezTo>
                  <a:pt x="883971" y="1895965"/>
                  <a:pt x="925269" y="1934821"/>
                  <a:pt x="925792" y="1984777"/>
                </a:cubicBezTo>
                <a:cubicBezTo>
                  <a:pt x="926315" y="2034734"/>
                  <a:pt x="886063" y="2074095"/>
                  <a:pt x="834833" y="2074095"/>
                </a:cubicBezTo>
                <a:cubicBezTo>
                  <a:pt x="783603" y="2074095"/>
                  <a:pt x="742306" y="2034230"/>
                  <a:pt x="742306" y="1985282"/>
                </a:cubicBezTo>
                <a:cubicBezTo>
                  <a:pt x="742829" y="1937343"/>
                  <a:pt x="783081" y="1897982"/>
                  <a:pt x="832743" y="1896974"/>
                </a:cubicBezTo>
                <a:close/>
                <a:moveTo>
                  <a:pt x="1320991" y="1896468"/>
                </a:moveTo>
                <a:cubicBezTo>
                  <a:pt x="1372221" y="1896468"/>
                  <a:pt x="1413518" y="1935828"/>
                  <a:pt x="1413518" y="1985282"/>
                </a:cubicBezTo>
                <a:cubicBezTo>
                  <a:pt x="1413518" y="2034230"/>
                  <a:pt x="1372744" y="2074095"/>
                  <a:pt x="1321514" y="2074095"/>
                </a:cubicBezTo>
                <a:cubicBezTo>
                  <a:pt x="1270285" y="2074095"/>
                  <a:pt x="1229511" y="2035743"/>
                  <a:pt x="1229511" y="1985786"/>
                </a:cubicBezTo>
                <a:cubicBezTo>
                  <a:pt x="1229511" y="1935828"/>
                  <a:pt x="1269762" y="1896468"/>
                  <a:pt x="1320991" y="1896468"/>
                </a:cubicBezTo>
                <a:close/>
                <a:moveTo>
                  <a:pt x="1077389" y="1895965"/>
                </a:moveTo>
                <a:cubicBezTo>
                  <a:pt x="1128619" y="1896468"/>
                  <a:pt x="1169394" y="1935828"/>
                  <a:pt x="1169916" y="1984777"/>
                </a:cubicBezTo>
                <a:cubicBezTo>
                  <a:pt x="1169916" y="2035239"/>
                  <a:pt x="1128097" y="2075105"/>
                  <a:pt x="1075821" y="2074599"/>
                </a:cubicBezTo>
                <a:cubicBezTo>
                  <a:pt x="1024591" y="2074095"/>
                  <a:pt x="983817" y="2035239"/>
                  <a:pt x="983817" y="1985786"/>
                </a:cubicBezTo>
                <a:cubicBezTo>
                  <a:pt x="983294" y="1935324"/>
                  <a:pt x="1025115" y="1895459"/>
                  <a:pt x="1077389" y="1895965"/>
                </a:cubicBezTo>
                <a:close/>
                <a:moveTo>
                  <a:pt x="3268759" y="1726411"/>
                </a:moveTo>
                <a:cubicBezTo>
                  <a:pt x="3281829" y="1726411"/>
                  <a:pt x="3294375" y="1738018"/>
                  <a:pt x="3293851" y="1750633"/>
                </a:cubicBezTo>
                <a:cubicBezTo>
                  <a:pt x="3294375" y="1763753"/>
                  <a:pt x="3282874" y="1775360"/>
                  <a:pt x="3269283" y="1775863"/>
                </a:cubicBezTo>
                <a:cubicBezTo>
                  <a:pt x="3256213" y="1776369"/>
                  <a:pt x="3244191" y="1764762"/>
                  <a:pt x="3243667" y="1751642"/>
                </a:cubicBezTo>
                <a:cubicBezTo>
                  <a:pt x="3243667" y="1738522"/>
                  <a:pt x="3255167" y="1726915"/>
                  <a:pt x="3268759" y="1726411"/>
                </a:cubicBezTo>
                <a:close/>
                <a:moveTo>
                  <a:pt x="3023067" y="1708749"/>
                </a:moveTo>
                <a:cubicBezTo>
                  <a:pt x="3048159" y="1708245"/>
                  <a:pt x="3068023" y="1726915"/>
                  <a:pt x="3068546" y="1750129"/>
                </a:cubicBezTo>
                <a:cubicBezTo>
                  <a:pt x="3069069" y="1773845"/>
                  <a:pt x="3049727" y="1793020"/>
                  <a:pt x="3025157" y="1793526"/>
                </a:cubicBezTo>
                <a:cubicBezTo>
                  <a:pt x="3000065" y="1794031"/>
                  <a:pt x="2980202" y="1775863"/>
                  <a:pt x="2979678" y="1752147"/>
                </a:cubicBezTo>
                <a:cubicBezTo>
                  <a:pt x="2979156" y="1728430"/>
                  <a:pt x="2997975" y="1709254"/>
                  <a:pt x="3023067" y="1708749"/>
                </a:cubicBezTo>
                <a:close/>
                <a:moveTo>
                  <a:pt x="2781556" y="1694620"/>
                </a:moveTo>
                <a:cubicBezTo>
                  <a:pt x="2814490" y="1694116"/>
                  <a:pt x="2841150" y="1720356"/>
                  <a:pt x="2840626" y="1752651"/>
                </a:cubicBezTo>
                <a:cubicBezTo>
                  <a:pt x="2840104" y="1783433"/>
                  <a:pt x="2814490" y="1808160"/>
                  <a:pt x="2782601" y="1808664"/>
                </a:cubicBezTo>
                <a:cubicBezTo>
                  <a:pt x="2750191" y="1809169"/>
                  <a:pt x="2722485" y="1782424"/>
                  <a:pt x="2723008" y="1751138"/>
                </a:cubicBezTo>
                <a:cubicBezTo>
                  <a:pt x="2723531" y="1720860"/>
                  <a:pt x="2750191" y="1695125"/>
                  <a:pt x="2781556" y="1694620"/>
                </a:cubicBezTo>
                <a:close/>
                <a:moveTo>
                  <a:pt x="2536386" y="1684022"/>
                </a:moveTo>
                <a:cubicBezTo>
                  <a:pt x="2574547" y="1683518"/>
                  <a:pt x="2606957" y="1713795"/>
                  <a:pt x="2606957" y="1750633"/>
                </a:cubicBezTo>
                <a:cubicBezTo>
                  <a:pt x="2608003" y="1786965"/>
                  <a:pt x="2576115" y="1818253"/>
                  <a:pt x="2537954" y="1818756"/>
                </a:cubicBezTo>
                <a:cubicBezTo>
                  <a:pt x="2499271" y="1819262"/>
                  <a:pt x="2468428" y="1789489"/>
                  <a:pt x="2467906" y="1752147"/>
                </a:cubicBezTo>
                <a:cubicBezTo>
                  <a:pt x="2467383" y="1714804"/>
                  <a:pt x="2497702" y="1684528"/>
                  <a:pt x="2536386" y="1684022"/>
                </a:cubicBezTo>
                <a:close/>
                <a:moveTo>
                  <a:pt x="2294876" y="1674435"/>
                </a:moveTo>
                <a:cubicBezTo>
                  <a:pt x="2338263" y="1673930"/>
                  <a:pt x="2375379" y="1709254"/>
                  <a:pt x="2374857" y="1751642"/>
                </a:cubicBezTo>
                <a:cubicBezTo>
                  <a:pt x="2374857" y="1794031"/>
                  <a:pt x="2338263" y="1829354"/>
                  <a:pt x="2294352" y="1828849"/>
                </a:cubicBezTo>
                <a:cubicBezTo>
                  <a:pt x="2250442" y="1828345"/>
                  <a:pt x="2215418" y="1793020"/>
                  <a:pt x="2215940" y="1750129"/>
                </a:cubicBezTo>
                <a:cubicBezTo>
                  <a:pt x="2216464" y="1708749"/>
                  <a:pt x="2252010" y="1674939"/>
                  <a:pt x="2294876" y="1674435"/>
                </a:cubicBezTo>
                <a:close/>
                <a:moveTo>
                  <a:pt x="2049182" y="1667371"/>
                </a:moveTo>
                <a:cubicBezTo>
                  <a:pt x="2098844" y="1666865"/>
                  <a:pt x="2138573" y="1704712"/>
                  <a:pt x="2138050" y="1752651"/>
                </a:cubicBezTo>
                <a:cubicBezTo>
                  <a:pt x="2137527" y="1799077"/>
                  <a:pt x="2098844" y="1835913"/>
                  <a:pt x="2050228" y="1835913"/>
                </a:cubicBezTo>
                <a:cubicBezTo>
                  <a:pt x="2001612" y="1835913"/>
                  <a:pt x="1962929" y="1798572"/>
                  <a:pt x="1962929" y="1752147"/>
                </a:cubicBezTo>
                <a:cubicBezTo>
                  <a:pt x="1962406" y="1705218"/>
                  <a:pt x="2001090" y="1667875"/>
                  <a:pt x="2049182" y="1667371"/>
                </a:cubicBezTo>
                <a:close/>
                <a:moveTo>
                  <a:pt x="101414" y="1666865"/>
                </a:moveTo>
                <a:cubicBezTo>
                  <a:pt x="149508" y="1666362"/>
                  <a:pt x="187668" y="1701685"/>
                  <a:pt x="188191" y="1748110"/>
                </a:cubicBezTo>
                <a:cubicBezTo>
                  <a:pt x="188714" y="1794031"/>
                  <a:pt x="151598" y="1830867"/>
                  <a:pt x="104028" y="1831372"/>
                </a:cubicBezTo>
                <a:cubicBezTo>
                  <a:pt x="56457" y="1831876"/>
                  <a:pt x="17775" y="1795544"/>
                  <a:pt x="16729" y="1750129"/>
                </a:cubicBezTo>
                <a:cubicBezTo>
                  <a:pt x="15683" y="1705218"/>
                  <a:pt x="54367" y="1667371"/>
                  <a:pt x="101414" y="1666865"/>
                </a:cubicBezTo>
                <a:close/>
                <a:moveTo>
                  <a:pt x="1809240" y="1660810"/>
                </a:moveTo>
                <a:cubicBezTo>
                  <a:pt x="1861516" y="1661315"/>
                  <a:pt x="1903335" y="1702694"/>
                  <a:pt x="1902813" y="1752147"/>
                </a:cubicBezTo>
                <a:cubicBezTo>
                  <a:pt x="1902290" y="1802105"/>
                  <a:pt x="1858902" y="1842979"/>
                  <a:pt x="1807672" y="1842474"/>
                </a:cubicBezTo>
                <a:cubicBezTo>
                  <a:pt x="1755397" y="1841970"/>
                  <a:pt x="1714099" y="1801096"/>
                  <a:pt x="1714623" y="1750633"/>
                </a:cubicBezTo>
                <a:cubicBezTo>
                  <a:pt x="1715145" y="1699666"/>
                  <a:pt x="1756966" y="1660306"/>
                  <a:pt x="1809240" y="1660810"/>
                </a:cubicBezTo>
                <a:close/>
                <a:moveTo>
                  <a:pt x="349199" y="1659297"/>
                </a:moveTo>
                <a:cubicBezTo>
                  <a:pt x="399905" y="1660306"/>
                  <a:pt x="440679" y="1700675"/>
                  <a:pt x="440157" y="1750129"/>
                </a:cubicBezTo>
                <a:cubicBezTo>
                  <a:pt x="439635" y="1798572"/>
                  <a:pt x="397814" y="1838942"/>
                  <a:pt x="347630" y="1838942"/>
                </a:cubicBezTo>
                <a:cubicBezTo>
                  <a:pt x="297445" y="1838437"/>
                  <a:pt x="256148" y="1798572"/>
                  <a:pt x="255626" y="1749624"/>
                </a:cubicBezTo>
                <a:cubicBezTo>
                  <a:pt x="255104" y="1699666"/>
                  <a:pt x="297969" y="1658288"/>
                  <a:pt x="349199" y="1659297"/>
                </a:cubicBezTo>
                <a:close/>
                <a:moveTo>
                  <a:pt x="589141" y="1657279"/>
                </a:moveTo>
                <a:cubicBezTo>
                  <a:pt x="644029" y="1657279"/>
                  <a:pt x="688464" y="1700171"/>
                  <a:pt x="687418" y="1752651"/>
                </a:cubicBezTo>
                <a:cubicBezTo>
                  <a:pt x="686894" y="1804123"/>
                  <a:pt x="642983" y="1844996"/>
                  <a:pt x="589141" y="1844996"/>
                </a:cubicBezTo>
                <a:cubicBezTo>
                  <a:pt x="534774" y="1844492"/>
                  <a:pt x="492432" y="1803618"/>
                  <a:pt x="492432" y="1751138"/>
                </a:cubicBezTo>
                <a:cubicBezTo>
                  <a:pt x="492432" y="1699162"/>
                  <a:pt x="535298" y="1657782"/>
                  <a:pt x="589141" y="1657279"/>
                </a:cubicBezTo>
                <a:close/>
                <a:moveTo>
                  <a:pt x="1563025" y="1656773"/>
                </a:moveTo>
                <a:cubicBezTo>
                  <a:pt x="1618436" y="1656269"/>
                  <a:pt x="1662347" y="1698657"/>
                  <a:pt x="1661301" y="1752147"/>
                </a:cubicBezTo>
                <a:cubicBezTo>
                  <a:pt x="1661301" y="1805133"/>
                  <a:pt x="1617390" y="1847016"/>
                  <a:pt x="1561979" y="1846511"/>
                </a:cubicBezTo>
                <a:cubicBezTo>
                  <a:pt x="1508135" y="1846007"/>
                  <a:pt x="1464748" y="1804627"/>
                  <a:pt x="1464224" y="1752651"/>
                </a:cubicBezTo>
                <a:cubicBezTo>
                  <a:pt x="1463702" y="1700171"/>
                  <a:pt x="1508135" y="1656773"/>
                  <a:pt x="1563025" y="1656773"/>
                </a:cubicBezTo>
                <a:close/>
                <a:moveTo>
                  <a:pt x="1320991" y="1653242"/>
                </a:moveTo>
                <a:cubicBezTo>
                  <a:pt x="1376403" y="1652736"/>
                  <a:pt x="1423973" y="1698153"/>
                  <a:pt x="1423450" y="1752147"/>
                </a:cubicBezTo>
                <a:cubicBezTo>
                  <a:pt x="1422927" y="1805636"/>
                  <a:pt x="1377448" y="1849539"/>
                  <a:pt x="1322037" y="1850044"/>
                </a:cubicBezTo>
                <a:cubicBezTo>
                  <a:pt x="1266625" y="1850044"/>
                  <a:pt x="1221146" y="1807151"/>
                  <a:pt x="1220100" y="1753660"/>
                </a:cubicBezTo>
                <a:cubicBezTo>
                  <a:pt x="1219578" y="1698657"/>
                  <a:pt x="1264534" y="1653745"/>
                  <a:pt x="1320991" y="1653242"/>
                </a:cubicBezTo>
                <a:close/>
                <a:moveTo>
                  <a:pt x="834833" y="1653242"/>
                </a:moveTo>
                <a:cubicBezTo>
                  <a:pt x="889722" y="1653242"/>
                  <a:pt x="935201" y="1697144"/>
                  <a:pt x="936247" y="1751138"/>
                </a:cubicBezTo>
                <a:cubicBezTo>
                  <a:pt x="936769" y="1804627"/>
                  <a:pt x="891814" y="1849035"/>
                  <a:pt x="836401" y="1849539"/>
                </a:cubicBezTo>
                <a:cubicBezTo>
                  <a:pt x="779945" y="1850044"/>
                  <a:pt x="732897" y="1804627"/>
                  <a:pt x="733420" y="1750633"/>
                </a:cubicBezTo>
                <a:cubicBezTo>
                  <a:pt x="733943" y="1697144"/>
                  <a:pt x="779945" y="1653242"/>
                  <a:pt x="834833" y="1653242"/>
                </a:cubicBezTo>
                <a:close/>
                <a:moveTo>
                  <a:pt x="1079481" y="1652232"/>
                </a:moveTo>
                <a:cubicBezTo>
                  <a:pt x="1135938" y="1653745"/>
                  <a:pt x="1179849" y="1698153"/>
                  <a:pt x="1179326" y="1753157"/>
                </a:cubicBezTo>
                <a:cubicBezTo>
                  <a:pt x="1178281" y="1808160"/>
                  <a:pt x="1132801" y="1850548"/>
                  <a:pt x="1075299" y="1850044"/>
                </a:cubicBezTo>
                <a:cubicBezTo>
                  <a:pt x="1018842" y="1849539"/>
                  <a:pt x="973363" y="1805133"/>
                  <a:pt x="973885" y="1750633"/>
                </a:cubicBezTo>
                <a:cubicBezTo>
                  <a:pt x="974407" y="1695125"/>
                  <a:pt x="1021978" y="1651223"/>
                  <a:pt x="1079481" y="1652232"/>
                </a:cubicBezTo>
                <a:close/>
                <a:moveTo>
                  <a:pt x="3268237" y="1481670"/>
                </a:moveTo>
                <a:cubicBezTo>
                  <a:pt x="3286533" y="1481165"/>
                  <a:pt x="3302738" y="1496304"/>
                  <a:pt x="3302738" y="1514471"/>
                </a:cubicBezTo>
                <a:cubicBezTo>
                  <a:pt x="3303261" y="1532637"/>
                  <a:pt x="3288624" y="1547775"/>
                  <a:pt x="3269805" y="1548280"/>
                </a:cubicBezTo>
                <a:cubicBezTo>
                  <a:pt x="3252032" y="1548784"/>
                  <a:pt x="3235304" y="1533646"/>
                  <a:pt x="3234781" y="1515984"/>
                </a:cubicBezTo>
                <a:cubicBezTo>
                  <a:pt x="3234258" y="1498323"/>
                  <a:pt x="3249940" y="1482174"/>
                  <a:pt x="3268237" y="1481670"/>
                </a:cubicBezTo>
                <a:close/>
                <a:moveTo>
                  <a:pt x="3024635" y="1465522"/>
                </a:moveTo>
                <a:cubicBezTo>
                  <a:pt x="3052863" y="1466026"/>
                  <a:pt x="3075865" y="1488231"/>
                  <a:pt x="3076387" y="1514974"/>
                </a:cubicBezTo>
                <a:cubicBezTo>
                  <a:pt x="3076387" y="1542224"/>
                  <a:pt x="3053909" y="1564428"/>
                  <a:pt x="3025681" y="1564932"/>
                </a:cubicBezTo>
                <a:cubicBezTo>
                  <a:pt x="2996930" y="1565437"/>
                  <a:pt x="2974451" y="1544244"/>
                  <a:pt x="2973405" y="1516993"/>
                </a:cubicBezTo>
                <a:cubicBezTo>
                  <a:pt x="2972360" y="1488231"/>
                  <a:pt x="2995362" y="1465522"/>
                  <a:pt x="3024635" y="1465522"/>
                </a:cubicBezTo>
                <a:close/>
                <a:moveTo>
                  <a:pt x="2783647" y="1452906"/>
                </a:moveTo>
                <a:cubicBezTo>
                  <a:pt x="2819194" y="1453412"/>
                  <a:pt x="2846899" y="1481165"/>
                  <a:pt x="2846377" y="1516489"/>
                </a:cubicBezTo>
                <a:cubicBezTo>
                  <a:pt x="2845855" y="1551308"/>
                  <a:pt x="2816580" y="1579063"/>
                  <a:pt x="2781033" y="1578052"/>
                </a:cubicBezTo>
                <a:cubicBezTo>
                  <a:pt x="2745487" y="1577043"/>
                  <a:pt x="2716735" y="1547775"/>
                  <a:pt x="2717258" y="1513965"/>
                </a:cubicBezTo>
                <a:cubicBezTo>
                  <a:pt x="2718303" y="1480155"/>
                  <a:pt x="2748100" y="1452402"/>
                  <a:pt x="2783647" y="1452906"/>
                </a:cubicBezTo>
                <a:close/>
                <a:moveTo>
                  <a:pt x="2537954" y="1441299"/>
                </a:moveTo>
                <a:cubicBezTo>
                  <a:pt x="2579775" y="1441299"/>
                  <a:pt x="2614276" y="1475615"/>
                  <a:pt x="2613753" y="1515984"/>
                </a:cubicBezTo>
                <a:cubicBezTo>
                  <a:pt x="2613230" y="1556858"/>
                  <a:pt x="2577683" y="1590163"/>
                  <a:pt x="2535864" y="1589155"/>
                </a:cubicBezTo>
                <a:cubicBezTo>
                  <a:pt x="2493521" y="1588146"/>
                  <a:pt x="2460588" y="1553830"/>
                  <a:pt x="2461633" y="1512956"/>
                </a:cubicBezTo>
                <a:cubicBezTo>
                  <a:pt x="2462678" y="1473091"/>
                  <a:pt x="2496658" y="1441299"/>
                  <a:pt x="2537954" y="1441299"/>
                </a:cubicBezTo>
                <a:close/>
                <a:moveTo>
                  <a:pt x="2295398" y="1431712"/>
                </a:moveTo>
                <a:cubicBezTo>
                  <a:pt x="2342446" y="1432216"/>
                  <a:pt x="2381130" y="1469054"/>
                  <a:pt x="2381652" y="1513461"/>
                </a:cubicBezTo>
                <a:cubicBezTo>
                  <a:pt x="2382174" y="1559382"/>
                  <a:pt x="2342446" y="1598238"/>
                  <a:pt x="2294876" y="1598238"/>
                </a:cubicBezTo>
                <a:cubicBezTo>
                  <a:pt x="2247827" y="1598238"/>
                  <a:pt x="2209667" y="1561904"/>
                  <a:pt x="2209145" y="1515984"/>
                </a:cubicBezTo>
                <a:cubicBezTo>
                  <a:pt x="2208621" y="1469054"/>
                  <a:pt x="2246783" y="1431712"/>
                  <a:pt x="2295398" y="1431712"/>
                </a:cubicBezTo>
                <a:close/>
                <a:moveTo>
                  <a:pt x="101938" y="1426161"/>
                </a:moveTo>
                <a:cubicBezTo>
                  <a:pt x="152644" y="1425657"/>
                  <a:pt x="193941" y="1465017"/>
                  <a:pt x="194464" y="1513965"/>
                </a:cubicBezTo>
                <a:cubicBezTo>
                  <a:pt x="194987" y="1563419"/>
                  <a:pt x="154212" y="1603788"/>
                  <a:pt x="103506" y="1604293"/>
                </a:cubicBezTo>
                <a:cubicBezTo>
                  <a:pt x="53322" y="1604797"/>
                  <a:pt x="10978" y="1564428"/>
                  <a:pt x="10456" y="1515984"/>
                </a:cubicBezTo>
                <a:cubicBezTo>
                  <a:pt x="9933" y="1467541"/>
                  <a:pt x="51230" y="1426666"/>
                  <a:pt x="101938" y="1426161"/>
                </a:cubicBezTo>
                <a:close/>
                <a:moveTo>
                  <a:pt x="2049706" y="1424142"/>
                </a:moveTo>
                <a:cubicBezTo>
                  <a:pt x="2102504" y="1423639"/>
                  <a:pt x="2145891" y="1465522"/>
                  <a:pt x="2145369" y="1516489"/>
                </a:cubicBezTo>
                <a:cubicBezTo>
                  <a:pt x="2144846" y="1566447"/>
                  <a:pt x="2102504" y="1606312"/>
                  <a:pt x="2050228" y="1606312"/>
                </a:cubicBezTo>
                <a:cubicBezTo>
                  <a:pt x="1997953" y="1606312"/>
                  <a:pt x="1956656" y="1566447"/>
                  <a:pt x="1956656" y="1515480"/>
                </a:cubicBezTo>
                <a:cubicBezTo>
                  <a:pt x="1956656" y="1465017"/>
                  <a:pt x="1997430" y="1424648"/>
                  <a:pt x="2049706" y="1424142"/>
                </a:cubicBezTo>
                <a:close/>
                <a:moveTo>
                  <a:pt x="347630" y="1418592"/>
                </a:moveTo>
                <a:cubicBezTo>
                  <a:pt x="403564" y="1418592"/>
                  <a:pt x="447475" y="1461989"/>
                  <a:pt x="447475" y="1516489"/>
                </a:cubicBezTo>
                <a:cubicBezTo>
                  <a:pt x="446952" y="1569474"/>
                  <a:pt x="403041" y="1611358"/>
                  <a:pt x="348153" y="1611358"/>
                </a:cubicBezTo>
                <a:cubicBezTo>
                  <a:pt x="292218" y="1611358"/>
                  <a:pt x="247261" y="1567456"/>
                  <a:pt x="247785" y="1513965"/>
                </a:cubicBezTo>
                <a:cubicBezTo>
                  <a:pt x="248307" y="1461485"/>
                  <a:pt x="293264" y="1418592"/>
                  <a:pt x="347630" y="1418592"/>
                </a:cubicBezTo>
                <a:close/>
                <a:moveTo>
                  <a:pt x="1809762" y="1417583"/>
                </a:moveTo>
                <a:cubicBezTo>
                  <a:pt x="1867265" y="1418087"/>
                  <a:pt x="1911176" y="1462495"/>
                  <a:pt x="1909608" y="1518002"/>
                </a:cubicBezTo>
                <a:cubicBezTo>
                  <a:pt x="1908563" y="1571493"/>
                  <a:pt x="1862561" y="1613880"/>
                  <a:pt x="1806626" y="1612871"/>
                </a:cubicBezTo>
                <a:cubicBezTo>
                  <a:pt x="1751215" y="1612367"/>
                  <a:pt x="1706258" y="1568465"/>
                  <a:pt x="1706258" y="1514974"/>
                </a:cubicBezTo>
                <a:cubicBezTo>
                  <a:pt x="1706258" y="1460476"/>
                  <a:pt x="1752783" y="1417078"/>
                  <a:pt x="1809762" y="1417583"/>
                </a:cubicBezTo>
                <a:close/>
                <a:moveTo>
                  <a:pt x="589141" y="1413041"/>
                </a:moveTo>
                <a:cubicBezTo>
                  <a:pt x="648212" y="1413041"/>
                  <a:pt x="695259" y="1457448"/>
                  <a:pt x="695781" y="1514471"/>
                </a:cubicBezTo>
                <a:cubicBezTo>
                  <a:pt x="696305" y="1571493"/>
                  <a:pt x="649780" y="1616908"/>
                  <a:pt x="590709" y="1616908"/>
                </a:cubicBezTo>
                <a:cubicBezTo>
                  <a:pt x="531638" y="1616908"/>
                  <a:pt x="484590" y="1571997"/>
                  <a:pt x="484068" y="1515480"/>
                </a:cubicBezTo>
                <a:cubicBezTo>
                  <a:pt x="483544" y="1458962"/>
                  <a:pt x="530593" y="1413546"/>
                  <a:pt x="589141" y="1413041"/>
                </a:cubicBezTo>
                <a:close/>
                <a:moveTo>
                  <a:pt x="1564070" y="1412032"/>
                </a:moveTo>
                <a:cubicBezTo>
                  <a:pt x="1623663" y="1412032"/>
                  <a:pt x="1672279" y="1458962"/>
                  <a:pt x="1671757" y="1516489"/>
                </a:cubicBezTo>
                <a:cubicBezTo>
                  <a:pt x="1671234" y="1572502"/>
                  <a:pt x="1623663" y="1618423"/>
                  <a:pt x="1565116" y="1618926"/>
                </a:cubicBezTo>
                <a:cubicBezTo>
                  <a:pt x="1505000" y="1619432"/>
                  <a:pt x="1456906" y="1573511"/>
                  <a:pt x="1456906" y="1515480"/>
                </a:cubicBezTo>
                <a:cubicBezTo>
                  <a:pt x="1456383" y="1457448"/>
                  <a:pt x="1503954" y="1412032"/>
                  <a:pt x="1564070" y="1412032"/>
                </a:cubicBezTo>
                <a:close/>
                <a:moveTo>
                  <a:pt x="1322037" y="1408500"/>
                </a:moveTo>
                <a:cubicBezTo>
                  <a:pt x="1383721" y="1408500"/>
                  <a:pt x="1432337" y="1456439"/>
                  <a:pt x="1431815" y="1516489"/>
                </a:cubicBezTo>
                <a:cubicBezTo>
                  <a:pt x="1431815" y="1576033"/>
                  <a:pt x="1382153" y="1622459"/>
                  <a:pt x="1319946" y="1621954"/>
                </a:cubicBezTo>
                <a:cubicBezTo>
                  <a:pt x="1259830" y="1620945"/>
                  <a:pt x="1210692" y="1573511"/>
                  <a:pt x="1210692" y="1515480"/>
                </a:cubicBezTo>
                <a:cubicBezTo>
                  <a:pt x="1210692" y="1456439"/>
                  <a:pt x="1260876" y="1408500"/>
                  <a:pt x="1322037" y="1408500"/>
                </a:cubicBezTo>
                <a:close/>
                <a:moveTo>
                  <a:pt x="833265" y="1408500"/>
                </a:moveTo>
                <a:cubicBezTo>
                  <a:pt x="893904" y="1407995"/>
                  <a:pt x="945134" y="1456439"/>
                  <a:pt x="945656" y="1514471"/>
                </a:cubicBezTo>
                <a:cubicBezTo>
                  <a:pt x="945656" y="1573006"/>
                  <a:pt x="894950" y="1621450"/>
                  <a:pt x="833787" y="1620945"/>
                </a:cubicBezTo>
                <a:cubicBezTo>
                  <a:pt x="773149" y="1620441"/>
                  <a:pt x="725056" y="1573511"/>
                  <a:pt x="725056" y="1514974"/>
                </a:cubicBezTo>
                <a:cubicBezTo>
                  <a:pt x="725056" y="1456439"/>
                  <a:pt x="773149" y="1409004"/>
                  <a:pt x="833265" y="1408500"/>
                </a:cubicBezTo>
                <a:close/>
                <a:moveTo>
                  <a:pt x="1080003" y="1407995"/>
                </a:moveTo>
                <a:cubicBezTo>
                  <a:pt x="1141165" y="1409004"/>
                  <a:pt x="1189258" y="1457448"/>
                  <a:pt x="1188213" y="1517498"/>
                </a:cubicBezTo>
                <a:cubicBezTo>
                  <a:pt x="1187167" y="1577548"/>
                  <a:pt x="1136460" y="1624478"/>
                  <a:pt x="1073208" y="1622963"/>
                </a:cubicBezTo>
                <a:cubicBezTo>
                  <a:pt x="1012045" y="1621450"/>
                  <a:pt x="963430" y="1572502"/>
                  <a:pt x="964998" y="1513461"/>
                </a:cubicBezTo>
                <a:cubicBezTo>
                  <a:pt x="966566" y="1452906"/>
                  <a:pt x="1016750" y="1406482"/>
                  <a:pt x="1080003" y="1407995"/>
                </a:cubicBezTo>
                <a:close/>
                <a:moveTo>
                  <a:pt x="3513929" y="1263168"/>
                </a:moveTo>
                <a:cubicBezTo>
                  <a:pt x="3523861" y="1263168"/>
                  <a:pt x="3533271" y="1272252"/>
                  <a:pt x="3532749" y="1281336"/>
                </a:cubicBezTo>
                <a:cubicBezTo>
                  <a:pt x="3532749" y="1290923"/>
                  <a:pt x="3523861" y="1299502"/>
                  <a:pt x="3513929" y="1299502"/>
                </a:cubicBezTo>
                <a:cubicBezTo>
                  <a:pt x="3503474" y="1299502"/>
                  <a:pt x="3495633" y="1291428"/>
                  <a:pt x="3495633" y="1281336"/>
                </a:cubicBezTo>
                <a:cubicBezTo>
                  <a:pt x="3495633" y="1271242"/>
                  <a:pt x="3503998" y="1263168"/>
                  <a:pt x="3513929" y="1263168"/>
                </a:cubicBezTo>
                <a:close/>
                <a:moveTo>
                  <a:pt x="3268759" y="1242480"/>
                </a:moveTo>
                <a:cubicBezTo>
                  <a:pt x="3291238" y="1242480"/>
                  <a:pt x="3309534" y="1260141"/>
                  <a:pt x="3308489" y="1282344"/>
                </a:cubicBezTo>
                <a:cubicBezTo>
                  <a:pt x="3308489" y="1303539"/>
                  <a:pt x="3291238" y="1320191"/>
                  <a:pt x="3269283" y="1320191"/>
                </a:cubicBezTo>
                <a:cubicBezTo>
                  <a:pt x="3246804" y="1320191"/>
                  <a:pt x="3227985" y="1301521"/>
                  <a:pt x="3228507" y="1280325"/>
                </a:cubicBezTo>
                <a:cubicBezTo>
                  <a:pt x="3229553" y="1260141"/>
                  <a:pt x="3247850" y="1242480"/>
                  <a:pt x="3268759" y="1242480"/>
                </a:cubicBezTo>
                <a:close/>
                <a:moveTo>
                  <a:pt x="3024635" y="1226836"/>
                </a:moveTo>
                <a:cubicBezTo>
                  <a:pt x="3055478" y="1226836"/>
                  <a:pt x="3081092" y="1251563"/>
                  <a:pt x="3081092" y="1281336"/>
                </a:cubicBezTo>
                <a:cubicBezTo>
                  <a:pt x="3081615" y="1311108"/>
                  <a:pt x="3056000" y="1335834"/>
                  <a:pt x="3025157" y="1336338"/>
                </a:cubicBezTo>
                <a:cubicBezTo>
                  <a:pt x="2993270" y="1336844"/>
                  <a:pt x="2968178" y="1314135"/>
                  <a:pt x="2967655" y="1283353"/>
                </a:cubicBezTo>
                <a:cubicBezTo>
                  <a:pt x="2967132" y="1251563"/>
                  <a:pt x="2992224" y="1226836"/>
                  <a:pt x="3024635" y="1226836"/>
                </a:cubicBezTo>
                <a:close/>
                <a:moveTo>
                  <a:pt x="2781556" y="1214726"/>
                </a:moveTo>
                <a:cubicBezTo>
                  <a:pt x="2821285" y="1214220"/>
                  <a:pt x="2851605" y="1243489"/>
                  <a:pt x="2851605" y="1281840"/>
                </a:cubicBezTo>
                <a:cubicBezTo>
                  <a:pt x="2851082" y="1319687"/>
                  <a:pt x="2819717" y="1349460"/>
                  <a:pt x="2781033" y="1348954"/>
                </a:cubicBezTo>
                <a:cubicBezTo>
                  <a:pt x="2743918" y="1348450"/>
                  <a:pt x="2712552" y="1318677"/>
                  <a:pt x="2712030" y="1282849"/>
                </a:cubicBezTo>
                <a:cubicBezTo>
                  <a:pt x="2710985" y="1245508"/>
                  <a:pt x="2742872" y="1214726"/>
                  <a:pt x="2781556" y="1214726"/>
                </a:cubicBezTo>
                <a:close/>
                <a:moveTo>
                  <a:pt x="2537432" y="1203119"/>
                </a:moveTo>
                <a:cubicBezTo>
                  <a:pt x="2582388" y="1203119"/>
                  <a:pt x="2619503" y="1238947"/>
                  <a:pt x="2618981" y="1282344"/>
                </a:cubicBezTo>
                <a:cubicBezTo>
                  <a:pt x="2618457" y="1324227"/>
                  <a:pt x="2581343" y="1359552"/>
                  <a:pt x="2537954" y="1359552"/>
                </a:cubicBezTo>
                <a:cubicBezTo>
                  <a:pt x="2492475" y="1360056"/>
                  <a:pt x="2456405" y="1324227"/>
                  <a:pt x="2456928" y="1280325"/>
                </a:cubicBezTo>
                <a:cubicBezTo>
                  <a:pt x="2457450" y="1237434"/>
                  <a:pt x="2492998" y="1203119"/>
                  <a:pt x="2537432" y="1203119"/>
                </a:cubicBezTo>
                <a:close/>
                <a:moveTo>
                  <a:pt x="2297489" y="1194036"/>
                </a:moveTo>
                <a:cubicBezTo>
                  <a:pt x="2347673" y="1195045"/>
                  <a:pt x="2387925" y="1235414"/>
                  <a:pt x="2386357" y="1282849"/>
                </a:cubicBezTo>
                <a:cubicBezTo>
                  <a:pt x="2385311" y="1330788"/>
                  <a:pt x="2344536" y="1369139"/>
                  <a:pt x="2294352" y="1368635"/>
                </a:cubicBezTo>
                <a:cubicBezTo>
                  <a:pt x="2243646" y="1368130"/>
                  <a:pt x="2204440" y="1329779"/>
                  <a:pt x="2204440" y="1280831"/>
                </a:cubicBezTo>
                <a:cubicBezTo>
                  <a:pt x="2204440" y="1231377"/>
                  <a:pt x="2245737" y="1193026"/>
                  <a:pt x="2297489" y="1194036"/>
                </a:cubicBezTo>
                <a:close/>
                <a:moveTo>
                  <a:pt x="2051274" y="1184953"/>
                </a:moveTo>
                <a:cubicBezTo>
                  <a:pt x="2106685" y="1185458"/>
                  <a:pt x="2151642" y="1229359"/>
                  <a:pt x="2151119" y="1282849"/>
                </a:cubicBezTo>
                <a:cubicBezTo>
                  <a:pt x="2150074" y="1336338"/>
                  <a:pt x="2105117" y="1378727"/>
                  <a:pt x="2048660" y="1377718"/>
                </a:cubicBezTo>
                <a:cubicBezTo>
                  <a:pt x="1992725" y="1377213"/>
                  <a:pt x="1949338" y="1333311"/>
                  <a:pt x="1950906" y="1278812"/>
                </a:cubicBezTo>
                <a:cubicBezTo>
                  <a:pt x="1951951" y="1225827"/>
                  <a:pt x="1996385" y="1184449"/>
                  <a:pt x="2051274" y="1184953"/>
                </a:cubicBezTo>
                <a:close/>
                <a:moveTo>
                  <a:pt x="104028" y="1184953"/>
                </a:moveTo>
                <a:cubicBezTo>
                  <a:pt x="157871" y="1185458"/>
                  <a:pt x="200214" y="1227340"/>
                  <a:pt x="200214" y="1279821"/>
                </a:cubicBezTo>
                <a:cubicBezTo>
                  <a:pt x="199691" y="1332301"/>
                  <a:pt x="157349" y="1373176"/>
                  <a:pt x="102982" y="1373176"/>
                </a:cubicBezTo>
                <a:cubicBezTo>
                  <a:pt x="49140" y="1373176"/>
                  <a:pt x="5751" y="1331797"/>
                  <a:pt x="5229" y="1279821"/>
                </a:cubicBezTo>
                <a:cubicBezTo>
                  <a:pt x="4705" y="1226836"/>
                  <a:pt x="49140" y="1184449"/>
                  <a:pt x="104028" y="1184953"/>
                </a:cubicBezTo>
                <a:close/>
                <a:moveTo>
                  <a:pt x="1807672" y="1177888"/>
                </a:moveTo>
                <a:cubicBezTo>
                  <a:pt x="1867265" y="1177383"/>
                  <a:pt x="1915359" y="1222799"/>
                  <a:pt x="1915881" y="1280831"/>
                </a:cubicBezTo>
                <a:cubicBezTo>
                  <a:pt x="1915881" y="1338862"/>
                  <a:pt x="1868834" y="1385286"/>
                  <a:pt x="1809240" y="1385792"/>
                </a:cubicBezTo>
                <a:cubicBezTo>
                  <a:pt x="1750692" y="1386297"/>
                  <a:pt x="1701031" y="1339367"/>
                  <a:pt x="1700509" y="1282344"/>
                </a:cubicBezTo>
                <a:cubicBezTo>
                  <a:pt x="1699985" y="1225322"/>
                  <a:pt x="1748078" y="1178392"/>
                  <a:pt x="1807672" y="1177888"/>
                </a:cubicBezTo>
                <a:close/>
                <a:moveTo>
                  <a:pt x="346584" y="1176373"/>
                </a:moveTo>
                <a:cubicBezTo>
                  <a:pt x="404087" y="1175364"/>
                  <a:pt x="452703" y="1221285"/>
                  <a:pt x="453749" y="1277803"/>
                </a:cubicBezTo>
                <a:cubicBezTo>
                  <a:pt x="454271" y="1334321"/>
                  <a:pt x="407746" y="1381250"/>
                  <a:pt x="349199" y="1381755"/>
                </a:cubicBezTo>
                <a:cubicBezTo>
                  <a:pt x="291172" y="1382764"/>
                  <a:pt x="242557" y="1336338"/>
                  <a:pt x="242034" y="1280325"/>
                </a:cubicBezTo>
                <a:cubicBezTo>
                  <a:pt x="240988" y="1223809"/>
                  <a:pt x="288559" y="1177383"/>
                  <a:pt x="346584" y="1176373"/>
                </a:cubicBezTo>
                <a:close/>
                <a:moveTo>
                  <a:pt x="1565116" y="1170823"/>
                </a:moveTo>
                <a:cubicBezTo>
                  <a:pt x="1628368" y="1171833"/>
                  <a:pt x="1678553" y="1222294"/>
                  <a:pt x="1677507" y="1283353"/>
                </a:cubicBezTo>
                <a:cubicBezTo>
                  <a:pt x="1676461" y="1343908"/>
                  <a:pt x="1624187" y="1393360"/>
                  <a:pt x="1561457" y="1392353"/>
                </a:cubicBezTo>
                <a:cubicBezTo>
                  <a:pt x="1498727" y="1391343"/>
                  <a:pt x="1448020" y="1340375"/>
                  <a:pt x="1449065" y="1279821"/>
                </a:cubicBezTo>
                <a:cubicBezTo>
                  <a:pt x="1450110" y="1218762"/>
                  <a:pt x="1502908" y="1169814"/>
                  <a:pt x="1565116" y="1170823"/>
                </a:cubicBezTo>
                <a:close/>
                <a:moveTo>
                  <a:pt x="590709" y="1169814"/>
                </a:moveTo>
                <a:cubicBezTo>
                  <a:pt x="652393" y="1170318"/>
                  <a:pt x="703623" y="1220781"/>
                  <a:pt x="702577" y="1279821"/>
                </a:cubicBezTo>
                <a:cubicBezTo>
                  <a:pt x="702055" y="1339871"/>
                  <a:pt x="650825" y="1388314"/>
                  <a:pt x="588618" y="1387810"/>
                </a:cubicBezTo>
                <a:cubicBezTo>
                  <a:pt x="526411" y="1387306"/>
                  <a:pt x="476749" y="1338358"/>
                  <a:pt x="477273" y="1277803"/>
                </a:cubicBezTo>
                <a:cubicBezTo>
                  <a:pt x="477795" y="1217753"/>
                  <a:pt x="528501" y="1169309"/>
                  <a:pt x="590709" y="1169814"/>
                </a:cubicBezTo>
                <a:close/>
                <a:moveTo>
                  <a:pt x="3514452" y="1023979"/>
                </a:moveTo>
                <a:cubicBezTo>
                  <a:pt x="3526998" y="1023979"/>
                  <a:pt x="3535885" y="1033565"/>
                  <a:pt x="3535885" y="1045678"/>
                </a:cubicBezTo>
                <a:cubicBezTo>
                  <a:pt x="3535885" y="1058292"/>
                  <a:pt x="3526476" y="1066871"/>
                  <a:pt x="3513407" y="1066366"/>
                </a:cubicBezTo>
                <a:cubicBezTo>
                  <a:pt x="3500861" y="1065862"/>
                  <a:pt x="3490928" y="1056274"/>
                  <a:pt x="3491452" y="1044668"/>
                </a:cubicBezTo>
                <a:cubicBezTo>
                  <a:pt x="3491974" y="1033062"/>
                  <a:pt x="3502429" y="1023979"/>
                  <a:pt x="3514452" y="1023979"/>
                </a:cubicBezTo>
                <a:close/>
                <a:moveTo>
                  <a:pt x="3272419" y="1003289"/>
                </a:moveTo>
                <a:cubicBezTo>
                  <a:pt x="3295419" y="1004803"/>
                  <a:pt x="3314239" y="1024482"/>
                  <a:pt x="3313194" y="1046687"/>
                </a:cubicBezTo>
                <a:cubicBezTo>
                  <a:pt x="3312148" y="1070403"/>
                  <a:pt x="3291238" y="1088065"/>
                  <a:pt x="3266146" y="1086551"/>
                </a:cubicBezTo>
                <a:cubicBezTo>
                  <a:pt x="3241577" y="1085038"/>
                  <a:pt x="3224326" y="1065357"/>
                  <a:pt x="3226416" y="1040632"/>
                </a:cubicBezTo>
                <a:cubicBezTo>
                  <a:pt x="3228507" y="1017923"/>
                  <a:pt x="3248372" y="1001776"/>
                  <a:pt x="3272419" y="1003289"/>
                </a:cubicBezTo>
                <a:close/>
                <a:moveTo>
                  <a:pt x="3026203" y="987646"/>
                </a:moveTo>
                <a:cubicBezTo>
                  <a:pt x="3058614" y="987141"/>
                  <a:pt x="3086320" y="1013381"/>
                  <a:pt x="3086843" y="1044668"/>
                </a:cubicBezTo>
                <a:cubicBezTo>
                  <a:pt x="3086843" y="1076458"/>
                  <a:pt x="3059660" y="1102194"/>
                  <a:pt x="3026727" y="1102194"/>
                </a:cubicBezTo>
                <a:cubicBezTo>
                  <a:pt x="2993270" y="1102194"/>
                  <a:pt x="2967655" y="1076458"/>
                  <a:pt x="2968178" y="1044163"/>
                </a:cubicBezTo>
                <a:cubicBezTo>
                  <a:pt x="2968700" y="1012877"/>
                  <a:pt x="2994316" y="988150"/>
                  <a:pt x="3026203" y="987646"/>
                </a:cubicBezTo>
                <a:close/>
                <a:moveTo>
                  <a:pt x="2782601" y="975030"/>
                </a:moveTo>
                <a:cubicBezTo>
                  <a:pt x="2823377" y="975030"/>
                  <a:pt x="2856310" y="1007831"/>
                  <a:pt x="2855264" y="1046182"/>
                </a:cubicBezTo>
                <a:cubicBezTo>
                  <a:pt x="2854742" y="1084028"/>
                  <a:pt x="2822331" y="1115314"/>
                  <a:pt x="2783125" y="1115820"/>
                </a:cubicBezTo>
                <a:cubicBezTo>
                  <a:pt x="2742872" y="1116829"/>
                  <a:pt x="2709939" y="1085038"/>
                  <a:pt x="2709939" y="1045678"/>
                </a:cubicBezTo>
                <a:cubicBezTo>
                  <a:pt x="2709417" y="1005812"/>
                  <a:pt x="2741827" y="974525"/>
                  <a:pt x="2782601" y="975030"/>
                </a:cubicBezTo>
                <a:close/>
                <a:moveTo>
                  <a:pt x="2541091" y="963423"/>
                </a:moveTo>
                <a:cubicBezTo>
                  <a:pt x="2586570" y="963929"/>
                  <a:pt x="2624208" y="1000766"/>
                  <a:pt x="2624730" y="1044668"/>
                </a:cubicBezTo>
                <a:cubicBezTo>
                  <a:pt x="2624730" y="1090084"/>
                  <a:pt x="2585002" y="1127930"/>
                  <a:pt x="2538477" y="1126416"/>
                </a:cubicBezTo>
                <a:cubicBezTo>
                  <a:pt x="2491953" y="1125407"/>
                  <a:pt x="2455882" y="1088571"/>
                  <a:pt x="2456405" y="1043659"/>
                </a:cubicBezTo>
                <a:cubicBezTo>
                  <a:pt x="2457450" y="998748"/>
                  <a:pt x="2495088" y="962920"/>
                  <a:pt x="2541091" y="963423"/>
                </a:cubicBezTo>
                <a:close/>
                <a:moveTo>
                  <a:pt x="2294352" y="954340"/>
                </a:moveTo>
                <a:cubicBezTo>
                  <a:pt x="2347151" y="954340"/>
                  <a:pt x="2388447" y="993702"/>
                  <a:pt x="2388971" y="1044163"/>
                </a:cubicBezTo>
                <a:cubicBezTo>
                  <a:pt x="2388971" y="1095130"/>
                  <a:pt x="2348196" y="1135500"/>
                  <a:pt x="2295921" y="1136004"/>
                </a:cubicBezTo>
                <a:cubicBezTo>
                  <a:pt x="2244691" y="1136510"/>
                  <a:pt x="2201303" y="1095130"/>
                  <a:pt x="2200780" y="1045678"/>
                </a:cubicBezTo>
                <a:cubicBezTo>
                  <a:pt x="2200257" y="996224"/>
                  <a:pt x="2242600" y="954846"/>
                  <a:pt x="2294352" y="954340"/>
                </a:cubicBezTo>
                <a:close/>
                <a:moveTo>
                  <a:pt x="102982" y="946772"/>
                </a:moveTo>
                <a:cubicBezTo>
                  <a:pt x="158395" y="947276"/>
                  <a:pt x="203874" y="991178"/>
                  <a:pt x="204396" y="1044668"/>
                </a:cubicBezTo>
                <a:cubicBezTo>
                  <a:pt x="204919" y="1098158"/>
                  <a:pt x="159963" y="1142565"/>
                  <a:pt x="104551" y="1143069"/>
                </a:cubicBezTo>
                <a:cubicBezTo>
                  <a:pt x="48094" y="1143574"/>
                  <a:pt x="1046" y="1098158"/>
                  <a:pt x="1569" y="1044163"/>
                </a:cubicBezTo>
                <a:cubicBezTo>
                  <a:pt x="2092" y="990674"/>
                  <a:pt x="48094" y="946772"/>
                  <a:pt x="102982" y="946772"/>
                </a:cubicBezTo>
                <a:close/>
                <a:moveTo>
                  <a:pt x="2049706" y="945257"/>
                </a:moveTo>
                <a:cubicBezTo>
                  <a:pt x="2107731" y="945257"/>
                  <a:pt x="2154256" y="989665"/>
                  <a:pt x="2154256" y="1044668"/>
                </a:cubicBezTo>
                <a:cubicBezTo>
                  <a:pt x="2154256" y="1100176"/>
                  <a:pt x="2107731" y="1144583"/>
                  <a:pt x="2049706" y="1144583"/>
                </a:cubicBezTo>
                <a:cubicBezTo>
                  <a:pt x="1992725" y="1144583"/>
                  <a:pt x="1947246" y="1100681"/>
                  <a:pt x="1946724" y="1046182"/>
                </a:cubicBezTo>
                <a:cubicBezTo>
                  <a:pt x="1946201" y="990169"/>
                  <a:pt x="1991681" y="945763"/>
                  <a:pt x="2049706" y="945257"/>
                </a:cubicBezTo>
                <a:close/>
                <a:moveTo>
                  <a:pt x="349199" y="939202"/>
                </a:moveTo>
                <a:cubicBezTo>
                  <a:pt x="409837" y="939707"/>
                  <a:pt x="457408" y="986637"/>
                  <a:pt x="457930" y="1045678"/>
                </a:cubicBezTo>
                <a:cubicBezTo>
                  <a:pt x="457930" y="1104213"/>
                  <a:pt x="409837" y="1151143"/>
                  <a:pt x="349199" y="1151648"/>
                </a:cubicBezTo>
                <a:cubicBezTo>
                  <a:pt x="288037" y="1152152"/>
                  <a:pt x="237329" y="1103709"/>
                  <a:pt x="237329" y="1045172"/>
                </a:cubicBezTo>
                <a:cubicBezTo>
                  <a:pt x="237329" y="986132"/>
                  <a:pt x="287513" y="938698"/>
                  <a:pt x="349199" y="939202"/>
                </a:cubicBezTo>
                <a:close/>
                <a:moveTo>
                  <a:pt x="1807672" y="936680"/>
                </a:moveTo>
                <a:cubicBezTo>
                  <a:pt x="1869357" y="936174"/>
                  <a:pt x="1920586" y="985628"/>
                  <a:pt x="1920586" y="1045678"/>
                </a:cubicBezTo>
                <a:cubicBezTo>
                  <a:pt x="1920063" y="1104718"/>
                  <a:pt x="1870402" y="1153161"/>
                  <a:pt x="1809240" y="1153667"/>
                </a:cubicBezTo>
                <a:cubicBezTo>
                  <a:pt x="1747556" y="1154170"/>
                  <a:pt x="1695804" y="1104213"/>
                  <a:pt x="1696326" y="1044668"/>
                </a:cubicBezTo>
                <a:cubicBezTo>
                  <a:pt x="1696326" y="986132"/>
                  <a:pt x="1747033" y="937183"/>
                  <a:pt x="1807672" y="936680"/>
                </a:cubicBezTo>
                <a:close/>
                <a:moveTo>
                  <a:pt x="1203895" y="882685"/>
                </a:moveTo>
                <a:cubicBezTo>
                  <a:pt x="1185599" y="900346"/>
                  <a:pt x="1166780" y="918008"/>
                  <a:pt x="1149006" y="935165"/>
                </a:cubicBezTo>
                <a:cubicBezTo>
                  <a:pt x="1166780" y="954846"/>
                  <a:pt x="1184554" y="975534"/>
                  <a:pt x="1200236" y="993702"/>
                </a:cubicBezTo>
                <a:cubicBezTo>
                  <a:pt x="1220100" y="973516"/>
                  <a:pt x="1241011" y="951818"/>
                  <a:pt x="1260876" y="931128"/>
                </a:cubicBezTo>
                <a:cubicBezTo>
                  <a:pt x="1243101" y="916494"/>
                  <a:pt x="1223238" y="898833"/>
                  <a:pt x="1203895" y="882685"/>
                </a:cubicBezTo>
                <a:close/>
                <a:moveTo>
                  <a:pt x="947225" y="880161"/>
                </a:moveTo>
                <a:cubicBezTo>
                  <a:pt x="926838" y="896814"/>
                  <a:pt x="904360" y="913971"/>
                  <a:pt x="882926" y="931128"/>
                </a:cubicBezTo>
                <a:cubicBezTo>
                  <a:pt x="895995" y="940211"/>
                  <a:pt x="910633" y="948790"/>
                  <a:pt x="922655" y="959892"/>
                </a:cubicBezTo>
                <a:cubicBezTo>
                  <a:pt x="934156" y="970488"/>
                  <a:pt x="943042" y="984113"/>
                  <a:pt x="951407" y="994711"/>
                </a:cubicBezTo>
                <a:cubicBezTo>
                  <a:pt x="970226" y="974021"/>
                  <a:pt x="987477" y="953836"/>
                  <a:pt x="1003159" y="935165"/>
                </a:cubicBezTo>
                <a:cubicBezTo>
                  <a:pt x="984340" y="916494"/>
                  <a:pt x="965521" y="897824"/>
                  <a:pt x="947225" y="880161"/>
                </a:cubicBezTo>
                <a:close/>
                <a:moveTo>
                  <a:pt x="1448542" y="855435"/>
                </a:moveTo>
                <a:cubicBezTo>
                  <a:pt x="1433383" y="892272"/>
                  <a:pt x="1408291" y="914475"/>
                  <a:pt x="1374834" y="932137"/>
                </a:cubicBezTo>
                <a:cubicBezTo>
                  <a:pt x="1410382" y="950303"/>
                  <a:pt x="1431815" y="975030"/>
                  <a:pt x="1446451" y="1014390"/>
                </a:cubicBezTo>
                <a:cubicBezTo>
                  <a:pt x="1465270" y="967966"/>
                  <a:pt x="1495589" y="942230"/>
                  <a:pt x="1538978" y="928604"/>
                </a:cubicBezTo>
                <a:cubicBezTo>
                  <a:pt x="1497681" y="918512"/>
                  <a:pt x="1469453" y="893787"/>
                  <a:pt x="1448542" y="855435"/>
                </a:cubicBezTo>
                <a:close/>
                <a:moveTo>
                  <a:pt x="3513929" y="788320"/>
                </a:moveTo>
                <a:cubicBezTo>
                  <a:pt x="3526998" y="788320"/>
                  <a:pt x="3537976" y="798918"/>
                  <a:pt x="3537976" y="811029"/>
                </a:cubicBezTo>
                <a:cubicBezTo>
                  <a:pt x="3537976" y="823139"/>
                  <a:pt x="3526476" y="834241"/>
                  <a:pt x="3513929" y="834241"/>
                </a:cubicBezTo>
                <a:cubicBezTo>
                  <a:pt x="3500861" y="834746"/>
                  <a:pt x="3490406" y="824652"/>
                  <a:pt x="3490406" y="811029"/>
                </a:cubicBezTo>
                <a:cubicBezTo>
                  <a:pt x="3490406" y="797909"/>
                  <a:pt x="3500338" y="788320"/>
                  <a:pt x="3513929" y="788320"/>
                </a:cubicBezTo>
                <a:close/>
                <a:moveTo>
                  <a:pt x="3268759" y="768640"/>
                </a:moveTo>
                <a:cubicBezTo>
                  <a:pt x="3293851" y="768640"/>
                  <a:pt x="3313194" y="787311"/>
                  <a:pt x="3313194" y="811029"/>
                </a:cubicBezTo>
                <a:cubicBezTo>
                  <a:pt x="3313716" y="835250"/>
                  <a:pt x="3294375" y="853921"/>
                  <a:pt x="3269283" y="853921"/>
                </a:cubicBezTo>
                <a:cubicBezTo>
                  <a:pt x="3244191" y="853921"/>
                  <a:pt x="3224326" y="835250"/>
                  <a:pt x="3224326" y="811532"/>
                </a:cubicBezTo>
                <a:cubicBezTo>
                  <a:pt x="3224326" y="787816"/>
                  <a:pt x="3244191" y="768640"/>
                  <a:pt x="3268759" y="768640"/>
                </a:cubicBezTo>
                <a:close/>
                <a:moveTo>
                  <a:pt x="3029863" y="753501"/>
                </a:moveTo>
                <a:cubicBezTo>
                  <a:pt x="3062796" y="754510"/>
                  <a:pt x="3088411" y="780752"/>
                  <a:pt x="3087888" y="813551"/>
                </a:cubicBezTo>
                <a:cubicBezTo>
                  <a:pt x="3087365" y="846352"/>
                  <a:pt x="3059136" y="871078"/>
                  <a:pt x="3024635" y="870069"/>
                </a:cubicBezTo>
                <a:cubicBezTo>
                  <a:pt x="2991702" y="868555"/>
                  <a:pt x="2965564" y="842315"/>
                  <a:pt x="2966610" y="810523"/>
                </a:cubicBezTo>
                <a:cubicBezTo>
                  <a:pt x="2967132" y="777219"/>
                  <a:pt x="2995362" y="752492"/>
                  <a:pt x="3029863" y="753501"/>
                </a:cubicBezTo>
                <a:close/>
                <a:moveTo>
                  <a:pt x="2782079" y="739877"/>
                </a:moveTo>
                <a:cubicBezTo>
                  <a:pt x="2822331" y="739877"/>
                  <a:pt x="2855787" y="771667"/>
                  <a:pt x="2855787" y="811029"/>
                </a:cubicBezTo>
                <a:cubicBezTo>
                  <a:pt x="2856310" y="849885"/>
                  <a:pt x="2823899" y="882180"/>
                  <a:pt x="2783647" y="883189"/>
                </a:cubicBezTo>
                <a:cubicBezTo>
                  <a:pt x="2742350" y="884198"/>
                  <a:pt x="2707849" y="851398"/>
                  <a:pt x="2708371" y="811029"/>
                </a:cubicBezTo>
                <a:cubicBezTo>
                  <a:pt x="2708893" y="772173"/>
                  <a:pt x="2741827" y="739877"/>
                  <a:pt x="2782079" y="739877"/>
                </a:cubicBezTo>
                <a:close/>
                <a:moveTo>
                  <a:pt x="2539000" y="728776"/>
                </a:moveTo>
                <a:cubicBezTo>
                  <a:pt x="2585524" y="728270"/>
                  <a:pt x="2624730" y="765108"/>
                  <a:pt x="2625254" y="810019"/>
                </a:cubicBezTo>
                <a:cubicBezTo>
                  <a:pt x="2625776" y="855940"/>
                  <a:pt x="2587616" y="893281"/>
                  <a:pt x="2540569" y="893281"/>
                </a:cubicBezTo>
                <a:cubicBezTo>
                  <a:pt x="2494043" y="893787"/>
                  <a:pt x="2454837" y="855435"/>
                  <a:pt x="2455360" y="810523"/>
                </a:cubicBezTo>
                <a:cubicBezTo>
                  <a:pt x="2455360" y="766621"/>
                  <a:pt x="2493521" y="729785"/>
                  <a:pt x="2539000" y="728776"/>
                </a:cubicBezTo>
                <a:close/>
                <a:moveTo>
                  <a:pt x="2294876" y="718682"/>
                </a:moveTo>
                <a:cubicBezTo>
                  <a:pt x="2346628" y="718178"/>
                  <a:pt x="2390539" y="760062"/>
                  <a:pt x="2391061" y="810523"/>
                </a:cubicBezTo>
                <a:cubicBezTo>
                  <a:pt x="2391584" y="861490"/>
                  <a:pt x="2348196" y="903374"/>
                  <a:pt x="2295921" y="903879"/>
                </a:cubicBezTo>
                <a:cubicBezTo>
                  <a:pt x="2243124" y="904383"/>
                  <a:pt x="2200257" y="863005"/>
                  <a:pt x="2199735" y="812038"/>
                </a:cubicBezTo>
                <a:cubicBezTo>
                  <a:pt x="2199735" y="761071"/>
                  <a:pt x="2242078" y="719187"/>
                  <a:pt x="2294876" y="718682"/>
                </a:cubicBezTo>
                <a:close/>
                <a:moveTo>
                  <a:pt x="102982" y="710104"/>
                </a:moveTo>
                <a:cubicBezTo>
                  <a:pt x="160485" y="710608"/>
                  <a:pt x="204919" y="754006"/>
                  <a:pt x="204919" y="809010"/>
                </a:cubicBezTo>
                <a:cubicBezTo>
                  <a:pt x="204919" y="864014"/>
                  <a:pt x="158917" y="908420"/>
                  <a:pt x="102460" y="907916"/>
                </a:cubicBezTo>
                <a:cubicBezTo>
                  <a:pt x="46003" y="907916"/>
                  <a:pt x="0" y="862499"/>
                  <a:pt x="0" y="808505"/>
                </a:cubicBezTo>
                <a:cubicBezTo>
                  <a:pt x="0" y="754006"/>
                  <a:pt x="46525" y="710104"/>
                  <a:pt x="102982" y="710104"/>
                </a:cubicBezTo>
                <a:close/>
                <a:moveTo>
                  <a:pt x="2052320" y="709599"/>
                </a:moveTo>
                <a:cubicBezTo>
                  <a:pt x="2111390" y="709095"/>
                  <a:pt x="2158437" y="755016"/>
                  <a:pt x="2157392" y="811532"/>
                </a:cubicBezTo>
                <a:cubicBezTo>
                  <a:pt x="2157392" y="867545"/>
                  <a:pt x="2110867" y="912457"/>
                  <a:pt x="2053365" y="912962"/>
                </a:cubicBezTo>
                <a:cubicBezTo>
                  <a:pt x="1995339" y="913466"/>
                  <a:pt x="1946724" y="866536"/>
                  <a:pt x="1947246" y="810523"/>
                </a:cubicBezTo>
                <a:cubicBezTo>
                  <a:pt x="1947769" y="755520"/>
                  <a:pt x="1994817" y="710104"/>
                  <a:pt x="2052320" y="709599"/>
                </a:cubicBezTo>
                <a:close/>
                <a:moveTo>
                  <a:pt x="1809762" y="701525"/>
                </a:moveTo>
                <a:cubicBezTo>
                  <a:pt x="1872492" y="702031"/>
                  <a:pt x="1921632" y="750473"/>
                  <a:pt x="1922154" y="811029"/>
                </a:cubicBezTo>
                <a:cubicBezTo>
                  <a:pt x="1922678" y="872591"/>
                  <a:pt x="1871970" y="921036"/>
                  <a:pt x="1808194" y="921036"/>
                </a:cubicBezTo>
                <a:cubicBezTo>
                  <a:pt x="1744419" y="921036"/>
                  <a:pt x="1693712" y="871582"/>
                  <a:pt x="1694236" y="810523"/>
                </a:cubicBezTo>
                <a:cubicBezTo>
                  <a:pt x="1694758" y="749464"/>
                  <a:pt x="1745988" y="701021"/>
                  <a:pt x="1809762" y="701525"/>
                </a:cubicBezTo>
                <a:close/>
                <a:moveTo>
                  <a:pt x="346584" y="701525"/>
                </a:moveTo>
                <a:cubicBezTo>
                  <a:pt x="409314" y="701021"/>
                  <a:pt x="459498" y="748455"/>
                  <a:pt x="460021" y="809010"/>
                </a:cubicBezTo>
                <a:cubicBezTo>
                  <a:pt x="459498" y="868555"/>
                  <a:pt x="410360" y="915990"/>
                  <a:pt x="349199" y="916494"/>
                </a:cubicBezTo>
                <a:cubicBezTo>
                  <a:pt x="286469" y="916999"/>
                  <a:pt x="236284" y="869564"/>
                  <a:pt x="236284" y="809010"/>
                </a:cubicBezTo>
                <a:cubicBezTo>
                  <a:pt x="236284" y="749464"/>
                  <a:pt x="285423" y="702031"/>
                  <a:pt x="346584" y="701525"/>
                </a:cubicBezTo>
                <a:close/>
                <a:moveTo>
                  <a:pt x="1201281" y="632392"/>
                </a:moveTo>
                <a:cubicBezTo>
                  <a:pt x="1184554" y="650055"/>
                  <a:pt x="1166257" y="670239"/>
                  <a:pt x="1149529" y="688405"/>
                </a:cubicBezTo>
                <a:cubicBezTo>
                  <a:pt x="1166780" y="705058"/>
                  <a:pt x="1185599" y="722720"/>
                  <a:pt x="1203895" y="740381"/>
                </a:cubicBezTo>
                <a:cubicBezTo>
                  <a:pt x="1224282" y="723224"/>
                  <a:pt x="1244670" y="706067"/>
                  <a:pt x="1261398" y="690929"/>
                </a:cubicBezTo>
                <a:cubicBezTo>
                  <a:pt x="1241011" y="671248"/>
                  <a:pt x="1220623" y="651064"/>
                  <a:pt x="1201281" y="632392"/>
                </a:cubicBezTo>
                <a:close/>
                <a:moveTo>
                  <a:pt x="953498" y="631888"/>
                </a:moveTo>
                <a:cubicBezTo>
                  <a:pt x="931020" y="652577"/>
                  <a:pt x="909587" y="672258"/>
                  <a:pt x="890244" y="689920"/>
                </a:cubicBezTo>
                <a:cubicBezTo>
                  <a:pt x="909587" y="706571"/>
                  <a:pt x="929974" y="723728"/>
                  <a:pt x="943042" y="734831"/>
                </a:cubicBezTo>
                <a:cubicBezTo>
                  <a:pt x="960817" y="718178"/>
                  <a:pt x="979635" y="701021"/>
                  <a:pt x="997931" y="683864"/>
                </a:cubicBezTo>
                <a:cubicBezTo>
                  <a:pt x="1000023" y="684874"/>
                  <a:pt x="1002636" y="686387"/>
                  <a:pt x="1005772" y="687396"/>
                </a:cubicBezTo>
                <a:cubicBezTo>
                  <a:pt x="995840" y="678818"/>
                  <a:pt x="985385" y="670743"/>
                  <a:pt x="976499" y="661156"/>
                </a:cubicBezTo>
                <a:cubicBezTo>
                  <a:pt x="967089" y="651064"/>
                  <a:pt x="959771" y="639962"/>
                  <a:pt x="953498" y="631888"/>
                </a:cubicBezTo>
                <a:close/>
                <a:moveTo>
                  <a:pt x="1450110" y="609180"/>
                </a:moveTo>
                <a:cubicBezTo>
                  <a:pt x="1416655" y="664184"/>
                  <a:pt x="1416655" y="664184"/>
                  <a:pt x="1377448" y="689414"/>
                </a:cubicBezTo>
                <a:cubicBezTo>
                  <a:pt x="1392608" y="700516"/>
                  <a:pt x="1407245" y="709599"/>
                  <a:pt x="1418745" y="721206"/>
                </a:cubicBezTo>
                <a:cubicBezTo>
                  <a:pt x="1430769" y="733822"/>
                  <a:pt x="1439656" y="748455"/>
                  <a:pt x="1451156" y="764099"/>
                </a:cubicBezTo>
                <a:cubicBezTo>
                  <a:pt x="1468929" y="726252"/>
                  <a:pt x="1500295" y="704049"/>
                  <a:pt x="1541592" y="691938"/>
                </a:cubicBezTo>
                <a:cubicBezTo>
                  <a:pt x="1496113" y="678818"/>
                  <a:pt x="1466839" y="651064"/>
                  <a:pt x="1450110" y="609180"/>
                </a:cubicBezTo>
                <a:close/>
                <a:moveTo>
                  <a:pt x="708327" y="597069"/>
                </a:moveTo>
                <a:cubicBezTo>
                  <a:pt x="691077" y="649549"/>
                  <a:pt x="658666" y="678818"/>
                  <a:pt x="607437" y="691433"/>
                </a:cubicBezTo>
                <a:cubicBezTo>
                  <a:pt x="655007" y="703040"/>
                  <a:pt x="687418" y="729785"/>
                  <a:pt x="706759" y="777219"/>
                </a:cubicBezTo>
                <a:cubicBezTo>
                  <a:pt x="721397" y="734831"/>
                  <a:pt x="747011" y="707581"/>
                  <a:pt x="787786" y="689920"/>
                </a:cubicBezTo>
                <a:cubicBezTo>
                  <a:pt x="745443" y="670743"/>
                  <a:pt x="721397" y="640971"/>
                  <a:pt x="708327" y="597069"/>
                </a:cubicBezTo>
                <a:close/>
                <a:moveTo>
                  <a:pt x="3513929" y="553167"/>
                </a:moveTo>
                <a:cubicBezTo>
                  <a:pt x="3525430" y="553167"/>
                  <a:pt x="3535363" y="562754"/>
                  <a:pt x="3535885" y="574361"/>
                </a:cubicBezTo>
                <a:cubicBezTo>
                  <a:pt x="3535885" y="585968"/>
                  <a:pt x="3526476" y="596564"/>
                  <a:pt x="3514975" y="597069"/>
                </a:cubicBezTo>
                <a:cubicBezTo>
                  <a:pt x="3502952" y="597573"/>
                  <a:pt x="3490928" y="586472"/>
                  <a:pt x="3491452" y="574361"/>
                </a:cubicBezTo>
                <a:cubicBezTo>
                  <a:pt x="3491974" y="563259"/>
                  <a:pt x="3502429" y="553167"/>
                  <a:pt x="3513929" y="553167"/>
                </a:cubicBezTo>
                <a:close/>
                <a:moveTo>
                  <a:pt x="3268237" y="531468"/>
                </a:moveTo>
                <a:cubicBezTo>
                  <a:pt x="3292283" y="530964"/>
                  <a:pt x="3313194" y="550643"/>
                  <a:pt x="3313716" y="573857"/>
                </a:cubicBezTo>
                <a:cubicBezTo>
                  <a:pt x="3314239" y="597573"/>
                  <a:pt x="3294375" y="617758"/>
                  <a:pt x="3270328" y="618263"/>
                </a:cubicBezTo>
                <a:cubicBezTo>
                  <a:pt x="3246282" y="618767"/>
                  <a:pt x="3225372" y="599592"/>
                  <a:pt x="3224848" y="575876"/>
                </a:cubicBezTo>
                <a:cubicBezTo>
                  <a:pt x="3224326" y="552662"/>
                  <a:pt x="3244191" y="531973"/>
                  <a:pt x="3268237" y="531468"/>
                </a:cubicBezTo>
                <a:close/>
                <a:moveTo>
                  <a:pt x="3025681" y="516833"/>
                </a:moveTo>
                <a:cubicBezTo>
                  <a:pt x="3058614" y="515824"/>
                  <a:pt x="3087365" y="543579"/>
                  <a:pt x="3086843" y="575876"/>
                </a:cubicBezTo>
                <a:cubicBezTo>
                  <a:pt x="3086320" y="607162"/>
                  <a:pt x="3059136" y="633402"/>
                  <a:pt x="3026727" y="633402"/>
                </a:cubicBezTo>
                <a:cubicBezTo>
                  <a:pt x="2994316" y="633402"/>
                  <a:pt x="2967655" y="607162"/>
                  <a:pt x="2967132" y="575370"/>
                </a:cubicBezTo>
                <a:cubicBezTo>
                  <a:pt x="2966610" y="543579"/>
                  <a:pt x="2992748" y="517339"/>
                  <a:pt x="3025681" y="516833"/>
                </a:cubicBezTo>
                <a:close/>
                <a:moveTo>
                  <a:pt x="2782601" y="504723"/>
                </a:moveTo>
                <a:cubicBezTo>
                  <a:pt x="2822853" y="504723"/>
                  <a:pt x="2855787" y="537020"/>
                  <a:pt x="2855264" y="575876"/>
                </a:cubicBezTo>
                <a:cubicBezTo>
                  <a:pt x="2854742" y="614730"/>
                  <a:pt x="2821285" y="645512"/>
                  <a:pt x="2780510" y="645008"/>
                </a:cubicBezTo>
                <a:cubicBezTo>
                  <a:pt x="2739736" y="644503"/>
                  <a:pt x="2708893" y="612712"/>
                  <a:pt x="2709939" y="572846"/>
                </a:cubicBezTo>
                <a:cubicBezTo>
                  <a:pt x="2710985" y="534496"/>
                  <a:pt x="2742872" y="504723"/>
                  <a:pt x="2782601" y="504723"/>
                </a:cubicBezTo>
                <a:close/>
                <a:moveTo>
                  <a:pt x="2540569" y="493117"/>
                </a:moveTo>
                <a:cubicBezTo>
                  <a:pt x="2587092" y="493621"/>
                  <a:pt x="2624208" y="529450"/>
                  <a:pt x="2624730" y="573857"/>
                </a:cubicBezTo>
                <a:cubicBezTo>
                  <a:pt x="2625254" y="619776"/>
                  <a:pt x="2587092" y="656110"/>
                  <a:pt x="2539523" y="656110"/>
                </a:cubicBezTo>
                <a:cubicBezTo>
                  <a:pt x="2492998" y="656110"/>
                  <a:pt x="2456405" y="620785"/>
                  <a:pt x="2455882" y="575370"/>
                </a:cubicBezTo>
                <a:cubicBezTo>
                  <a:pt x="2455360" y="528946"/>
                  <a:pt x="2492475" y="493117"/>
                  <a:pt x="2540569" y="493117"/>
                </a:cubicBezTo>
                <a:close/>
                <a:moveTo>
                  <a:pt x="2294352" y="484034"/>
                </a:moveTo>
                <a:cubicBezTo>
                  <a:pt x="2347673" y="483529"/>
                  <a:pt x="2390015" y="523898"/>
                  <a:pt x="2390015" y="575370"/>
                </a:cubicBezTo>
                <a:cubicBezTo>
                  <a:pt x="2390015" y="625833"/>
                  <a:pt x="2348719" y="665697"/>
                  <a:pt x="2296444" y="666202"/>
                </a:cubicBezTo>
                <a:cubicBezTo>
                  <a:pt x="2243124" y="666706"/>
                  <a:pt x="2200257" y="625833"/>
                  <a:pt x="2200257" y="575370"/>
                </a:cubicBezTo>
                <a:cubicBezTo>
                  <a:pt x="2200780" y="525413"/>
                  <a:pt x="2242600" y="484538"/>
                  <a:pt x="2294352" y="484034"/>
                </a:cubicBezTo>
                <a:close/>
                <a:moveTo>
                  <a:pt x="105073" y="477474"/>
                </a:moveTo>
                <a:cubicBezTo>
                  <a:pt x="162053" y="478483"/>
                  <a:pt x="205964" y="522890"/>
                  <a:pt x="204396" y="578398"/>
                </a:cubicBezTo>
                <a:cubicBezTo>
                  <a:pt x="202828" y="631888"/>
                  <a:pt x="156826" y="673771"/>
                  <a:pt x="100892" y="672761"/>
                </a:cubicBezTo>
                <a:cubicBezTo>
                  <a:pt x="44957" y="671752"/>
                  <a:pt x="0" y="627346"/>
                  <a:pt x="1046" y="574361"/>
                </a:cubicBezTo>
                <a:cubicBezTo>
                  <a:pt x="1569" y="519861"/>
                  <a:pt x="48094" y="476464"/>
                  <a:pt x="105073" y="477474"/>
                </a:cubicBezTo>
                <a:close/>
                <a:moveTo>
                  <a:pt x="2055455" y="473942"/>
                </a:moveTo>
                <a:cubicBezTo>
                  <a:pt x="2112958" y="475455"/>
                  <a:pt x="2157915" y="521376"/>
                  <a:pt x="2156869" y="577389"/>
                </a:cubicBezTo>
                <a:cubicBezTo>
                  <a:pt x="2156347" y="632898"/>
                  <a:pt x="2108253" y="677304"/>
                  <a:pt x="2050752" y="675789"/>
                </a:cubicBezTo>
                <a:cubicBezTo>
                  <a:pt x="1993771" y="674276"/>
                  <a:pt x="1946724" y="627346"/>
                  <a:pt x="1948292" y="572343"/>
                </a:cubicBezTo>
                <a:cubicBezTo>
                  <a:pt x="1950383" y="516833"/>
                  <a:pt x="1998998" y="472427"/>
                  <a:pt x="2055455" y="473942"/>
                </a:cubicBezTo>
                <a:close/>
                <a:moveTo>
                  <a:pt x="346584" y="468391"/>
                </a:moveTo>
                <a:cubicBezTo>
                  <a:pt x="408269" y="467887"/>
                  <a:pt x="457408" y="514815"/>
                  <a:pt x="457930" y="574865"/>
                </a:cubicBezTo>
                <a:cubicBezTo>
                  <a:pt x="458454" y="634916"/>
                  <a:pt x="409837" y="681846"/>
                  <a:pt x="347630" y="681846"/>
                </a:cubicBezTo>
                <a:cubicBezTo>
                  <a:pt x="285945" y="681341"/>
                  <a:pt x="236284" y="633402"/>
                  <a:pt x="236807" y="574361"/>
                </a:cubicBezTo>
                <a:cubicBezTo>
                  <a:pt x="237329" y="516330"/>
                  <a:pt x="286469" y="468894"/>
                  <a:pt x="346584" y="468391"/>
                </a:cubicBezTo>
                <a:close/>
                <a:moveTo>
                  <a:pt x="1808194" y="465867"/>
                </a:moveTo>
                <a:cubicBezTo>
                  <a:pt x="1870924" y="465867"/>
                  <a:pt x="1920586" y="513302"/>
                  <a:pt x="1921109" y="573857"/>
                </a:cubicBezTo>
                <a:cubicBezTo>
                  <a:pt x="1921632" y="634411"/>
                  <a:pt x="1873016" y="682855"/>
                  <a:pt x="1810286" y="684368"/>
                </a:cubicBezTo>
                <a:cubicBezTo>
                  <a:pt x="1748078" y="685883"/>
                  <a:pt x="1694758" y="635420"/>
                  <a:pt x="1695280" y="574361"/>
                </a:cubicBezTo>
                <a:cubicBezTo>
                  <a:pt x="1695280" y="514815"/>
                  <a:pt x="1745988" y="465867"/>
                  <a:pt x="1808194" y="465867"/>
                </a:cubicBezTo>
                <a:close/>
                <a:moveTo>
                  <a:pt x="1200759" y="361915"/>
                </a:moveTo>
                <a:cubicBezTo>
                  <a:pt x="1188213" y="405817"/>
                  <a:pt x="1163643" y="432562"/>
                  <a:pt x="1124437" y="452747"/>
                </a:cubicBezTo>
                <a:cubicBezTo>
                  <a:pt x="1161030" y="468391"/>
                  <a:pt x="1184554" y="491603"/>
                  <a:pt x="1201804" y="524909"/>
                </a:cubicBezTo>
                <a:cubicBezTo>
                  <a:pt x="1220623" y="489584"/>
                  <a:pt x="1246760" y="467887"/>
                  <a:pt x="1287536" y="453756"/>
                </a:cubicBezTo>
                <a:cubicBezTo>
                  <a:pt x="1239965" y="436599"/>
                  <a:pt x="1215919" y="406826"/>
                  <a:pt x="1200759" y="361915"/>
                </a:cubicBezTo>
                <a:close/>
                <a:moveTo>
                  <a:pt x="954544" y="355356"/>
                </a:moveTo>
                <a:cubicBezTo>
                  <a:pt x="943042" y="403799"/>
                  <a:pt x="913769" y="434581"/>
                  <a:pt x="866198" y="453252"/>
                </a:cubicBezTo>
                <a:cubicBezTo>
                  <a:pt x="903836" y="465867"/>
                  <a:pt x="931020" y="489081"/>
                  <a:pt x="949839" y="520872"/>
                </a:cubicBezTo>
                <a:cubicBezTo>
                  <a:pt x="963430" y="505228"/>
                  <a:pt x="973363" y="490594"/>
                  <a:pt x="986431" y="478988"/>
                </a:cubicBezTo>
                <a:cubicBezTo>
                  <a:pt x="998977" y="467887"/>
                  <a:pt x="1014137" y="459811"/>
                  <a:pt x="1028774" y="449215"/>
                </a:cubicBezTo>
                <a:cubicBezTo>
                  <a:pt x="986953" y="429535"/>
                  <a:pt x="964475" y="397239"/>
                  <a:pt x="954544" y="355356"/>
                </a:cubicBezTo>
                <a:close/>
                <a:moveTo>
                  <a:pt x="3513929" y="322050"/>
                </a:moveTo>
                <a:cubicBezTo>
                  <a:pt x="3525430" y="322050"/>
                  <a:pt x="3534317" y="330629"/>
                  <a:pt x="3534317" y="341730"/>
                </a:cubicBezTo>
                <a:cubicBezTo>
                  <a:pt x="3534317" y="352832"/>
                  <a:pt x="3525430" y="360906"/>
                  <a:pt x="3513929" y="360906"/>
                </a:cubicBezTo>
                <a:cubicBezTo>
                  <a:pt x="3502429" y="360906"/>
                  <a:pt x="3493020" y="351823"/>
                  <a:pt x="3493020" y="341227"/>
                </a:cubicBezTo>
                <a:cubicBezTo>
                  <a:pt x="3493020" y="330629"/>
                  <a:pt x="3502429" y="322050"/>
                  <a:pt x="3513929" y="322050"/>
                </a:cubicBezTo>
                <a:close/>
                <a:moveTo>
                  <a:pt x="3269805" y="301865"/>
                </a:moveTo>
                <a:cubicBezTo>
                  <a:pt x="3292283" y="302370"/>
                  <a:pt x="3310057" y="320031"/>
                  <a:pt x="3309534" y="342236"/>
                </a:cubicBezTo>
                <a:cubicBezTo>
                  <a:pt x="3309534" y="364439"/>
                  <a:pt x="3291238" y="381092"/>
                  <a:pt x="3268237" y="380586"/>
                </a:cubicBezTo>
                <a:cubicBezTo>
                  <a:pt x="3245759" y="380082"/>
                  <a:pt x="3227462" y="361915"/>
                  <a:pt x="3227985" y="340217"/>
                </a:cubicBezTo>
                <a:cubicBezTo>
                  <a:pt x="3228507" y="319024"/>
                  <a:pt x="3247327" y="301361"/>
                  <a:pt x="3269805" y="301865"/>
                </a:cubicBezTo>
                <a:close/>
                <a:moveTo>
                  <a:pt x="3028295" y="286223"/>
                </a:moveTo>
                <a:cubicBezTo>
                  <a:pt x="3059660" y="286727"/>
                  <a:pt x="3083706" y="310444"/>
                  <a:pt x="3084228" y="340721"/>
                </a:cubicBezTo>
                <a:cubicBezTo>
                  <a:pt x="3084228" y="372009"/>
                  <a:pt x="3059136" y="396230"/>
                  <a:pt x="3026727" y="396230"/>
                </a:cubicBezTo>
                <a:cubicBezTo>
                  <a:pt x="2994838" y="396230"/>
                  <a:pt x="2969224" y="371503"/>
                  <a:pt x="2969224" y="340721"/>
                </a:cubicBezTo>
                <a:cubicBezTo>
                  <a:pt x="2969746" y="309939"/>
                  <a:pt x="2995884" y="285718"/>
                  <a:pt x="3028295" y="286223"/>
                </a:cubicBezTo>
                <a:close/>
                <a:moveTo>
                  <a:pt x="2781556" y="272597"/>
                </a:moveTo>
                <a:cubicBezTo>
                  <a:pt x="2821285" y="272597"/>
                  <a:pt x="2853173" y="303884"/>
                  <a:pt x="2852650" y="342236"/>
                </a:cubicBezTo>
                <a:cubicBezTo>
                  <a:pt x="2852128" y="379577"/>
                  <a:pt x="2821285" y="409350"/>
                  <a:pt x="2782601" y="409854"/>
                </a:cubicBezTo>
                <a:cubicBezTo>
                  <a:pt x="2743395" y="410359"/>
                  <a:pt x="2710985" y="378064"/>
                  <a:pt x="2710985" y="340217"/>
                </a:cubicBezTo>
                <a:cubicBezTo>
                  <a:pt x="2711507" y="303380"/>
                  <a:pt x="2743395" y="272597"/>
                  <a:pt x="2781556" y="272597"/>
                </a:cubicBezTo>
                <a:close/>
                <a:moveTo>
                  <a:pt x="2540045" y="262000"/>
                </a:moveTo>
                <a:cubicBezTo>
                  <a:pt x="2584479" y="262000"/>
                  <a:pt x="2622117" y="297828"/>
                  <a:pt x="2622117" y="341227"/>
                </a:cubicBezTo>
                <a:cubicBezTo>
                  <a:pt x="2622117" y="384623"/>
                  <a:pt x="2585524" y="420955"/>
                  <a:pt x="2540569" y="420955"/>
                </a:cubicBezTo>
                <a:cubicBezTo>
                  <a:pt x="2495612" y="420955"/>
                  <a:pt x="2458496" y="385129"/>
                  <a:pt x="2458496" y="341730"/>
                </a:cubicBezTo>
                <a:cubicBezTo>
                  <a:pt x="2458496" y="298333"/>
                  <a:pt x="2495088" y="262000"/>
                  <a:pt x="2540045" y="262000"/>
                </a:cubicBezTo>
                <a:close/>
                <a:moveTo>
                  <a:pt x="2295398" y="252413"/>
                </a:moveTo>
                <a:cubicBezTo>
                  <a:pt x="2345582" y="251908"/>
                  <a:pt x="2387925" y="292278"/>
                  <a:pt x="2387925" y="341227"/>
                </a:cubicBezTo>
                <a:cubicBezTo>
                  <a:pt x="2387925" y="389669"/>
                  <a:pt x="2346105" y="430544"/>
                  <a:pt x="2295921" y="430544"/>
                </a:cubicBezTo>
                <a:cubicBezTo>
                  <a:pt x="2245214" y="431049"/>
                  <a:pt x="2203916" y="390679"/>
                  <a:pt x="2203916" y="341730"/>
                </a:cubicBezTo>
                <a:cubicBezTo>
                  <a:pt x="2203916" y="292278"/>
                  <a:pt x="2244691" y="252413"/>
                  <a:pt x="2295398" y="252413"/>
                </a:cubicBezTo>
                <a:close/>
                <a:moveTo>
                  <a:pt x="2053887" y="244339"/>
                </a:moveTo>
                <a:cubicBezTo>
                  <a:pt x="2109821" y="244339"/>
                  <a:pt x="2154778" y="287736"/>
                  <a:pt x="2154256" y="341730"/>
                </a:cubicBezTo>
                <a:cubicBezTo>
                  <a:pt x="2154256" y="395725"/>
                  <a:pt x="2109299" y="438618"/>
                  <a:pt x="2052842" y="438114"/>
                </a:cubicBezTo>
                <a:cubicBezTo>
                  <a:pt x="1996385" y="438114"/>
                  <a:pt x="1951951" y="394715"/>
                  <a:pt x="1952474" y="340721"/>
                </a:cubicBezTo>
                <a:cubicBezTo>
                  <a:pt x="1952997" y="286727"/>
                  <a:pt x="1997430" y="244339"/>
                  <a:pt x="2053887" y="244339"/>
                </a:cubicBezTo>
                <a:close/>
                <a:moveTo>
                  <a:pt x="104028" y="243330"/>
                </a:moveTo>
                <a:cubicBezTo>
                  <a:pt x="158917" y="243834"/>
                  <a:pt x="203350" y="287736"/>
                  <a:pt x="201782" y="340217"/>
                </a:cubicBezTo>
                <a:cubicBezTo>
                  <a:pt x="200214" y="392697"/>
                  <a:pt x="156826" y="433572"/>
                  <a:pt x="102982" y="433572"/>
                </a:cubicBezTo>
                <a:cubicBezTo>
                  <a:pt x="47571" y="433572"/>
                  <a:pt x="4183" y="391688"/>
                  <a:pt x="4183" y="337693"/>
                </a:cubicBezTo>
                <a:cubicBezTo>
                  <a:pt x="4705" y="284708"/>
                  <a:pt x="48617" y="242824"/>
                  <a:pt x="104028" y="243330"/>
                </a:cubicBezTo>
                <a:close/>
                <a:moveTo>
                  <a:pt x="1807149" y="235256"/>
                </a:moveTo>
                <a:cubicBezTo>
                  <a:pt x="1866743" y="234247"/>
                  <a:pt x="1916927" y="282186"/>
                  <a:pt x="1917449" y="340217"/>
                </a:cubicBezTo>
                <a:cubicBezTo>
                  <a:pt x="1917973" y="398248"/>
                  <a:pt x="1868311" y="446691"/>
                  <a:pt x="1808194" y="446691"/>
                </a:cubicBezTo>
                <a:cubicBezTo>
                  <a:pt x="1748078" y="446691"/>
                  <a:pt x="1698939" y="398752"/>
                  <a:pt x="1699463" y="340217"/>
                </a:cubicBezTo>
                <a:cubicBezTo>
                  <a:pt x="1699985" y="283195"/>
                  <a:pt x="1748078" y="236265"/>
                  <a:pt x="1807149" y="235256"/>
                </a:cubicBezTo>
                <a:close/>
                <a:moveTo>
                  <a:pt x="348153" y="235256"/>
                </a:moveTo>
                <a:cubicBezTo>
                  <a:pt x="406700" y="235760"/>
                  <a:pt x="455839" y="283699"/>
                  <a:pt x="454794" y="340217"/>
                </a:cubicBezTo>
                <a:cubicBezTo>
                  <a:pt x="453749" y="396230"/>
                  <a:pt x="406178" y="441645"/>
                  <a:pt x="348153" y="442151"/>
                </a:cubicBezTo>
                <a:cubicBezTo>
                  <a:pt x="289082" y="442654"/>
                  <a:pt x="240988" y="396230"/>
                  <a:pt x="240466" y="338703"/>
                </a:cubicBezTo>
                <a:cubicBezTo>
                  <a:pt x="240466" y="281177"/>
                  <a:pt x="289082" y="234751"/>
                  <a:pt x="348153" y="235256"/>
                </a:cubicBezTo>
                <a:close/>
                <a:moveTo>
                  <a:pt x="1565638" y="229705"/>
                </a:moveTo>
                <a:cubicBezTo>
                  <a:pt x="1629414" y="229201"/>
                  <a:pt x="1682212" y="279158"/>
                  <a:pt x="1682734" y="340721"/>
                </a:cubicBezTo>
                <a:cubicBezTo>
                  <a:pt x="1683258" y="402285"/>
                  <a:pt x="1630982" y="452747"/>
                  <a:pt x="1567206" y="453252"/>
                </a:cubicBezTo>
                <a:cubicBezTo>
                  <a:pt x="1502386" y="453252"/>
                  <a:pt x="1451156" y="404304"/>
                  <a:pt x="1451156" y="342739"/>
                </a:cubicBezTo>
                <a:cubicBezTo>
                  <a:pt x="1450634" y="280167"/>
                  <a:pt x="1501340" y="230210"/>
                  <a:pt x="1565638" y="229705"/>
                </a:cubicBezTo>
                <a:close/>
                <a:moveTo>
                  <a:pt x="592799" y="228695"/>
                </a:moveTo>
                <a:cubicBezTo>
                  <a:pt x="656575" y="228695"/>
                  <a:pt x="707282" y="278149"/>
                  <a:pt x="706759" y="339208"/>
                </a:cubicBezTo>
                <a:cubicBezTo>
                  <a:pt x="706237" y="400267"/>
                  <a:pt x="655529" y="448710"/>
                  <a:pt x="591755" y="448710"/>
                </a:cubicBezTo>
                <a:cubicBezTo>
                  <a:pt x="528501" y="448710"/>
                  <a:pt x="477795" y="399258"/>
                  <a:pt x="477795" y="338199"/>
                </a:cubicBezTo>
                <a:cubicBezTo>
                  <a:pt x="478317" y="277140"/>
                  <a:pt x="529025" y="228695"/>
                  <a:pt x="592799" y="228695"/>
                </a:cubicBezTo>
                <a:close/>
                <a:moveTo>
                  <a:pt x="828038" y="223145"/>
                </a:moveTo>
                <a:cubicBezTo>
                  <a:pt x="890768" y="221127"/>
                  <a:pt x="933110" y="253926"/>
                  <a:pt x="955066" y="324573"/>
                </a:cubicBezTo>
                <a:cubicBezTo>
                  <a:pt x="974407" y="261496"/>
                  <a:pt x="1012569" y="222136"/>
                  <a:pt x="1082094" y="223649"/>
                </a:cubicBezTo>
                <a:cubicBezTo>
                  <a:pt x="1143779" y="224658"/>
                  <a:pt x="1180371" y="260487"/>
                  <a:pt x="1200759" y="317509"/>
                </a:cubicBezTo>
                <a:cubicBezTo>
                  <a:pt x="1213305" y="282690"/>
                  <a:pt x="1231079" y="255945"/>
                  <a:pt x="1262444" y="239293"/>
                </a:cubicBezTo>
                <a:cubicBezTo>
                  <a:pt x="1284398" y="227686"/>
                  <a:pt x="1307923" y="222136"/>
                  <a:pt x="1332491" y="224658"/>
                </a:cubicBezTo>
                <a:cubicBezTo>
                  <a:pt x="1382676" y="229705"/>
                  <a:pt x="1424496" y="262000"/>
                  <a:pt x="1437042" y="309435"/>
                </a:cubicBezTo>
                <a:cubicBezTo>
                  <a:pt x="1454816" y="376549"/>
                  <a:pt x="1423450" y="422470"/>
                  <a:pt x="1359152" y="454261"/>
                </a:cubicBezTo>
                <a:cubicBezTo>
                  <a:pt x="1404631" y="470409"/>
                  <a:pt x="1432337" y="499173"/>
                  <a:pt x="1447497" y="541056"/>
                </a:cubicBezTo>
                <a:cubicBezTo>
                  <a:pt x="1488271" y="474446"/>
                  <a:pt x="1532705" y="449215"/>
                  <a:pt x="1587071" y="459811"/>
                </a:cubicBezTo>
                <a:cubicBezTo>
                  <a:pt x="1641960" y="470409"/>
                  <a:pt x="1680644" y="508760"/>
                  <a:pt x="1685871" y="562250"/>
                </a:cubicBezTo>
                <a:cubicBezTo>
                  <a:pt x="1687439" y="581426"/>
                  <a:pt x="1683780" y="602619"/>
                  <a:pt x="1676461" y="620282"/>
                </a:cubicBezTo>
                <a:cubicBezTo>
                  <a:pt x="1669144" y="637438"/>
                  <a:pt x="1656074" y="653586"/>
                  <a:pt x="1641438" y="665193"/>
                </a:cubicBezTo>
                <a:cubicBezTo>
                  <a:pt x="1626277" y="677808"/>
                  <a:pt x="1606413" y="684368"/>
                  <a:pt x="1588639" y="693451"/>
                </a:cubicBezTo>
                <a:cubicBezTo>
                  <a:pt x="1655552" y="719691"/>
                  <a:pt x="1687439" y="759053"/>
                  <a:pt x="1686393" y="813551"/>
                </a:cubicBezTo>
                <a:cubicBezTo>
                  <a:pt x="1685348" y="867041"/>
                  <a:pt x="1653460" y="904888"/>
                  <a:pt x="1587071" y="929110"/>
                </a:cubicBezTo>
                <a:cubicBezTo>
                  <a:pt x="1655028" y="952322"/>
                  <a:pt x="1690576" y="996224"/>
                  <a:pt x="1680644" y="1065862"/>
                </a:cubicBezTo>
                <a:cubicBezTo>
                  <a:pt x="1673847" y="1112287"/>
                  <a:pt x="1633596" y="1149630"/>
                  <a:pt x="1587071" y="1158207"/>
                </a:cubicBezTo>
                <a:cubicBezTo>
                  <a:pt x="1528524" y="1168300"/>
                  <a:pt x="1488271" y="1146602"/>
                  <a:pt x="1444361" y="1078982"/>
                </a:cubicBezTo>
                <a:cubicBezTo>
                  <a:pt x="1427110" y="1124397"/>
                  <a:pt x="1395221" y="1153161"/>
                  <a:pt x="1347129" y="1165777"/>
                </a:cubicBezTo>
                <a:cubicBezTo>
                  <a:pt x="1423973" y="1203624"/>
                  <a:pt x="1451678" y="1248030"/>
                  <a:pt x="1435996" y="1308080"/>
                </a:cubicBezTo>
                <a:cubicBezTo>
                  <a:pt x="1422927" y="1360056"/>
                  <a:pt x="1374834" y="1396389"/>
                  <a:pt x="1320469" y="1395884"/>
                </a:cubicBezTo>
                <a:cubicBezTo>
                  <a:pt x="1266103" y="1395380"/>
                  <a:pt x="1217487" y="1357533"/>
                  <a:pt x="1205463" y="1307071"/>
                </a:cubicBezTo>
                <a:cubicBezTo>
                  <a:pt x="1191349" y="1248030"/>
                  <a:pt x="1219578" y="1202615"/>
                  <a:pt x="1294331" y="1165777"/>
                </a:cubicBezTo>
                <a:cubicBezTo>
                  <a:pt x="1250943" y="1153667"/>
                  <a:pt x="1220623" y="1129444"/>
                  <a:pt x="1200759" y="1087561"/>
                </a:cubicBezTo>
                <a:cubicBezTo>
                  <a:pt x="1182462" y="1126921"/>
                  <a:pt x="1154757" y="1152657"/>
                  <a:pt x="1109800" y="1167290"/>
                </a:cubicBezTo>
                <a:cubicBezTo>
                  <a:pt x="1153711" y="1184449"/>
                  <a:pt x="1180894" y="1211192"/>
                  <a:pt x="1192917" y="1251058"/>
                </a:cubicBezTo>
                <a:cubicBezTo>
                  <a:pt x="1200236" y="1276288"/>
                  <a:pt x="1197622" y="1301015"/>
                  <a:pt x="1187690" y="1324733"/>
                </a:cubicBezTo>
                <a:cubicBezTo>
                  <a:pt x="1167825" y="1371663"/>
                  <a:pt x="1117119" y="1401436"/>
                  <a:pt x="1065367" y="1396893"/>
                </a:cubicBezTo>
                <a:cubicBezTo>
                  <a:pt x="1012045" y="1391847"/>
                  <a:pt x="969703" y="1355010"/>
                  <a:pt x="957680" y="1302530"/>
                </a:cubicBezTo>
                <a:cubicBezTo>
                  <a:pt x="946179" y="1250554"/>
                  <a:pt x="973885" y="1203624"/>
                  <a:pt x="1037137" y="1168805"/>
                </a:cubicBezTo>
                <a:cubicBezTo>
                  <a:pt x="1020932" y="1158713"/>
                  <a:pt x="1003159" y="1150639"/>
                  <a:pt x="989567" y="1138527"/>
                </a:cubicBezTo>
                <a:cubicBezTo>
                  <a:pt x="974931" y="1125912"/>
                  <a:pt x="964475" y="1109259"/>
                  <a:pt x="950361" y="1092608"/>
                </a:cubicBezTo>
                <a:cubicBezTo>
                  <a:pt x="930496" y="1129949"/>
                  <a:pt x="899131" y="1156694"/>
                  <a:pt x="846857" y="1165272"/>
                </a:cubicBezTo>
                <a:cubicBezTo>
                  <a:pt x="891814" y="1176879"/>
                  <a:pt x="923179" y="1196559"/>
                  <a:pt x="940429" y="1232388"/>
                </a:cubicBezTo>
                <a:cubicBezTo>
                  <a:pt x="951929" y="1255600"/>
                  <a:pt x="956112" y="1279821"/>
                  <a:pt x="949315" y="1305557"/>
                </a:cubicBezTo>
                <a:cubicBezTo>
                  <a:pt x="934679" y="1361570"/>
                  <a:pt x="884495" y="1397399"/>
                  <a:pt x="826470" y="1393866"/>
                </a:cubicBezTo>
                <a:cubicBezTo>
                  <a:pt x="768967" y="1390334"/>
                  <a:pt x="725056" y="1350469"/>
                  <a:pt x="716692" y="1293951"/>
                </a:cubicBezTo>
                <a:cubicBezTo>
                  <a:pt x="708327" y="1236425"/>
                  <a:pt x="744397" y="1189495"/>
                  <a:pt x="817582" y="1165777"/>
                </a:cubicBezTo>
                <a:cubicBezTo>
                  <a:pt x="759035" y="1152657"/>
                  <a:pt x="722965" y="1119857"/>
                  <a:pt x="707282" y="1058798"/>
                </a:cubicBezTo>
                <a:cubicBezTo>
                  <a:pt x="695781" y="1100681"/>
                  <a:pt x="675918" y="1128940"/>
                  <a:pt x="641415" y="1145593"/>
                </a:cubicBezTo>
                <a:cubicBezTo>
                  <a:pt x="616323" y="1157703"/>
                  <a:pt x="590186" y="1161740"/>
                  <a:pt x="563003" y="1155180"/>
                </a:cubicBezTo>
                <a:cubicBezTo>
                  <a:pt x="504978" y="1141556"/>
                  <a:pt x="468385" y="1094626"/>
                  <a:pt x="470998" y="1037099"/>
                </a:cubicBezTo>
                <a:cubicBezTo>
                  <a:pt x="473613" y="983104"/>
                  <a:pt x="517001" y="938193"/>
                  <a:pt x="574504" y="930623"/>
                </a:cubicBezTo>
                <a:cubicBezTo>
                  <a:pt x="633052" y="923054"/>
                  <a:pt x="683236" y="957873"/>
                  <a:pt x="707282" y="1028519"/>
                </a:cubicBezTo>
                <a:cubicBezTo>
                  <a:pt x="718783" y="981591"/>
                  <a:pt x="743875" y="949294"/>
                  <a:pt x="787263" y="931128"/>
                </a:cubicBezTo>
                <a:cubicBezTo>
                  <a:pt x="770013" y="918512"/>
                  <a:pt x="752238" y="908420"/>
                  <a:pt x="738648" y="894796"/>
                </a:cubicBezTo>
                <a:cubicBezTo>
                  <a:pt x="725056" y="880161"/>
                  <a:pt x="715646" y="861995"/>
                  <a:pt x="704669" y="846352"/>
                </a:cubicBezTo>
                <a:cubicBezTo>
                  <a:pt x="657621" y="913466"/>
                  <a:pt x="617369" y="934156"/>
                  <a:pt x="558298" y="919521"/>
                </a:cubicBezTo>
                <a:cubicBezTo>
                  <a:pt x="508114" y="906907"/>
                  <a:pt x="473090" y="866032"/>
                  <a:pt x="468908" y="814560"/>
                </a:cubicBezTo>
                <a:cubicBezTo>
                  <a:pt x="464203" y="759556"/>
                  <a:pt x="495568" y="720700"/>
                  <a:pt x="572412" y="688911"/>
                </a:cubicBezTo>
                <a:cubicBezTo>
                  <a:pt x="531115" y="678818"/>
                  <a:pt x="500273" y="659641"/>
                  <a:pt x="481977" y="624318"/>
                </a:cubicBezTo>
                <a:cubicBezTo>
                  <a:pt x="469954" y="601106"/>
                  <a:pt x="467862" y="576379"/>
                  <a:pt x="472568" y="551149"/>
                </a:cubicBezTo>
                <a:cubicBezTo>
                  <a:pt x="480931" y="503210"/>
                  <a:pt x="524320" y="465867"/>
                  <a:pt x="576595" y="460317"/>
                </a:cubicBezTo>
                <a:cubicBezTo>
                  <a:pt x="634097" y="454261"/>
                  <a:pt x="679577" y="484538"/>
                  <a:pt x="704669" y="545597"/>
                </a:cubicBezTo>
                <a:cubicBezTo>
                  <a:pt x="717215" y="526927"/>
                  <a:pt x="727146" y="505228"/>
                  <a:pt x="742829" y="489584"/>
                </a:cubicBezTo>
                <a:cubicBezTo>
                  <a:pt x="758511" y="473942"/>
                  <a:pt x="780467" y="463848"/>
                  <a:pt x="799809" y="451234"/>
                </a:cubicBezTo>
                <a:cubicBezTo>
                  <a:pt x="732374" y="417424"/>
                  <a:pt x="703623" y="371503"/>
                  <a:pt x="716169" y="315490"/>
                </a:cubicBezTo>
                <a:cubicBezTo>
                  <a:pt x="728192" y="262505"/>
                  <a:pt x="773671" y="224658"/>
                  <a:pt x="828038" y="223145"/>
                </a:cubicBezTo>
                <a:close/>
                <a:moveTo>
                  <a:pt x="3506088" y="92952"/>
                </a:moveTo>
                <a:cubicBezTo>
                  <a:pt x="3509225" y="102035"/>
                  <a:pt x="3511839" y="108090"/>
                  <a:pt x="3513929" y="114651"/>
                </a:cubicBezTo>
                <a:cubicBezTo>
                  <a:pt x="3498770" y="112129"/>
                  <a:pt x="3497725" y="105568"/>
                  <a:pt x="3506088" y="92952"/>
                </a:cubicBezTo>
                <a:close/>
                <a:moveTo>
                  <a:pt x="3269805" y="69740"/>
                </a:moveTo>
                <a:cubicBezTo>
                  <a:pt x="3289146" y="70245"/>
                  <a:pt x="3305352" y="86393"/>
                  <a:pt x="3305352" y="105063"/>
                </a:cubicBezTo>
                <a:cubicBezTo>
                  <a:pt x="3305352" y="124240"/>
                  <a:pt x="3289146" y="139882"/>
                  <a:pt x="3269805" y="140387"/>
                </a:cubicBezTo>
                <a:cubicBezTo>
                  <a:pt x="3250464" y="140387"/>
                  <a:pt x="3233735" y="124743"/>
                  <a:pt x="3232690" y="106072"/>
                </a:cubicBezTo>
                <a:cubicBezTo>
                  <a:pt x="3232167" y="86393"/>
                  <a:pt x="3249418" y="69236"/>
                  <a:pt x="3269805" y="69740"/>
                </a:cubicBezTo>
                <a:close/>
                <a:moveTo>
                  <a:pt x="3025681" y="53087"/>
                </a:moveTo>
                <a:cubicBezTo>
                  <a:pt x="3054432" y="52583"/>
                  <a:pt x="3079524" y="75795"/>
                  <a:pt x="3080047" y="103550"/>
                </a:cubicBezTo>
                <a:cubicBezTo>
                  <a:pt x="3081092" y="131304"/>
                  <a:pt x="3057046" y="155526"/>
                  <a:pt x="3028295" y="156030"/>
                </a:cubicBezTo>
                <a:cubicBezTo>
                  <a:pt x="2999020" y="157039"/>
                  <a:pt x="2974973" y="134332"/>
                  <a:pt x="2973928" y="105568"/>
                </a:cubicBezTo>
                <a:cubicBezTo>
                  <a:pt x="2973405" y="77310"/>
                  <a:pt x="2996930" y="53592"/>
                  <a:pt x="3025681" y="53087"/>
                </a:cubicBezTo>
                <a:close/>
                <a:moveTo>
                  <a:pt x="2781556" y="40976"/>
                </a:moveTo>
                <a:cubicBezTo>
                  <a:pt x="2818672" y="40472"/>
                  <a:pt x="2848469" y="68227"/>
                  <a:pt x="2849513" y="103550"/>
                </a:cubicBezTo>
                <a:cubicBezTo>
                  <a:pt x="2850037" y="138873"/>
                  <a:pt x="2820240" y="168140"/>
                  <a:pt x="2783647" y="168646"/>
                </a:cubicBezTo>
                <a:cubicBezTo>
                  <a:pt x="2746009" y="169151"/>
                  <a:pt x="2716735" y="141900"/>
                  <a:pt x="2716212" y="105568"/>
                </a:cubicBezTo>
                <a:cubicBezTo>
                  <a:pt x="2715690" y="69740"/>
                  <a:pt x="2744441" y="41481"/>
                  <a:pt x="2781556" y="40976"/>
                </a:cubicBezTo>
                <a:close/>
                <a:moveTo>
                  <a:pt x="2539523" y="30884"/>
                </a:moveTo>
                <a:cubicBezTo>
                  <a:pt x="2583433" y="30884"/>
                  <a:pt x="2618981" y="65197"/>
                  <a:pt x="2617935" y="106577"/>
                </a:cubicBezTo>
                <a:cubicBezTo>
                  <a:pt x="2617413" y="146946"/>
                  <a:pt x="2582388" y="180252"/>
                  <a:pt x="2540045" y="180252"/>
                </a:cubicBezTo>
                <a:cubicBezTo>
                  <a:pt x="2496658" y="180252"/>
                  <a:pt x="2462155" y="146443"/>
                  <a:pt x="2462155" y="104559"/>
                </a:cubicBezTo>
                <a:cubicBezTo>
                  <a:pt x="2462678" y="63179"/>
                  <a:pt x="2496658" y="30884"/>
                  <a:pt x="2539523" y="30884"/>
                </a:cubicBezTo>
                <a:close/>
                <a:moveTo>
                  <a:pt x="2295398" y="21297"/>
                </a:moveTo>
                <a:cubicBezTo>
                  <a:pt x="2344014" y="21297"/>
                  <a:pt x="2382698" y="58638"/>
                  <a:pt x="2382698" y="105063"/>
                </a:cubicBezTo>
                <a:cubicBezTo>
                  <a:pt x="2383220" y="151489"/>
                  <a:pt x="2345060" y="188830"/>
                  <a:pt x="2296444" y="189336"/>
                </a:cubicBezTo>
                <a:cubicBezTo>
                  <a:pt x="2246783" y="189336"/>
                  <a:pt x="2207053" y="151489"/>
                  <a:pt x="2207576" y="104559"/>
                </a:cubicBezTo>
                <a:cubicBezTo>
                  <a:pt x="2208099" y="57629"/>
                  <a:pt x="2246783" y="21297"/>
                  <a:pt x="2295398" y="21297"/>
                </a:cubicBezTo>
                <a:close/>
                <a:moveTo>
                  <a:pt x="107165" y="15241"/>
                </a:moveTo>
                <a:cubicBezTo>
                  <a:pt x="159439" y="15745"/>
                  <a:pt x="200214" y="56115"/>
                  <a:pt x="199169" y="107081"/>
                </a:cubicBezTo>
                <a:cubicBezTo>
                  <a:pt x="198123" y="156535"/>
                  <a:pt x="156826" y="195391"/>
                  <a:pt x="105597" y="195391"/>
                </a:cubicBezTo>
                <a:cubicBezTo>
                  <a:pt x="53322" y="195391"/>
                  <a:pt x="10978" y="154011"/>
                  <a:pt x="11502" y="104559"/>
                </a:cubicBezTo>
                <a:cubicBezTo>
                  <a:pt x="12024" y="54601"/>
                  <a:pt x="54889" y="14736"/>
                  <a:pt x="107165" y="15241"/>
                </a:cubicBezTo>
                <a:close/>
                <a:moveTo>
                  <a:pt x="2053887" y="12212"/>
                </a:moveTo>
                <a:cubicBezTo>
                  <a:pt x="2106685" y="12212"/>
                  <a:pt x="2151642" y="56620"/>
                  <a:pt x="2149551" y="107586"/>
                </a:cubicBezTo>
                <a:cubicBezTo>
                  <a:pt x="2147460" y="158553"/>
                  <a:pt x="2103548" y="198922"/>
                  <a:pt x="2051274" y="197913"/>
                </a:cubicBezTo>
                <a:cubicBezTo>
                  <a:pt x="1998476" y="196904"/>
                  <a:pt x="1956656" y="155020"/>
                  <a:pt x="1957701" y="104053"/>
                </a:cubicBezTo>
                <a:cubicBezTo>
                  <a:pt x="1958224" y="53087"/>
                  <a:pt x="2001612" y="11708"/>
                  <a:pt x="2053887" y="12212"/>
                </a:cubicBezTo>
                <a:close/>
                <a:moveTo>
                  <a:pt x="346062" y="6662"/>
                </a:moveTo>
                <a:cubicBezTo>
                  <a:pt x="401995" y="5653"/>
                  <a:pt x="449566" y="51068"/>
                  <a:pt x="449566" y="105063"/>
                </a:cubicBezTo>
                <a:cubicBezTo>
                  <a:pt x="449044" y="158553"/>
                  <a:pt x="403564" y="202959"/>
                  <a:pt x="348153" y="202959"/>
                </a:cubicBezTo>
                <a:cubicBezTo>
                  <a:pt x="292742" y="203465"/>
                  <a:pt x="246739" y="159562"/>
                  <a:pt x="246739" y="106072"/>
                </a:cubicBezTo>
                <a:cubicBezTo>
                  <a:pt x="246217" y="52077"/>
                  <a:pt x="290650" y="7671"/>
                  <a:pt x="346062" y="6662"/>
                </a:cubicBezTo>
                <a:close/>
                <a:moveTo>
                  <a:pt x="1808718" y="5148"/>
                </a:moveTo>
                <a:cubicBezTo>
                  <a:pt x="1865697" y="5653"/>
                  <a:pt x="1911176" y="49050"/>
                  <a:pt x="1911700" y="104053"/>
                </a:cubicBezTo>
                <a:cubicBezTo>
                  <a:pt x="1912222" y="160066"/>
                  <a:pt x="1866221" y="204474"/>
                  <a:pt x="1807672" y="204474"/>
                </a:cubicBezTo>
                <a:cubicBezTo>
                  <a:pt x="1750692" y="204474"/>
                  <a:pt x="1705213" y="160572"/>
                  <a:pt x="1704690" y="105568"/>
                </a:cubicBezTo>
                <a:cubicBezTo>
                  <a:pt x="1704168" y="49555"/>
                  <a:pt x="1750692" y="5148"/>
                  <a:pt x="1808718" y="5148"/>
                </a:cubicBezTo>
                <a:close/>
                <a:moveTo>
                  <a:pt x="591231" y="1111"/>
                </a:moveTo>
                <a:cubicBezTo>
                  <a:pt x="650825" y="607"/>
                  <a:pt x="698918" y="46528"/>
                  <a:pt x="699440" y="104053"/>
                </a:cubicBezTo>
                <a:cubicBezTo>
                  <a:pt x="699964" y="162590"/>
                  <a:pt x="652916" y="208511"/>
                  <a:pt x="593323" y="209015"/>
                </a:cubicBezTo>
                <a:cubicBezTo>
                  <a:pt x="533728" y="209015"/>
                  <a:pt x="485114" y="163094"/>
                  <a:pt x="484068" y="106072"/>
                </a:cubicBezTo>
                <a:cubicBezTo>
                  <a:pt x="483544" y="49050"/>
                  <a:pt x="532161" y="1616"/>
                  <a:pt x="591231" y="1111"/>
                </a:cubicBezTo>
                <a:close/>
                <a:moveTo>
                  <a:pt x="1567730" y="102"/>
                </a:moveTo>
                <a:cubicBezTo>
                  <a:pt x="1627323" y="607"/>
                  <a:pt x="1674893" y="47031"/>
                  <a:pt x="1675417" y="104559"/>
                </a:cubicBezTo>
                <a:cubicBezTo>
                  <a:pt x="1675939" y="163094"/>
                  <a:pt x="1627323" y="210024"/>
                  <a:pt x="1566162" y="210024"/>
                </a:cubicBezTo>
                <a:cubicBezTo>
                  <a:pt x="1505000" y="209520"/>
                  <a:pt x="1456906" y="163094"/>
                  <a:pt x="1457429" y="104053"/>
                </a:cubicBezTo>
                <a:cubicBezTo>
                  <a:pt x="1457429" y="45518"/>
                  <a:pt x="1506568" y="-402"/>
                  <a:pt x="1567730" y="102"/>
                </a:cubicBezTo>
                <a:close/>
                <a:moveTo>
                  <a:pt x="1301633" y="0"/>
                </a:moveTo>
                <a:lnTo>
                  <a:pt x="1341768" y="0"/>
                </a:lnTo>
                <a:lnTo>
                  <a:pt x="1364747" y="4352"/>
                </a:lnTo>
                <a:cubicBezTo>
                  <a:pt x="1405351" y="20697"/>
                  <a:pt x="1434560" y="59395"/>
                  <a:pt x="1434951" y="104053"/>
                </a:cubicBezTo>
                <a:cubicBezTo>
                  <a:pt x="1435474" y="163599"/>
                  <a:pt x="1384244" y="213053"/>
                  <a:pt x="1322560" y="213557"/>
                </a:cubicBezTo>
                <a:cubicBezTo>
                  <a:pt x="1259830" y="214061"/>
                  <a:pt x="1209646" y="166122"/>
                  <a:pt x="1209646" y="106072"/>
                </a:cubicBezTo>
                <a:cubicBezTo>
                  <a:pt x="1209253" y="60657"/>
                  <a:pt x="1237090" y="21769"/>
                  <a:pt x="1277276" y="4951"/>
                </a:cubicBezTo>
                <a:close/>
                <a:moveTo>
                  <a:pt x="1056517" y="0"/>
                </a:moveTo>
                <a:lnTo>
                  <a:pt x="1102999" y="0"/>
                </a:lnTo>
                <a:lnTo>
                  <a:pt x="1124559" y="4360"/>
                </a:lnTo>
                <a:cubicBezTo>
                  <a:pt x="1164721" y="21012"/>
                  <a:pt x="1193048" y="59522"/>
                  <a:pt x="1193440" y="104559"/>
                </a:cubicBezTo>
                <a:cubicBezTo>
                  <a:pt x="1193963" y="165618"/>
                  <a:pt x="1142733" y="214566"/>
                  <a:pt x="1079481" y="214566"/>
                </a:cubicBezTo>
                <a:cubicBezTo>
                  <a:pt x="1015182" y="214566"/>
                  <a:pt x="964998" y="165618"/>
                  <a:pt x="966044" y="104559"/>
                </a:cubicBezTo>
                <a:cubicBezTo>
                  <a:pt x="966044" y="58385"/>
                  <a:pt x="994566" y="19876"/>
                  <a:pt x="1035953" y="3721"/>
                </a:cubicBezTo>
                <a:close/>
                <a:moveTo>
                  <a:pt x="817587" y="0"/>
                </a:moveTo>
                <a:lnTo>
                  <a:pt x="851654" y="0"/>
                </a:lnTo>
                <a:lnTo>
                  <a:pt x="878475" y="5645"/>
                </a:lnTo>
                <a:cubicBezTo>
                  <a:pt x="918244" y="22463"/>
                  <a:pt x="946179" y="60782"/>
                  <a:pt x="946179" y="105063"/>
                </a:cubicBezTo>
                <a:cubicBezTo>
                  <a:pt x="946179" y="165114"/>
                  <a:pt x="895473" y="214061"/>
                  <a:pt x="833265" y="213557"/>
                </a:cubicBezTo>
                <a:cubicBezTo>
                  <a:pt x="772626" y="213053"/>
                  <a:pt x="722442" y="164103"/>
                  <a:pt x="721919" y="105568"/>
                </a:cubicBezTo>
                <a:cubicBezTo>
                  <a:pt x="721919" y="60909"/>
                  <a:pt x="751030" y="21643"/>
                  <a:pt x="791609" y="5014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pPr lvl="0"/>
            <a:endParaRPr lang="zh-CN" altLang="en-US" sz="755"/>
          </a:p>
        </p:txBody>
      </p:sp>
      <p:sp>
        <p:nvSpPr>
          <p:cNvPr id="29" name="任意多边形: 形状 28"/>
          <p:cNvSpPr/>
          <p:nvPr userDrawn="1">
            <p:custDataLst>
              <p:tags r:id="rId15"/>
            </p:custDataLst>
          </p:nvPr>
        </p:nvSpPr>
        <p:spPr>
          <a:xfrm>
            <a:off x="7240693" y="1898485"/>
            <a:ext cx="1073231" cy="981240"/>
          </a:xfrm>
          <a:custGeom>
            <a:avLst/>
            <a:gdLst>
              <a:gd name="connsiteX0" fmla="*/ 2420740 w 3250491"/>
              <a:gd name="connsiteY0" fmla="*/ 2971734 h 2971831"/>
              <a:gd name="connsiteX1" fmla="*/ 2421188 w 3250491"/>
              <a:gd name="connsiteY1" fmla="*/ 2971831 h 2971831"/>
              <a:gd name="connsiteX2" fmla="*/ 2420160 w 3250491"/>
              <a:gd name="connsiteY2" fmla="*/ 2971831 h 2971831"/>
              <a:gd name="connsiteX3" fmla="*/ 259586 w 3250491"/>
              <a:gd name="connsiteY3" fmla="*/ 2808741 h 2971831"/>
              <a:gd name="connsiteX4" fmla="*/ 294609 w 3250491"/>
              <a:gd name="connsiteY4" fmla="*/ 2843057 h 2971831"/>
              <a:gd name="connsiteX5" fmla="*/ 259071 w 3250491"/>
              <a:gd name="connsiteY5" fmla="*/ 2876865 h 2971831"/>
              <a:gd name="connsiteX6" fmla="*/ 225593 w 3250491"/>
              <a:gd name="connsiteY6" fmla="*/ 2841037 h 2971831"/>
              <a:gd name="connsiteX7" fmla="*/ 259586 w 3250491"/>
              <a:gd name="connsiteY7" fmla="*/ 2808741 h 2971831"/>
              <a:gd name="connsiteX8" fmla="*/ 499084 w 3250491"/>
              <a:gd name="connsiteY8" fmla="*/ 2792090 h 2971831"/>
              <a:gd name="connsiteX9" fmla="*/ 549559 w 3250491"/>
              <a:gd name="connsiteY9" fmla="*/ 2842551 h 2971831"/>
              <a:gd name="connsiteX10" fmla="*/ 497539 w 3250491"/>
              <a:gd name="connsiteY10" fmla="*/ 2893518 h 2971831"/>
              <a:gd name="connsiteX11" fmla="*/ 447065 w 3250491"/>
              <a:gd name="connsiteY11" fmla="*/ 2843560 h 2971831"/>
              <a:gd name="connsiteX12" fmla="*/ 499084 w 3250491"/>
              <a:gd name="connsiteY12" fmla="*/ 2792090 h 2971831"/>
              <a:gd name="connsiteX13" fmla="*/ 739098 w 3250491"/>
              <a:gd name="connsiteY13" fmla="*/ 2778970 h 2971831"/>
              <a:gd name="connsiteX14" fmla="*/ 804510 w 3250491"/>
              <a:gd name="connsiteY14" fmla="*/ 2842551 h 2971831"/>
              <a:gd name="connsiteX15" fmla="*/ 739614 w 3250491"/>
              <a:gd name="connsiteY15" fmla="*/ 2906638 h 2971831"/>
              <a:gd name="connsiteX16" fmla="*/ 673688 w 3250491"/>
              <a:gd name="connsiteY16" fmla="*/ 2843057 h 2971831"/>
              <a:gd name="connsiteX17" fmla="*/ 739098 w 3250491"/>
              <a:gd name="connsiteY17" fmla="*/ 2778970 h 2971831"/>
              <a:gd name="connsiteX18" fmla="*/ 979628 w 3250491"/>
              <a:gd name="connsiteY18" fmla="*/ 2767363 h 2971831"/>
              <a:gd name="connsiteX19" fmla="*/ 1054825 w 3250491"/>
              <a:gd name="connsiteY19" fmla="*/ 2844570 h 2971831"/>
              <a:gd name="connsiteX20" fmla="*/ 978082 w 3250491"/>
              <a:gd name="connsiteY20" fmla="*/ 2918245 h 2971831"/>
              <a:gd name="connsiteX21" fmla="*/ 900824 w 3250491"/>
              <a:gd name="connsiteY21" fmla="*/ 2842047 h 2971831"/>
              <a:gd name="connsiteX22" fmla="*/ 979628 w 3250491"/>
              <a:gd name="connsiteY22" fmla="*/ 2767363 h 2971831"/>
              <a:gd name="connsiteX23" fmla="*/ 1219126 w 3250491"/>
              <a:gd name="connsiteY23" fmla="*/ 2757775 h 2971831"/>
              <a:gd name="connsiteX24" fmla="*/ 1306170 w 3250491"/>
              <a:gd name="connsiteY24" fmla="*/ 2843560 h 2971831"/>
              <a:gd name="connsiteX25" fmla="*/ 1220156 w 3250491"/>
              <a:gd name="connsiteY25" fmla="*/ 2928337 h 2971831"/>
              <a:gd name="connsiteX26" fmla="*/ 1132082 w 3250491"/>
              <a:gd name="connsiteY26" fmla="*/ 2843560 h 2971831"/>
              <a:gd name="connsiteX27" fmla="*/ 1219126 w 3250491"/>
              <a:gd name="connsiteY27" fmla="*/ 2757775 h 2971831"/>
              <a:gd name="connsiteX28" fmla="*/ 1459140 w 3250491"/>
              <a:gd name="connsiteY28" fmla="*/ 2748692 h 2971831"/>
              <a:gd name="connsiteX29" fmla="*/ 1553910 w 3250491"/>
              <a:gd name="connsiteY29" fmla="*/ 2843560 h 2971831"/>
              <a:gd name="connsiteX30" fmla="*/ 1458110 w 3250491"/>
              <a:gd name="connsiteY30" fmla="*/ 2936915 h 2971831"/>
              <a:gd name="connsiteX31" fmla="*/ 1361794 w 3250491"/>
              <a:gd name="connsiteY31" fmla="*/ 2843560 h 2971831"/>
              <a:gd name="connsiteX32" fmla="*/ 1459140 w 3250491"/>
              <a:gd name="connsiteY32" fmla="*/ 2748692 h 2971831"/>
              <a:gd name="connsiteX33" fmla="*/ 3137177 w 3250491"/>
              <a:gd name="connsiteY33" fmla="*/ 2741627 h 2971831"/>
              <a:gd name="connsiteX34" fmla="*/ 3243792 w 3250491"/>
              <a:gd name="connsiteY34" fmla="*/ 2844570 h 2971831"/>
              <a:gd name="connsiteX35" fmla="*/ 3138721 w 3250491"/>
              <a:gd name="connsiteY35" fmla="*/ 2949531 h 2971831"/>
              <a:gd name="connsiteX36" fmla="*/ 3031592 w 3250491"/>
              <a:gd name="connsiteY36" fmla="*/ 2846083 h 2971831"/>
              <a:gd name="connsiteX37" fmla="*/ 3137177 w 3250491"/>
              <a:gd name="connsiteY37" fmla="*/ 2741627 h 2971831"/>
              <a:gd name="connsiteX38" fmla="*/ 1697608 w 3250491"/>
              <a:gd name="connsiteY38" fmla="*/ 2740112 h 2971831"/>
              <a:gd name="connsiteX39" fmla="*/ 1803195 w 3250491"/>
              <a:gd name="connsiteY39" fmla="*/ 2841542 h 2971831"/>
              <a:gd name="connsiteX40" fmla="*/ 1700185 w 3250491"/>
              <a:gd name="connsiteY40" fmla="*/ 2945494 h 2971831"/>
              <a:gd name="connsiteX41" fmla="*/ 1594599 w 3250491"/>
              <a:gd name="connsiteY41" fmla="*/ 2844064 h 2971831"/>
              <a:gd name="connsiteX42" fmla="*/ 1697608 w 3250491"/>
              <a:gd name="connsiteY42" fmla="*/ 2740112 h 2971831"/>
              <a:gd name="connsiteX43" fmla="*/ 2898708 w 3250491"/>
              <a:gd name="connsiteY43" fmla="*/ 2734562 h 2971831"/>
              <a:gd name="connsiteX44" fmla="*/ 3009444 w 3250491"/>
              <a:gd name="connsiteY44" fmla="*/ 2847093 h 2971831"/>
              <a:gd name="connsiteX45" fmla="*/ 2895103 w 3250491"/>
              <a:gd name="connsiteY45" fmla="*/ 2956092 h 2971831"/>
              <a:gd name="connsiteX46" fmla="*/ 2784367 w 3250491"/>
              <a:gd name="connsiteY46" fmla="*/ 2843560 h 2971831"/>
              <a:gd name="connsiteX47" fmla="*/ 2898708 w 3250491"/>
              <a:gd name="connsiteY47" fmla="*/ 2734562 h 2971831"/>
              <a:gd name="connsiteX48" fmla="*/ 1938652 w 3250491"/>
              <a:gd name="connsiteY48" fmla="*/ 2733553 h 2971831"/>
              <a:gd name="connsiteX49" fmla="*/ 2048874 w 3250491"/>
              <a:gd name="connsiteY49" fmla="*/ 2843560 h 2971831"/>
              <a:gd name="connsiteX50" fmla="*/ 1936592 w 3250491"/>
              <a:gd name="connsiteY50" fmla="*/ 2951549 h 2971831"/>
              <a:gd name="connsiteX51" fmla="*/ 1826886 w 3250491"/>
              <a:gd name="connsiteY51" fmla="*/ 2841542 h 2971831"/>
              <a:gd name="connsiteX52" fmla="*/ 1938652 w 3250491"/>
              <a:gd name="connsiteY52" fmla="*/ 2733553 h 2971831"/>
              <a:gd name="connsiteX53" fmla="*/ 19056 w 3250491"/>
              <a:gd name="connsiteY53" fmla="*/ 2593773 h 2971831"/>
              <a:gd name="connsiteX54" fmla="*/ 42750 w 3250491"/>
              <a:gd name="connsiteY54" fmla="*/ 2609417 h 2971831"/>
              <a:gd name="connsiteX55" fmla="*/ 18027 w 3250491"/>
              <a:gd name="connsiteY55" fmla="*/ 2624050 h 2971831"/>
              <a:gd name="connsiteX56" fmla="*/ 3090 w 3250491"/>
              <a:gd name="connsiteY56" fmla="*/ 2606893 h 2971831"/>
              <a:gd name="connsiteX57" fmla="*/ 19056 w 3250491"/>
              <a:gd name="connsiteY57" fmla="*/ 2593773 h 2971831"/>
              <a:gd name="connsiteX58" fmla="*/ 260616 w 3250491"/>
              <a:gd name="connsiteY58" fmla="*/ 2572075 h 2971831"/>
              <a:gd name="connsiteX59" fmla="*/ 297184 w 3250491"/>
              <a:gd name="connsiteY59" fmla="*/ 2611435 h 2971831"/>
              <a:gd name="connsiteX60" fmla="*/ 259071 w 3250491"/>
              <a:gd name="connsiteY60" fmla="*/ 2645749 h 2971831"/>
              <a:gd name="connsiteX61" fmla="*/ 221987 w 3250491"/>
              <a:gd name="connsiteY61" fmla="*/ 2606893 h 2971831"/>
              <a:gd name="connsiteX62" fmla="*/ 260616 w 3250491"/>
              <a:gd name="connsiteY62" fmla="*/ 2572075 h 2971831"/>
              <a:gd name="connsiteX63" fmla="*/ 499084 w 3250491"/>
              <a:gd name="connsiteY63" fmla="*/ 2555422 h 2971831"/>
              <a:gd name="connsiteX64" fmla="*/ 552650 w 3250491"/>
              <a:gd name="connsiteY64" fmla="*/ 2608407 h 2971831"/>
              <a:gd name="connsiteX65" fmla="*/ 497025 w 3250491"/>
              <a:gd name="connsiteY65" fmla="*/ 2661897 h 2971831"/>
              <a:gd name="connsiteX66" fmla="*/ 443459 w 3250491"/>
              <a:gd name="connsiteY66" fmla="*/ 2608911 h 2971831"/>
              <a:gd name="connsiteX67" fmla="*/ 499084 w 3250491"/>
              <a:gd name="connsiteY67" fmla="*/ 2555422 h 2971831"/>
              <a:gd name="connsiteX68" fmla="*/ 740128 w 3250491"/>
              <a:gd name="connsiteY68" fmla="*/ 2541797 h 2971831"/>
              <a:gd name="connsiteX69" fmla="*/ 808115 w 3250491"/>
              <a:gd name="connsiteY69" fmla="*/ 2610426 h 2971831"/>
              <a:gd name="connsiteX70" fmla="*/ 739098 w 3250491"/>
              <a:gd name="connsiteY70" fmla="*/ 2675522 h 2971831"/>
              <a:gd name="connsiteX71" fmla="*/ 671627 w 3250491"/>
              <a:gd name="connsiteY71" fmla="*/ 2606893 h 2971831"/>
              <a:gd name="connsiteX72" fmla="*/ 740128 w 3250491"/>
              <a:gd name="connsiteY72" fmla="*/ 2541797 h 2971831"/>
              <a:gd name="connsiteX73" fmla="*/ 978597 w 3250491"/>
              <a:gd name="connsiteY73" fmla="*/ 2530695 h 2971831"/>
              <a:gd name="connsiteX74" fmla="*/ 1058430 w 3250491"/>
              <a:gd name="connsiteY74" fmla="*/ 2610426 h 2971831"/>
              <a:gd name="connsiteX75" fmla="*/ 978082 w 3250491"/>
              <a:gd name="connsiteY75" fmla="*/ 2687127 h 2971831"/>
              <a:gd name="connsiteX76" fmla="*/ 898764 w 3250491"/>
              <a:gd name="connsiteY76" fmla="*/ 2607398 h 2971831"/>
              <a:gd name="connsiteX77" fmla="*/ 978597 w 3250491"/>
              <a:gd name="connsiteY77" fmla="*/ 2530695 h 2971831"/>
              <a:gd name="connsiteX78" fmla="*/ 1217581 w 3250491"/>
              <a:gd name="connsiteY78" fmla="*/ 2520098 h 2971831"/>
              <a:gd name="connsiteX79" fmla="*/ 1309260 w 3250491"/>
              <a:gd name="connsiteY79" fmla="*/ 2607902 h 2971831"/>
              <a:gd name="connsiteX80" fmla="*/ 1219642 w 3250491"/>
              <a:gd name="connsiteY80" fmla="*/ 2697219 h 2971831"/>
              <a:gd name="connsiteX81" fmla="*/ 1128477 w 3250491"/>
              <a:gd name="connsiteY81" fmla="*/ 2608407 h 2971831"/>
              <a:gd name="connsiteX82" fmla="*/ 1217581 w 3250491"/>
              <a:gd name="connsiteY82" fmla="*/ 2520098 h 2971831"/>
              <a:gd name="connsiteX83" fmla="*/ 1458110 w 3250491"/>
              <a:gd name="connsiteY83" fmla="*/ 2510511 h 2971831"/>
              <a:gd name="connsiteX84" fmla="*/ 1558030 w 3250491"/>
              <a:gd name="connsiteY84" fmla="*/ 2608407 h 2971831"/>
              <a:gd name="connsiteX85" fmla="*/ 1459654 w 3250491"/>
              <a:gd name="connsiteY85" fmla="*/ 2706808 h 2971831"/>
              <a:gd name="connsiteX86" fmla="*/ 1358189 w 3250491"/>
              <a:gd name="connsiteY86" fmla="*/ 2607902 h 2971831"/>
              <a:gd name="connsiteX87" fmla="*/ 1458110 w 3250491"/>
              <a:gd name="connsiteY87" fmla="*/ 2510511 h 2971831"/>
              <a:gd name="connsiteX88" fmla="*/ 1700698 w 3250491"/>
              <a:gd name="connsiteY88" fmla="*/ 2502941 h 2971831"/>
              <a:gd name="connsiteX89" fmla="*/ 1807829 w 3250491"/>
              <a:gd name="connsiteY89" fmla="*/ 2609417 h 2971831"/>
              <a:gd name="connsiteX90" fmla="*/ 1700698 w 3250491"/>
              <a:gd name="connsiteY90" fmla="*/ 2715387 h 2971831"/>
              <a:gd name="connsiteX91" fmla="*/ 1590479 w 3250491"/>
              <a:gd name="connsiteY91" fmla="*/ 2608911 h 2971831"/>
              <a:gd name="connsiteX92" fmla="*/ 1700698 w 3250491"/>
              <a:gd name="connsiteY92" fmla="*/ 2502941 h 2971831"/>
              <a:gd name="connsiteX93" fmla="*/ 3137692 w 3250491"/>
              <a:gd name="connsiteY93" fmla="*/ 2500419 h 2971831"/>
              <a:gd name="connsiteX94" fmla="*/ 3248943 w 3250491"/>
              <a:gd name="connsiteY94" fmla="*/ 2609417 h 2971831"/>
              <a:gd name="connsiteX95" fmla="*/ 3139236 w 3250491"/>
              <a:gd name="connsiteY95" fmla="*/ 2717406 h 2971831"/>
              <a:gd name="connsiteX96" fmla="*/ 3027986 w 3250491"/>
              <a:gd name="connsiteY96" fmla="*/ 2608407 h 2971831"/>
              <a:gd name="connsiteX97" fmla="*/ 3137692 w 3250491"/>
              <a:gd name="connsiteY97" fmla="*/ 2500419 h 2971831"/>
              <a:gd name="connsiteX98" fmla="*/ 2542808 w 3250491"/>
              <a:gd name="connsiteY98" fmla="*/ 2446424 h 2971831"/>
              <a:gd name="connsiteX99" fmla="*/ 2488727 w 3250491"/>
              <a:gd name="connsiteY99" fmla="*/ 2498904 h 2971831"/>
              <a:gd name="connsiteX100" fmla="*/ 2539202 w 3250491"/>
              <a:gd name="connsiteY100" fmla="*/ 2557441 h 2971831"/>
              <a:gd name="connsiteX101" fmla="*/ 2598949 w 3250491"/>
              <a:gd name="connsiteY101" fmla="*/ 2494867 h 2971831"/>
              <a:gd name="connsiteX102" fmla="*/ 2542808 w 3250491"/>
              <a:gd name="connsiteY102" fmla="*/ 2446424 h 2971831"/>
              <a:gd name="connsiteX103" fmla="*/ 2289918 w 3250491"/>
              <a:gd name="connsiteY103" fmla="*/ 2443900 h 2971831"/>
              <a:gd name="connsiteX104" fmla="*/ 2226567 w 3250491"/>
              <a:gd name="connsiteY104" fmla="*/ 2494867 h 2971831"/>
              <a:gd name="connsiteX105" fmla="*/ 2265710 w 3250491"/>
              <a:gd name="connsiteY105" fmla="*/ 2523631 h 2971831"/>
              <a:gd name="connsiteX106" fmla="*/ 2294038 w 3250491"/>
              <a:gd name="connsiteY106" fmla="*/ 2558450 h 2971831"/>
              <a:gd name="connsiteX107" fmla="*/ 2345028 w 3250491"/>
              <a:gd name="connsiteY107" fmla="*/ 2498904 h 2971831"/>
              <a:gd name="connsiteX108" fmla="*/ 2289918 w 3250491"/>
              <a:gd name="connsiteY108" fmla="*/ 2443900 h 2971831"/>
              <a:gd name="connsiteX109" fmla="*/ 2783336 w 3250491"/>
              <a:gd name="connsiteY109" fmla="*/ 2419174 h 2971831"/>
              <a:gd name="connsiteX110" fmla="*/ 2710714 w 3250491"/>
              <a:gd name="connsiteY110" fmla="*/ 2495876 h 2971831"/>
              <a:gd name="connsiteX111" fmla="*/ 2781276 w 3250491"/>
              <a:gd name="connsiteY111" fmla="*/ 2578129 h 2971831"/>
              <a:gd name="connsiteX112" fmla="*/ 2872440 w 3250491"/>
              <a:gd name="connsiteY112" fmla="*/ 2492345 h 2971831"/>
              <a:gd name="connsiteX113" fmla="*/ 2783336 w 3250491"/>
              <a:gd name="connsiteY113" fmla="*/ 2419174 h 2971831"/>
              <a:gd name="connsiteX114" fmla="*/ 18542 w 3250491"/>
              <a:gd name="connsiteY114" fmla="*/ 2354583 h 2971831"/>
              <a:gd name="connsiteX115" fmla="*/ 37084 w 3250491"/>
              <a:gd name="connsiteY115" fmla="*/ 2372244 h 2971831"/>
              <a:gd name="connsiteX116" fmla="*/ 19056 w 3250491"/>
              <a:gd name="connsiteY116" fmla="*/ 2390411 h 2971831"/>
              <a:gd name="connsiteX117" fmla="*/ 0 w 3250491"/>
              <a:gd name="connsiteY117" fmla="*/ 2373253 h 2971831"/>
              <a:gd name="connsiteX118" fmla="*/ 18542 w 3250491"/>
              <a:gd name="connsiteY118" fmla="*/ 2354583 h 2971831"/>
              <a:gd name="connsiteX119" fmla="*/ 258556 w 3250491"/>
              <a:gd name="connsiteY119" fmla="*/ 2333893 h 2971831"/>
              <a:gd name="connsiteX120" fmla="*/ 299245 w 3250491"/>
              <a:gd name="connsiteY120" fmla="*/ 2373253 h 2971831"/>
              <a:gd name="connsiteX121" fmla="*/ 258040 w 3250491"/>
              <a:gd name="connsiteY121" fmla="*/ 2411605 h 2971831"/>
              <a:gd name="connsiteX122" fmla="*/ 220442 w 3250491"/>
              <a:gd name="connsiteY122" fmla="*/ 2372749 h 2971831"/>
              <a:gd name="connsiteX123" fmla="*/ 258556 w 3250491"/>
              <a:gd name="connsiteY123" fmla="*/ 2333893 h 2971831"/>
              <a:gd name="connsiteX124" fmla="*/ 496509 w 3250491"/>
              <a:gd name="connsiteY124" fmla="*/ 2317745 h 2971831"/>
              <a:gd name="connsiteX125" fmla="*/ 554710 w 3250491"/>
              <a:gd name="connsiteY125" fmla="*/ 2372749 h 2971831"/>
              <a:gd name="connsiteX126" fmla="*/ 498570 w 3250491"/>
              <a:gd name="connsiteY126" fmla="*/ 2427247 h 2971831"/>
              <a:gd name="connsiteX127" fmla="*/ 442429 w 3250491"/>
              <a:gd name="connsiteY127" fmla="*/ 2373758 h 2971831"/>
              <a:gd name="connsiteX128" fmla="*/ 496509 w 3250491"/>
              <a:gd name="connsiteY128" fmla="*/ 2317745 h 2971831"/>
              <a:gd name="connsiteX129" fmla="*/ 740128 w 3250491"/>
              <a:gd name="connsiteY129" fmla="*/ 2304626 h 2971831"/>
              <a:gd name="connsiteX130" fmla="*/ 808631 w 3250491"/>
              <a:gd name="connsiteY130" fmla="*/ 2372244 h 2971831"/>
              <a:gd name="connsiteX131" fmla="*/ 740128 w 3250491"/>
              <a:gd name="connsiteY131" fmla="*/ 2440367 h 2971831"/>
              <a:gd name="connsiteX132" fmla="*/ 670597 w 3250491"/>
              <a:gd name="connsiteY132" fmla="*/ 2371235 h 2971831"/>
              <a:gd name="connsiteX133" fmla="*/ 740128 w 3250491"/>
              <a:gd name="connsiteY133" fmla="*/ 2304626 h 2971831"/>
              <a:gd name="connsiteX134" fmla="*/ 980657 w 3250491"/>
              <a:gd name="connsiteY134" fmla="*/ 2292515 h 2971831"/>
              <a:gd name="connsiteX135" fmla="*/ 1058945 w 3250491"/>
              <a:gd name="connsiteY135" fmla="*/ 2374262 h 2971831"/>
              <a:gd name="connsiteX136" fmla="*/ 977051 w 3250491"/>
              <a:gd name="connsiteY136" fmla="*/ 2452480 h 2971831"/>
              <a:gd name="connsiteX137" fmla="*/ 896704 w 3250491"/>
              <a:gd name="connsiteY137" fmla="*/ 2372244 h 2971831"/>
              <a:gd name="connsiteX138" fmla="*/ 980657 w 3250491"/>
              <a:gd name="connsiteY138" fmla="*/ 2292515 h 2971831"/>
              <a:gd name="connsiteX139" fmla="*/ 1220672 w 3250491"/>
              <a:gd name="connsiteY139" fmla="*/ 2282422 h 2971831"/>
              <a:gd name="connsiteX140" fmla="*/ 1311320 w 3250491"/>
              <a:gd name="connsiteY140" fmla="*/ 2372749 h 2971831"/>
              <a:gd name="connsiteX141" fmla="*/ 1218095 w 3250491"/>
              <a:gd name="connsiteY141" fmla="*/ 2462572 h 2971831"/>
              <a:gd name="connsiteX142" fmla="*/ 1127962 w 3250491"/>
              <a:gd name="connsiteY142" fmla="*/ 2372749 h 2971831"/>
              <a:gd name="connsiteX143" fmla="*/ 1220672 w 3250491"/>
              <a:gd name="connsiteY143" fmla="*/ 2282422 h 2971831"/>
              <a:gd name="connsiteX144" fmla="*/ 1458110 w 3250491"/>
              <a:gd name="connsiteY144" fmla="*/ 2273843 h 2971831"/>
              <a:gd name="connsiteX145" fmla="*/ 1558545 w 3250491"/>
              <a:gd name="connsiteY145" fmla="*/ 2372749 h 2971831"/>
              <a:gd name="connsiteX146" fmla="*/ 1457595 w 3250491"/>
              <a:gd name="connsiteY146" fmla="*/ 2471655 h 2971831"/>
              <a:gd name="connsiteX147" fmla="*/ 1356644 w 3250491"/>
              <a:gd name="connsiteY147" fmla="*/ 2372244 h 2971831"/>
              <a:gd name="connsiteX148" fmla="*/ 1458110 w 3250491"/>
              <a:gd name="connsiteY148" fmla="*/ 2273843 h 2971831"/>
              <a:gd name="connsiteX149" fmla="*/ 3139752 w 3250491"/>
              <a:gd name="connsiteY149" fmla="*/ 2265264 h 2971831"/>
              <a:gd name="connsiteX150" fmla="*/ 3250488 w 3250491"/>
              <a:gd name="connsiteY150" fmla="*/ 2374768 h 2971831"/>
              <a:gd name="connsiteX151" fmla="*/ 3138208 w 3250491"/>
              <a:gd name="connsiteY151" fmla="*/ 2484775 h 2971831"/>
              <a:gd name="connsiteX152" fmla="*/ 3025926 w 3250491"/>
              <a:gd name="connsiteY152" fmla="*/ 2374262 h 2971831"/>
              <a:gd name="connsiteX153" fmla="*/ 3139752 w 3250491"/>
              <a:gd name="connsiteY153" fmla="*/ 2265264 h 2971831"/>
              <a:gd name="connsiteX154" fmla="*/ 1697608 w 3250491"/>
              <a:gd name="connsiteY154" fmla="*/ 2265264 h 2971831"/>
              <a:gd name="connsiteX155" fmla="*/ 1809376 w 3250491"/>
              <a:gd name="connsiteY155" fmla="*/ 2372749 h 2971831"/>
              <a:gd name="connsiteX156" fmla="*/ 1700185 w 3250491"/>
              <a:gd name="connsiteY156" fmla="*/ 2480233 h 2971831"/>
              <a:gd name="connsiteX157" fmla="*/ 1588933 w 3250491"/>
              <a:gd name="connsiteY157" fmla="*/ 2372749 h 2971831"/>
              <a:gd name="connsiteX158" fmla="*/ 1697608 w 3250491"/>
              <a:gd name="connsiteY158" fmla="*/ 2265264 h 2971831"/>
              <a:gd name="connsiteX159" fmla="*/ 2540232 w 3250491"/>
              <a:gd name="connsiteY159" fmla="*/ 2196131 h 2971831"/>
              <a:gd name="connsiteX160" fmla="*/ 2489242 w 3250491"/>
              <a:gd name="connsiteY160" fmla="*/ 2252144 h 2971831"/>
              <a:gd name="connsiteX161" fmla="*/ 2542808 w 3250491"/>
              <a:gd name="connsiteY161" fmla="*/ 2304120 h 2971831"/>
              <a:gd name="connsiteX162" fmla="*/ 2599463 w 3250491"/>
              <a:gd name="connsiteY162" fmla="*/ 2254668 h 2971831"/>
              <a:gd name="connsiteX163" fmla="*/ 2540232 w 3250491"/>
              <a:gd name="connsiteY163" fmla="*/ 2196131 h 2971831"/>
              <a:gd name="connsiteX164" fmla="*/ 2295582 w 3250491"/>
              <a:gd name="connsiteY164" fmla="*/ 2195626 h 2971831"/>
              <a:gd name="connsiteX165" fmla="*/ 2233262 w 3250491"/>
              <a:gd name="connsiteY165" fmla="*/ 2253659 h 2971831"/>
              <a:gd name="connsiteX166" fmla="*/ 2285282 w 3250491"/>
              <a:gd name="connsiteY166" fmla="*/ 2298570 h 2971831"/>
              <a:gd name="connsiteX167" fmla="*/ 2339362 w 3250491"/>
              <a:gd name="connsiteY167" fmla="*/ 2247603 h 2971831"/>
              <a:gd name="connsiteX168" fmla="*/ 2347088 w 3250491"/>
              <a:gd name="connsiteY168" fmla="*/ 2251135 h 2971831"/>
              <a:gd name="connsiteX169" fmla="*/ 2318246 w 3250491"/>
              <a:gd name="connsiteY169" fmla="*/ 2224895 h 2971831"/>
              <a:gd name="connsiteX170" fmla="*/ 2295582 w 3250491"/>
              <a:gd name="connsiteY170" fmla="*/ 2195626 h 2971831"/>
              <a:gd name="connsiteX171" fmla="*/ 2784882 w 3250491"/>
              <a:gd name="connsiteY171" fmla="*/ 2172919 h 2971831"/>
              <a:gd name="connsiteX172" fmla="*/ 2713290 w 3250491"/>
              <a:gd name="connsiteY172" fmla="*/ 2253153 h 2971831"/>
              <a:gd name="connsiteX173" fmla="*/ 2753979 w 3250491"/>
              <a:gd name="connsiteY173" fmla="*/ 2284945 h 2971831"/>
              <a:gd name="connsiteX174" fmla="*/ 2785911 w 3250491"/>
              <a:gd name="connsiteY174" fmla="*/ 2327838 h 2971831"/>
              <a:gd name="connsiteX175" fmla="*/ 2875015 w 3250491"/>
              <a:gd name="connsiteY175" fmla="*/ 2255677 h 2971831"/>
              <a:gd name="connsiteX176" fmla="*/ 2784882 w 3250491"/>
              <a:gd name="connsiteY176" fmla="*/ 2172919 h 2971831"/>
              <a:gd name="connsiteX177" fmla="*/ 2054024 w 3250491"/>
              <a:gd name="connsiteY177" fmla="*/ 2160808 h 2971831"/>
              <a:gd name="connsiteX178" fmla="*/ 1954619 w 3250491"/>
              <a:gd name="connsiteY178" fmla="*/ 2255172 h 2971831"/>
              <a:gd name="connsiteX179" fmla="*/ 2052479 w 3250491"/>
              <a:gd name="connsiteY179" fmla="*/ 2340958 h 2971831"/>
              <a:gd name="connsiteX180" fmla="*/ 2132311 w 3250491"/>
              <a:gd name="connsiteY180" fmla="*/ 2253659 h 2971831"/>
              <a:gd name="connsiteX181" fmla="*/ 2054024 w 3250491"/>
              <a:gd name="connsiteY181" fmla="*/ 2160808 h 2971831"/>
              <a:gd name="connsiteX182" fmla="*/ 16481 w 3250491"/>
              <a:gd name="connsiteY182" fmla="*/ 2122962 h 2971831"/>
              <a:gd name="connsiteX183" fmla="*/ 34509 w 3250491"/>
              <a:gd name="connsiteY183" fmla="*/ 2137091 h 2971831"/>
              <a:gd name="connsiteX184" fmla="*/ 24207 w 3250491"/>
              <a:gd name="connsiteY184" fmla="*/ 2154753 h 2971831"/>
              <a:gd name="connsiteX185" fmla="*/ 2575 w 3250491"/>
              <a:gd name="connsiteY185" fmla="*/ 2139109 h 2971831"/>
              <a:gd name="connsiteX186" fmla="*/ 16481 w 3250491"/>
              <a:gd name="connsiteY186" fmla="*/ 2122962 h 2971831"/>
              <a:gd name="connsiteX187" fmla="*/ 259586 w 3250491"/>
              <a:gd name="connsiteY187" fmla="*/ 2100253 h 2971831"/>
              <a:gd name="connsiteX188" fmla="*/ 298215 w 3250491"/>
              <a:gd name="connsiteY188" fmla="*/ 2138605 h 2971831"/>
              <a:gd name="connsiteX189" fmla="*/ 259586 w 3250491"/>
              <a:gd name="connsiteY189" fmla="*/ 2176956 h 2971831"/>
              <a:gd name="connsiteX190" fmla="*/ 220957 w 3250491"/>
              <a:gd name="connsiteY190" fmla="*/ 2138605 h 2971831"/>
              <a:gd name="connsiteX191" fmla="*/ 259586 w 3250491"/>
              <a:gd name="connsiteY191" fmla="*/ 2100253 h 2971831"/>
              <a:gd name="connsiteX192" fmla="*/ 499084 w 3250491"/>
              <a:gd name="connsiteY192" fmla="*/ 2084106 h 2971831"/>
              <a:gd name="connsiteX193" fmla="*/ 554195 w 3250491"/>
              <a:gd name="connsiteY193" fmla="*/ 2139109 h 2971831"/>
              <a:gd name="connsiteX194" fmla="*/ 498054 w 3250491"/>
              <a:gd name="connsiteY194" fmla="*/ 2193104 h 2971831"/>
              <a:gd name="connsiteX195" fmla="*/ 443459 w 3250491"/>
              <a:gd name="connsiteY195" fmla="*/ 2138100 h 2971831"/>
              <a:gd name="connsiteX196" fmla="*/ 499084 w 3250491"/>
              <a:gd name="connsiteY196" fmla="*/ 2084106 h 2971831"/>
              <a:gd name="connsiteX197" fmla="*/ 741159 w 3250491"/>
              <a:gd name="connsiteY197" fmla="*/ 2071995 h 2971831"/>
              <a:gd name="connsiteX198" fmla="*/ 809145 w 3250491"/>
              <a:gd name="connsiteY198" fmla="*/ 2138100 h 2971831"/>
              <a:gd name="connsiteX199" fmla="*/ 740128 w 3250491"/>
              <a:gd name="connsiteY199" fmla="*/ 2206224 h 2971831"/>
              <a:gd name="connsiteX200" fmla="*/ 671627 w 3250491"/>
              <a:gd name="connsiteY200" fmla="*/ 2138605 h 2971831"/>
              <a:gd name="connsiteX201" fmla="*/ 741159 w 3250491"/>
              <a:gd name="connsiteY201" fmla="*/ 2071995 h 2971831"/>
              <a:gd name="connsiteX202" fmla="*/ 978597 w 3250491"/>
              <a:gd name="connsiteY202" fmla="*/ 2059884 h 2971831"/>
              <a:gd name="connsiteX203" fmla="*/ 1058430 w 3250491"/>
              <a:gd name="connsiteY203" fmla="*/ 2139615 h 2971831"/>
              <a:gd name="connsiteX204" fmla="*/ 979113 w 3250491"/>
              <a:gd name="connsiteY204" fmla="*/ 2217830 h 2971831"/>
              <a:gd name="connsiteX205" fmla="*/ 898249 w 3250491"/>
              <a:gd name="connsiteY205" fmla="*/ 2139109 h 2971831"/>
              <a:gd name="connsiteX206" fmla="*/ 978597 w 3250491"/>
              <a:gd name="connsiteY206" fmla="*/ 2059884 h 2971831"/>
              <a:gd name="connsiteX207" fmla="*/ 1222731 w 3250491"/>
              <a:gd name="connsiteY207" fmla="*/ 2049287 h 2971831"/>
              <a:gd name="connsiteX208" fmla="*/ 1309260 w 3250491"/>
              <a:gd name="connsiteY208" fmla="*/ 2142137 h 2971831"/>
              <a:gd name="connsiteX209" fmla="*/ 1215520 w 3250491"/>
              <a:gd name="connsiteY209" fmla="*/ 2227923 h 2971831"/>
              <a:gd name="connsiteX210" fmla="*/ 1128477 w 3250491"/>
              <a:gd name="connsiteY210" fmla="*/ 2134567 h 2971831"/>
              <a:gd name="connsiteX211" fmla="*/ 1222731 w 3250491"/>
              <a:gd name="connsiteY211" fmla="*/ 2049287 h 2971831"/>
              <a:gd name="connsiteX212" fmla="*/ 1459654 w 3250491"/>
              <a:gd name="connsiteY212" fmla="*/ 2041213 h 2971831"/>
              <a:gd name="connsiteX213" fmla="*/ 1557514 w 3250491"/>
              <a:gd name="connsiteY213" fmla="*/ 2142137 h 2971831"/>
              <a:gd name="connsiteX214" fmla="*/ 1455535 w 3250491"/>
              <a:gd name="connsiteY214" fmla="*/ 2236502 h 2971831"/>
              <a:gd name="connsiteX215" fmla="*/ 1357160 w 3250491"/>
              <a:gd name="connsiteY215" fmla="*/ 2138100 h 2971831"/>
              <a:gd name="connsiteX216" fmla="*/ 1459654 w 3250491"/>
              <a:gd name="connsiteY216" fmla="*/ 2041213 h 2971831"/>
              <a:gd name="connsiteX217" fmla="*/ 1697608 w 3250491"/>
              <a:gd name="connsiteY217" fmla="*/ 2032130 h 2971831"/>
              <a:gd name="connsiteX218" fmla="*/ 1807314 w 3250491"/>
              <a:gd name="connsiteY218" fmla="*/ 2138605 h 2971831"/>
              <a:gd name="connsiteX219" fmla="*/ 1698639 w 3250491"/>
              <a:gd name="connsiteY219" fmla="*/ 2245585 h 2971831"/>
              <a:gd name="connsiteX220" fmla="*/ 1589448 w 3250491"/>
              <a:gd name="connsiteY220" fmla="*/ 2138100 h 2971831"/>
              <a:gd name="connsiteX221" fmla="*/ 1697608 w 3250491"/>
              <a:gd name="connsiteY221" fmla="*/ 2032130 h 2971831"/>
              <a:gd name="connsiteX222" fmla="*/ 3138208 w 3250491"/>
              <a:gd name="connsiteY222" fmla="*/ 2029607 h 2971831"/>
              <a:gd name="connsiteX223" fmla="*/ 3249458 w 3250491"/>
              <a:gd name="connsiteY223" fmla="*/ 2137595 h 2971831"/>
              <a:gd name="connsiteX224" fmla="*/ 3140267 w 3250491"/>
              <a:gd name="connsiteY224" fmla="*/ 2248107 h 2971831"/>
              <a:gd name="connsiteX225" fmla="*/ 3026955 w 3250491"/>
              <a:gd name="connsiteY225" fmla="*/ 2138100 h 2971831"/>
              <a:gd name="connsiteX226" fmla="*/ 3138208 w 3250491"/>
              <a:gd name="connsiteY226" fmla="*/ 2029607 h 2971831"/>
              <a:gd name="connsiteX227" fmla="*/ 2539718 w 3250491"/>
              <a:gd name="connsiteY227" fmla="*/ 1925654 h 2971831"/>
              <a:gd name="connsiteX228" fmla="*/ 2464520 w 3250491"/>
              <a:gd name="connsiteY228" fmla="*/ 2016486 h 2971831"/>
              <a:gd name="connsiteX229" fmla="*/ 2540748 w 3250491"/>
              <a:gd name="connsiteY229" fmla="*/ 2088648 h 2971831"/>
              <a:gd name="connsiteX230" fmla="*/ 2625216 w 3250491"/>
              <a:gd name="connsiteY230" fmla="*/ 2017495 h 2971831"/>
              <a:gd name="connsiteX231" fmla="*/ 2539718 w 3250491"/>
              <a:gd name="connsiteY231" fmla="*/ 1925654 h 2971831"/>
              <a:gd name="connsiteX232" fmla="*/ 2297129 w 3250491"/>
              <a:gd name="connsiteY232" fmla="*/ 1919095 h 2971831"/>
              <a:gd name="connsiteX233" fmla="*/ 2210086 w 3250491"/>
              <a:gd name="connsiteY233" fmla="*/ 2016991 h 2971831"/>
              <a:gd name="connsiteX234" fmla="*/ 2292493 w 3250491"/>
              <a:gd name="connsiteY234" fmla="*/ 2084610 h 2971831"/>
              <a:gd name="connsiteX235" fmla="*/ 2328546 w 3250491"/>
              <a:gd name="connsiteY235" fmla="*/ 2042727 h 2971831"/>
              <a:gd name="connsiteX236" fmla="*/ 2370264 w 3250491"/>
              <a:gd name="connsiteY236" fmla="*/ 2012954 h 2971831"/>
              <a:gd name="connsiteX237" fmla="*/ 2297129 w 3250491"/>
              <a:gd name="connsiteY237" fmla="*/ 1919095 h 2971831"/>
              <a:gd name="connsiteX238" fmla="*/ 262676 w 3250491"/>
              <a:gd name="connsiteY238" fmla="*/ 1867623 h 2971831"/>
              <a:gd name="connsiteX239" fmla="*/ 295639 w 3250491"/>
              <a:gd name="connsiteY239" fmla="*/ 1904460 h 2971831"/>
              <a:gd name="connsiteX240" fmla="*/ 258556 w 3250491"/>
              <a:gd name="connsiteY240" fmla="*/ 1937766 h 2971831"/>
              <a:gd name="connsiteX241" fmla="*/ 224562 w 3250491"/>
              <a:gd name="connsiteY241" fmla="*/ 1899919 h 2971831"/>
              <a:gd name="connsiteX242" fmla="*/ 262676 w 3250491"/>
              <a:gd name="connsiteY242" fmla="*/ 1867623 h 2971831"/>
              <a:gd name="connsiteX243" fmla="*/ 498054 w 3250491"/>
              <a:gd name="connsiteY243" fmla="*/ 1850466 h 2971831"/>
              <a:gd name="connsiteX244" fmla="*/ 551104 w 3250491"/>
              <a:gd name="connsiteY244" fmla="*/ 1902947 h 2971831"/>
              <a:gd name="connsiteX245" fmla="*/ 499084 w 3250491"/>
              <a:gd name="connsiteY245" fmla="*/ 1953914 h 2971831"/>
              <a:gd name="connsiteX246" fmla="*/ 445519 w 3250491"/>
              <a:gd name="connsiteY246" fmla="*/ 1901432 h 2971831"/>
              <a:gd name="connsiteX247" fmla="*/ 498054 w 3250491"/>
              <a:gd name="connsiteY247" fmla="*/ 1850466 h 2971831"/>
              <a:gd name="connsiteX248" fmla="*/ 739098 w 3250491"/>
              <a:gd name="connsiteY248" fmla="*/ 1837851 h 2971831"/>
              <a:gd name="connsiteX249" fmla="*/ 805540 w 3250491"/>
              <a:gd name="connsiteY249" fmla="*/ 1900929 h 2971831"/>
              <a:gd name="connsiteX250" fmla="*/ 741673 w 3250491"/>
              <a:gd name="connsiteY250" fmla="*/ 1967034 h 2971831"/>
              <a:gd name="connsiteX251" fmla="*/ 673172 w 3250491"/>
              <a:gd name="connsiteY251" fmla="*/ 1902442 h 2971831"/>
              <a:gd name="connsiteX252" fmla="*/ 739098 w 3250491"/>
              <a:gd name="connsiteY252" fmla="*/ 1837851 h 2971831"/>
              <a:gd name="connsiteX253" fmla="*/ 977051 w 3250491"/>
              <a:gd name="connsiteY253" fmla="*/ 1825740 h 2971831"/>
              <a:gd name="connsiteX254" fmla="*/ 1055854 w 3250491"/>
              <a:gd name="connsiteY254" fmla="*/ 1900423 h 2971831"/>
              <a:gd name="connsiteX255" fmla="*/ 978597 w 3250491"/>
              <a:gd name="connsiteY255" fmla="*/ 1979144 h 2971831"/>
              <a:gd name="connsiteX256" fmla="*/ 899794 w 3250491"/>
              <a:gd name="connsiteY256" fmla="*/ 1904460 h 2971831"/>
              <a:gd name="connsiteX257" fmla="*/ 977051 w 3250491"/>
              <a:gd name="connsiteY257" fmla="*/ 1825740 h 2971831"/>
              <a:gd name="connsiteX258" fmla="*/ 1218095 w 3250491"/>
              <a:gd name="connsiteY258" fmla="*/ 1815648 h 2971831"/>
              <a:gd name="connsiteX259" fmla="*/ 1307714 w 3250491"/>
              <a:gd name="connsiteY259" fmla="*/ 1902442 h 2971831"/>
              <a:gd name="connsiteX260" fmla="*/ 1219642 w 3250491"/>
              <a:gd name="connsiteY260" fmla="*/ 1988731 h 2971831"/>
              <a:gd name="connsiteX261" fmla="*/ 1132082 w 3250491"/>
              <a:gd name="connsiteY261" fmla="*/ 1902947 h 2971831"/>
              <a:gd name="connsiteX262" fmla="*/ 1218095 w 3250491"/>
              <a:gd name="connsiteY262" fmla="*/ 1815648 h 2971831"/>
              <a:gd name="connsiteX263" fmla="*/ 1459140 w 3250491"/>
              <a:gd name="connsiteY263" fmla="*/ 1807069 h 2971831"/>
              <a:gd name="connsiteX264" fmla="*/ 1555454 w 3250491"/>
              <a:gd name="connsiteY264" fmla="*/ 1903956 h 2971831"/>
              <a:gd name="connsiteX265" fmla="*/ 1458110 w 3250491"/>
              <a:gd name="connsiteY265" fmla="*/ 1997311 h 2971831"/>
              <a:gd name="connsiteX266" fmla="*/ 1360765 w 3250491"/>
              <a:gd name="connsiteY266" fmla="*/ 1901432 h 2971831"/>
              <a:gd name="connsiteX267" fmla="*/ 1459140 w 3250491"/>
              <a:gd name="connsiteY267" fmla="*/ 1807069 h 2971831"/>
              <a:gd name="connsiteX268" fmla="*/ 3137177 w 3250491"/>
              <a:gd name="connsiteY268" fmla="*/ 1798995 h 2971831"/>
              <a:gd name="connsiteX269" fmla="*/ 3245852 w 3250491"/>
              <a:gd name="connsiteY269" fmla="*/ 1903956 h 2971831"/>
              <a:gd name="connsiteX270" fmla="*/ 3138208 w 3250491"/>
              <a:gd name="connsiteY270" fmla="*/ 2010431 h 2971831"/>
              <a:gd name="connsiteX271" fmla="*/ 3031076 w 3250491"/>
              <a:gd name="connsiteY271" fmla="*/ 1903956 h 2971831"/>
              <a:gd name="connsiteX272" fmla="*/ 3137177 w 3250491"/>
              <a:gd name="connsiteY272" fmla="*/ 1798995 h 2971831"/>
              <a:gd name="connsiteX273" fmla="*/ 1699669 w 3250491"/>
              <a:gd name="connsiteY273" fmla="*/ 1798995 h 2971831"/>
              <a:gd name="connsiteX274" fmla="*/ 1804738 w 3250491"/>
              <a:gd name="connsiteY274" fmla="*/ 1903956 h 2971831"/>
              <a:gd name="connsiteX275" fmla="*/ 1699669 w 3250491"/>
              <a:gd name="connsiteY275" fmla="*/ 2005890 h 2971831"/>
              <a:gd name="connsiteX276" fmla="*/ 1593568 w 3250491"/>
              <a:gd name="connsiteY276" fmla="*/ 1902442 h 2971831"/>
              <a:gd name="connsiteX277" fmla="*/ 1699669 w 3250491"/>
              <a:gd name="connsiteY277" fmla="*/ 1798995 h 2971831"/>
              <a:gd name="connsiteX278" fmla="*/ 2899223 w 3250491"/>
              <a:gd name="connsiteY278" fmla="*/ 1793444 h 2971831"/>
              <a:gd name="connsiteX279" fmla="*/ 3014595 w 3250491"/>
              <a:gd name="connsiteY279" fmla="*/ 1904460 h 2971831"/>
              <a:gd name="connsiteX280" fmla="*/ 2900768 w 3250491"/>
              <a:gd name="connsiteY280" fmla="*/ 2016991 h 2971831"/>
              <a:gd name="connsiteX281" fmla="*/ 2786427 w 3250491"/>
              <a:gd name="connsiteY281" fmla="*/ 1906479 h 2971831"/>
              <a:gd name="connsiteX282" fmla="*/ 2899223 w 3250491"/>
              <a:gd name="connsiteY282" fmla="*/ 1793444 h 2971831"/>
              <a:gd name="connsiteX283" fmla="*/ 1940713 w 3250491"/>
              <a:gd name="connsiteY283" fmla="*/ 1792434 h 2971831"/>
              <a:gd name="connsiteX284" fmla="*/ 2052995 w 3250491"/>
              <a:gd name="connsiteY284" fmla="*/ 1902947 h 2971831"/>
              <a:gd name="connsiteX285" fmla="*/ 1939683 w 3250491"/>
              <a:gd name="connsiteY285" fmla="*/ 2012449 h 2971831"/>
              <a:gd name="connsiteX286" fmla="*/ 1827402 w 3250491"/>
              <a:gd name="connsiteY286" fmla="*/ 1901938 h 2971831"/>
              <a:gd name="connsiteX287" fmla="*/ 1940713 w 3250491"/>
              <a:gd name="connsiteY287" fmla="*/ 1792434 h 2971831"/>
              <a:gd name="connsiteX288" fmla="*/ 2172486 w 3250491"/>
              <a:gd name="connsiteY288" fmla="*/ 1786883 h 2971831"/>
              <a:gd name="connsiteX289" fmla="*/ 2297643 w 3250491"/>
              <a:gd name="connsiteY289" fmla="*/ 1888313 h 2971831"/>
              <a:gd name="connsiteX290" fmla="*/ 2422800 w 3250491"/>
              <a:gd name="connsiteY290" fmla="*/ 1787388 h 2971831"/>
              <a:gd name="connsiteX291" fmla="*/ 2539718 w 3250491"/>
              <a:gd name="connsiteY291" fmla="*/ 1881248 h 2971831"/>
              <a:gd name="connsiteX292" fmla="*/ 2600492 w 3250491"/>
              <a:gd name="connsiteY292" fmla="*/ 1803032 h 2971831"/>
              <a:gd name="connsiteX293" fmla="*/ 2669511 w 3250491"/>
              <a:gd name="connsiteY293" fmla="*/ 1788397 h 2971831"/>
              <a:gd name="connsiteX294" fmla="*/ 2772520 w 3250491"/>
              <a:gd name="connsiteY294" fmla="*/ 1873174 h 2971831"/>
              <a:gd name="connsiteX295" fmla="*/ 2695777 w 3250491"/>
              <a:gd name="connsiteY295" fmla="*/ 2018000 h 2971831"/>
              <a:gd name="connsiteX296" fmla="*/ 2782821 w 3250491"/>
              <a:gd name="connsiteY296" fmla="*/ 2104795 h 2971831"/>
              <a:gd name="connsiteX297" fmla="*/ 2920340 w 3250491"/>
              <a:gd name="connsiteY297" fmla="*/ 2023550 h 2971831"/>
              <a:gd name="connsiteX298" fmla="*/ 3017684 w 3250491"/>
              <a:gd name="connsiteY298" fmla="*/ 2125989 h 2971831"/>
              <a:gd name="connsiteX299" fmla="*/ 3008414 w 3250491"/>
              <a:gd name="connsiteY299" fmla="*/ 2184021 h 2971831"/>
              <a:gd name="connsiteX300" fmla="*/ 2973905 w 3250491"/>
              <a:gd name="connsiteY300" fmla="*/ 2228932 h 2971831"/>
              <a:gd name="connsiteX301" fmla="*/ 2921886 w 3250491"/>
              <a:gd name="connsiteY301" fmla="*/ 2257190 h 2971831"/>
              <a:gd name="connsiteX302" fmla="*/ 3018199 w 3250491"/>
              <a:gd name="connsiteY302" fmla="*/ 2377290 h 2971831"/>
              <a:gd name="connsiteX303" fmla="*/ 2920340 w 3250491"/>
              <a:gd name="connsiteY303" fmla="*/ 2492849 h 2971831"/>
              <a:gd name="connsiteX304" fmla="*/ 3012533 w 3250491"/>
              <a:gd name="connsiteY304" fmla="*/ 2629601 h 2971831"/>
              <a:gd name="connsiteX305" fmla="*/ 2920340 w 3250491"/>
              <a:gd name="connsiteY305" fmla="*/ 2721946 h 2971831"/>
              <a:gd name="connsiteX306" fmla="*/ 2779730 w 3250491"/>
              <a:gd name="connsiteY306" fmla="*/ 2642721 h 2971831"/>
              <a:gd name="connsiteX307" fmla="*/ 2683932 w 3250491"/>
              <a:gd name="connsiteY307" fmla="*/ 2729516 h 2971831"/>
              <a:gd name="connsiteX308" fmla="*/ 2771490 w 3250491"/>
              <a:gd name="connsiteY308" fmla="*/ 2871819 h 2971831"/>
              <a:gd name="connsiteX309" fmla="*/ 2657664 w 3250491"/>
              <a:gd name="connsiteY309" fmla="*/ 2959623 h 2971831"/>
              <a:gd name="connsiteX310" fmla="*/ 2544352 w 3250491"/>
              <a:gd name="connsiteY310" fmla="*/ 2870810 h 2971831"/>
              <a:gd name="connsiteX311" fmla="*/ 2631911 w 3250491"/>
              <a:gd name="connsiteY311" fmla="*/ 2729516 h 2971831"/>
              <a:gd name="connsiteX312" fmla="*/ 2539718 w 3250491"/>
              <a:gd name="connsiteY312" fmla="*/ 2651300 h 2971831"/>
              <a:gd name="connsiteX313" fmla="*/ 2450098 w 3250491"/>
              <a:gd name="connsiteY313" fmla="*/ 2731031 h 2971831"/>
              <a:gd name="connsiteX314" fmla="*/ 2531992 w 3250491"/>
              <a:gd name="connsiteY314" fmla="*/ 2814797 h 2971831"/>
              <a:gd name="connsiteX315" fmla="*/ 2526842 w 3250491"/>
              <a:gd name="connsiteY315" fmla="*/ 2888472 h 2971831"/>
              <a:gd name="connsiteX316" fmla="*/ 2406319 w 3250491"/>
              <a:gd name="connsiteY316" fmla="*/ 2960632 h 2971831"/>
              <a:gd name="connsiteX317" fmla="*/ 2300218 w 3250491"/>
              <a:gd name="connsiteY317" fmla="*/ 2866269 h 2971831"/>
              <a:gd name="connsiteX318" fmla="*/ 2378506 w 3250491"/>
              <a:gd name="connsiteY318" fmla="*/ 2732544 h 2971831"/>
              <a:gd name="connsiteX319" fmla="*/ 2331636 w 3250491"/>
              <a:gd name="connsiteY319" fmla="*/ 2702267 h 2971831"/>
              <a:gd name="connsiteX320" fmla="*/ 2293008 w 3250491"/>
              <a:gd name="connsiteY320" fmla="*/ 2656347 h 2971831"/>
              <a:gd name="connsiteX321" fmla="*/ 2191027 w 3250491"/>
              <a:gd name="connsiteY321" fmla="*/ 2729011 h 2971831"/>
              <a:gd name="connsiteX322" fmla="*/ 2283221 w 3250491"/>
              <a:gd name="connsiteY322" fmla="*/ 2796125 h 2971831"/>
              <a:gd name="connsiteX323" fmla="*/ 2291977 w 3250491"/>
              <a:gd name="connsiteY323" fmla="*/ 2869296 h 2971831"/>
              <a:gd name="connsiteX324" fmla="*/ 2170941 w 3250491"/>
              <a:gd name="connsiteY324" fmla="*/ 2957605 h 2971831"/>
              <a:gd name="connsiteX325" fmla="*/ 2062780 w 3250491"/>
              <a:gd name="connsiteY325" fmla="*/ 2857690 h 2971831"/>
              <a:gd name="connsiteX326" fmla="*/ 2162185 w 3250491"/>
              <a:gd name="connsiteY326" fmla="*/ 2729516 h 2971831"/>
              <a:gd name="connsiteX327" fmla="*/ 2053508 w 3250491"/>
              <a:gd name="connsiteY327" fmla="*/ 2622537 h 2971831"/>
              <a:gd name="connsiteX328" fmla="*/ 1988613 w 3250491"/>
              <a:gd name="connsiteY328" fmla="*/ 2709332 h 2971831"/>
              <a:gd name="connsiteX329" fmla="*/ 1911355 w 3250491"/>
              <a:gd name="connsiteY329" fmla="*/ 2718919 h 2971831"/>
              <a:gd name="connsiteX330" fmla="*/ 1820705 w 3250491"/>
              <a:gd name="connsiteY330" fmla="*/ 2600838 h 2971831"/>
              <a:gd name="connsiteX331" fmla="*/ 1922686 w 3250491"/>
              <a:gd name="connsiteY331" fmla="*/ 2494363 h 2971831"/>
              <a:gd name="connsiteX332" fmla="*/ 2053508 w 3250491"/>
              <a:gd name="connsiteY332" fmla="*/ 2592260 h 2971831"/>
              <a:gd name="connsiteX333" fmla="*/ 2132311 w 3250491"/>
              <a:gd name="connsiteY333" fmla="*/ 2494867 h 2971831"/>
              <a:gd name="connsiteX334" fmla="*/ 2084411 w 3250491"/>
              <a:gd name="connsiteY334" fmla="*/ 2458535 h 2971831"/>
              <a:gd name="connsiteX335" fmla="*/ 2050933 w 3250491"/>
              <a:gd name="connsiteY335" fmla="*/ 2410091 h 2971831"/>
              <a:gd name="connsiteX336" fmla="*/ 1906719 w 3250491"/>
              <a:gd name="connsiteY336" fmla="*/ 2483260 h 2971831"/>
              <a:gd name="connsiteX337" fmla="*/ 1818646 w 3250491"/>
              <a:gd name="connsiteY337" fmla="*/ 2378301 h 2971831"/>
              <a:gd name="connsiteX338" fmla="*/ 1920625 w 3250491"/>
              <a:gd name="connsiteY338" fmla="*/ 2252650 h 2971831"/>
              <a:gd name="connsiteX339" fmla="*/ 1831523 w 3250491"/>
              <a:gd name="connsiteY339" fmla="*/ 2188057 h 2971831"/>
              <a:gd name="connsiteX340" fmla="*/ 1822251 w 3250491"/>
              <a:gd name="connsiteY340" fmla="*/ 2114888 h 2971831"/>
              <a:gd name="connsiteX341" fmla="*/ 1924745 w 3250491"/>
              <a:gd name="connsiteY341" fmla="*/ 2024056 h 2971831"/>
              <a:gd name="connsiteX342" fmla="*/ 2050933 w 3250491"/>
              <a:gd name="connsiteY342" fmla="*/ 2109336 h 2971831"/>
              <a:gd name="connsiteX343" fmla="*/ 2088532 w 3250491"/>
              <a:gd name="connsiteY343" fmla="*/ 2053323 h 2971831"/>
              <a:gd name="connsiteX344" fmla="*/ 2144672 w 3250491"/>
              <a:gd name="connsiteY344" fmla="*/ 2014973 h 2971831"/>
              <a:gd name="connsiteX345" fmla="*/ 2062264 w 3250491"/>
              <a:gd name="connsiteY345" fmla="*/ 1879229 h 2971831"/>
              <a:gd name="connsiteX346" fmla="*/ 2172486 w 3250491"/>
              <a:gd name="connsiteY346" fmla="*/ 1786883 h 2971831"/>
              <a:gd name="connsiteX347" fmla="*/ 259586 w 3250491"/>
              <a:gd name="connsiteY347" fmla="*/ 1638525 h 2971831"/>
              <a:gd name="connsiteX348" fmla="*/ 289975 w 3250491"/>
              <a:gd name="connsiteY348" fmla="*/ 1668298 h 2971831"/>
              <a:gd name="connsiteX349" fmla="*/ 260101 w 3250491"/>
              <a:gd name="connsiteY349" fmla="*/ 1698575 h 2971831"/>
              <a:gd name="connsiteX350" fmla="*/ 229713 w 3250491"/>
              <a:gd name="connsiteY350" fmla="*/ 1668803 h 2971831"/>
              <a:gd name="connsiteX351" fmla="*/ 259586 w 3250491"/>
              <a:gd name="connsiteY351" fmla="*/ 1638525 h 2971831"/>
              <a:gd name="connsiteX352" fmla="*/ 499600 w 3250491"/>
              <a:gd name="connsiteY352" fmla="*/ 1621873 h 2971831"/>
              <a:gd name="connsiteX353" fmla="*/ 545439 w 3250491"/>
              <a:gd name="connsiteY353" fmla="*/ 1668803 h 2971831"/>
              <a:gd name="connsiteX354" fmla="*/ 496509 w 3250491"/>
              <a:gd name="connsiteY354" fmla="*/ 1715228 h 2971831"/>
              <a:gd name="connsiteX355" fmla="*/ 450155 w 3250491"/>
              <a:gd name="connsiteY355" fmla="*/ 1668298 h 2971831"/>
              <a:gd name="connsiteX356" fmla="*/ 499600 w 3250491"/>
              <a:gd name="connsiteY356" fmla="*/ 1621873 h 2971831"/>
              <a:gd name="connsiteX357" fmla="*/ 738583 w 3250491"/>
              <a:gd name="connsiteY357" fmla="*/ 1607743 h 2971831"/>
              <a:gd name="connsiteX358" fmla="*/ 801420 w 3250491"/>
              <a:gd name="connsiteY358" fmla="*/ 1667793 h 2971831"/>
              <a:gd name="connsiteX359" fmla="*/ 740644 w 3250491"/>
              <a:gd name="connsiteY359" fmla="*/ 1729862 h 2971831"/>
              <a:gd name="connsiteX360" fmla="*/ 677292 w 3250491"/>
              <a:gd name="connsiteY360" fmla="*/ 1669811 h 2971831"/>
              <a:gd name="connsiteX361" fmla="*/ 738583 w 3250491"/>
              <a:gd name="connsiteY361" fmla="*/ 1607743 h 2971831"/>
              <a:gd name="connsiteX362" fmla="*/ 978082 w 3250491"/>
              <a:gd name="connsiteY362" fmla="*/ 1596137 h 2971831"/>
              <a:gd name="connsiteX363" fmla="*/ 1052250 w 3250491"/>
              <a:gd name="connsiteY363" fmla="*/ 1669307 h 2971831"/>
              <a:gd name="connsiteX364" fmla="*/ 977051 w 3250491"/>
              <a:gd name="connsiteY364" fmla="*/ 1740964 h 2971831"/>
              <a:gd name="connsiteX365" fmla="*/ 904430 w 3250491"/>
              <a:gd name="connsiteY365" fmla="*/ 1666785 h 2971831"/>
              <a:gd name="connsiteX366" fmla="*/ 978082 w 3250491"/>
              <a:gd name="connsiteY366" fmla="*/ 1596137 h 2971831"/>
              <a:gd name="connsiteX367" fmla="*/ 1219642 w 3250491"/>
              <a:gd name="connsiteY367" fmla="*/ 1586045 h 2971831"/>
              <a:gd name="connsiteX368" fmla="*/ 1303079 w 3250491"/>
              <a:gd name="connsiteY368" fmla="*/ 1669811 h 2971831"/>
              <a:gd name="connsiteX369" fmla="*/ 1217581 w 3250491"/>
              <a:gd name="connsiteY369" fmla="*/ 1751056 h 2971831"/>
              <a:gd name="connsiteX370" fmla="*/ 1135172 w 3250491"/>
              <a:gd name="connsiteY370" fmla="*/ 1668803 h 2971831"/>
              <a:gd name="connsiteX371" fmla="*/ 1219642 w 3250491"/>
              <a:gd name="connsiteY371" fmla="*/ 1586045 h 2971831"/>
              <a:gd name="connsiteX372" fmla="*/ 1461716 w 3250491"/>
              <a:gd name="connsiteY372" fmla="*/ 1578981 h 2971831"/>
              <a:gd name="connsiteX373" fmla="*/ 1552363 w 3250491"/>
              <a:gd name="connsiteY373" fmla="*/ 1670820 h 2971831"/>
              <a:gd name="connsiteX374" fmla="*/ 1460170 w 3250491"/>
              <a:gd name="connsiteY374" fmla="*/ 1759130 h 2971831"/>
              <a:gd name="connsiteX375" fmla="*/ 1367461 w 3250491"/>
              <a:gd name="connsiteY375" fmla="*/ 1668298 h 2971831"/>
              <a:gd name="connsiteX376" fmla="*/ 1461716 w 3250491"/>
              <a:gd name="connsiteY376" fmla="*/ 1578981 h 2971831"/>
              <a:gd name="connsiteX377" fmla="*/ 1697094 w 3250491"/>
              <a:gd name="connsiteY377" fmla="*/ 1570401 h 2971831"/>
              <a:gd name="connsiteX378" fmla="*/ 1799074 w 3250491"/>
              <a:gd name="connsiteY378" fmla="*/ 1668803 h 2971831"/>
              <a:gd name="connsiteX379" fmla="*/ 1699153 w 3250491"/>
              <a:gd name="connsiteY379" fmla="*/ 1766698 h 2971831"/>
              <a:gd name="connsiteX380" fmla="*/ 1599234 w 3250491"/>
              <a:gd name="connsiteY380" fmla="*/ 1669811 h 2971831"/>
              <a:gd name="connsiteX381" fmla="*/ 1697094 w 3250491"/>
              <a:gd name="connsiteY381" fmla="*/ 1570401 h 2971831"/>
              <a:gd name="connsiteX382" fmla="*/ 3138721 w 3250491"/>
              <a:gd name="connsiteY382" fmla="*/ 1568888 h 2971831"/>
              <a:gd name="connsiteX383" fmla="*/ 3240187 w 3250491"/>
              <a:gd name="connsiteY383" fmla="*/ 1667793 h 2971831"/>
              <a:gd name="connsiteX384" fmla="*/ 3137692 w 3250491"/>
              <a:gd name="connsiteY384" fmla="*/ 1768213 h 2971831"/>
              <a:gd name="connsiteX385" fmla="*/ 3036227 w 3250491"/>
              <a:gd name="connsiteY385" fmla="*/ 1669307 h 2971831"/>
              <a:gd name="connsiteX386" fmla="*/ 3138721 w 3250491"/>
              <a:gd name="connsiteY386" fmla="*/ 1568888 h 2971831"/>
              <a:gd name="connsiteX387" fmla="*/ 1939167 w 3250491"/>
              <a:gd name="connsiteY387" fmla="*/ 1564850 h 2971831"/>
              <a:gd name="connsiteX388" fmla="*/ 2045783 w 3250491"/>
              <a:gd name="connsiteY388" fmla="*/ 1667793 h 2971831"/>
              <a:gd name="connsiteX389" fmla="*/ 1941227 w 3250491"/>
              <a:gd name="connsiteY389" fmla="*/ 1772755 h 2971831"/>
              <a:gd name="connsiteX390" fmla="*/ 1833582 w 3250491"/>
              <a:gd name="connsiteY390" fmla="*/ 1669811 h 2971831"/>
              <a:gd name="connsiteX391" fmla="*/ 1939167 w 3250491"/>
              <a:gd name="connsiteY391" fmla="*/ 1564850 h 2971831"/>
              <a:gd name="connsiteX392" fmla="*/ 2900768 w 3250491"/>
              <a:gd name="connsiteY392" fmla="*/ 1563841 h 2971831"/>
              <a:gd name="connsiteX393" fmla="*/ 3006868 w 3250491"/>
              <a:gd name="connsiteY393" fmla="*/ 1668298 h 2971831"/>
              <a:gd name="connsiteX394" fmla="*/ 2899223 w 3250491"/>
              <a:gd name="connsiteY394" fmla="*/ 1773763 h 2971831"/>
              <a:gd name="connsiteX395" fmla="*/ 2792093 w 3250491"/>
              <a:gd name="connsiteY395" fmla="*/ 1667793 h 2971831"/>
              <a:gd name="connsiteX396" fmla="*/ 2900768 w 3250491"/>
              <a:gd name="connsiteY396" fmla="*/ 1563841 h 2971831"/>
              <a:gd name="connsiteX397" fmla="*/ 2179696 w 3250491"/>
              <a:gd name="connsiteY397" fmla="*/ 1560309 h 2971831"/>
              <a:gd name="connsiteX398" fmla="*/ 2288886 w 3250491"/>
              <a:gd name="connsiteY398" fmla="*/ 1668803 h 2971831"/>
              <a:gd name="connsiteX399" fmla="*/ 2177636 w 3250491"/>
              <a:gd name="connsiteY399" fmla="*/ 1777296 h 2971831"/>
              <a:gd name="connsiteX400" fmla="*/ 2067930 w 3250491"/>
              <a:gd name="connsiteY400" fmla="*/ 1669307 h 2971831"/>
              <a:gd name="connsiteX401" fmla="*/ 2179696 w 3250491"/>
              <a:gd name="connsiteY401" fmla="*/ 1560309 h 2971831"/>
              <a:gd name="connsiteX402" fmla="*/ 2657664 w 3250491"/>
              <a:gd name="connsiteY402" fmla="*/ 1559804 h 2971831"/>
              <a:gd name="connsiteX403" fmla="*/ 2769946 w 3250491"/>
              <a:gd name="connsiteY403" fmla="*/ 1667793 h 2971831"/>
              <a:gd name="connsiteX404" fmla="*/ 2659209 w 3250491"/>
              <a:gd name="connsiteY404" fmla="*/ 1777296 h 2971831"/>
              <a:gd name="connsiteX405" fmla="*/ 2547958 w 3250491"/>
              <a:gd name="connsiteY405" fmla="*/ 1669811 h 2971831"/>
              <a:gd name="connsiteX406" fmla="*/ 2657664 w 3250491"/>
              <a:gd name="connsiteY406" fmla="*/ 1559804 h 2971831"/>
              <a:gd name="connsiteX407" fmla="*/ 2421256 w 3250491"/>
              <a:gd name="connsiteY407" fmla="*/ 1559300 h 2971831"/>
              <a:gd name="connsiteX408" fmla="*/ 2531992 w 3250491"/>
              <a:gd name="connsiteY408" fmla="*/ 1668298 h 2971831"/>
              <a:gd name="connsiteX409" fmla="*/ 2419711 w 3250491"/>
              <a:gd name="connsiteY409" fmla="*/ 1778305 h 2971831"/>
              <a:gd name="connsiteX410" fmla="*/ 2307945 w 3250491"/>
              <a:gd name="connsiteY410" fmla="*/ 1668298 h 2971831"/>
              <a:gd name="connsiteX411" fmla="*/ 2421256 w 3250491"/>
              <a:gd name="connsiteY411" fmla="*/ 1559300 h 2971831"/>
              <a:gd name="connsiteX412" fmla="*/ 261131 w 3250491"/>
              <a:gd name="connsiteY412" fmla="*/ 1410437 h 2971831"/>
              <a:gd name="connsiteX413" fmla="*/ 281218 w 3250491"/>
              <a:gd name="connsiteY413" fmla="*/ 1433145 h 2971831"/>
              <a:gd name="connsiteX414" fmla="*/ 259586 w 3250491"/>
              <a:gd name="connsiteY414" fmla="*/ 1454339 h 2971831"/>
              <a:gd name="connsiteX415" fmla="*/ 237439 w 3250491"/>
              <a:gd name="connsiteY415" fmla="*/ 1432640 h 2971831"/>
              <a:gd name="connsiteX416" fmla="*/ 261131 w 3250491"/>
              <a:gd name="connsiteY416" fmla="*/ 1410437 h 2971831"/>
              <a:gd name="connsiteX417" fmla="*/ 498570 w 3250491"/>
              <a:gd name="connsiteY417" fmla="*/ 1392270 h 2971831"/>
              <a:gd name="connsiteX418" fmla="*/ 539773 w 3250491"/>
              <a:gd name="connsiteY418" fmla="*/ 1433649 h 2971831"/>
              <a:gd name="connsiteX419" fmla="*/ 498570 w 3250491"/>
              <a:gd name="connsiteY419" fmla="*/ 1472505 h 2971831"/>
              <a:gd name="connsiteX420" fmla="*/ 457366 w 3250491"/>
              <a:gd name="connsiteY420" fmla="*/ 1431125 h 2971831"/>
              <a:gd name="connsiteX421" fmla="*/ 498570 w 3250491"/>
              <a:gd name="connsiteY421" fmla="*/ 1392270 h 2971831"/>
              <a:gd name="connsiteX422" fmla="*/ 739098 w 3250491"/>
              <a:gd name="connsiteY422" fmla="*/ 1378140 h 2971831"/>
              <a:gd name="connsiteX423" fmla="*/ 795239 w 3250491"/>
              <a:gd name="connsiteY423" fmla="*/ 1431630 h 2971831"/>
              <a:gd name="connsiteX424" fmla="*/ 741159 w 3250491"/>
              <a:gd name="connsiteY424" fmla="*/ 1487139 h 2971831"/>
              <a:gd name="connsiteX425" fmla="*/ 683472 w 3250491"/>
              <a:gd name="connsiteY425" fmla="*/ 1432640 h 2971831"/>
              <a:gd name="connsiteX426" fmla="*/ 739098 w 3250491"/>
              <a:gd name="connsiteY426" fmla="*/ 1378140 h 2971831"/>
              <a:gd name="connsiteX427" fmla="*/ 978597 w 3250491"/>
              <a:gd name="connsiteY427" fmla="*/ 1366534 h 2971831"/>
              <a:gd name="connsiteX428" fmla="*/ 1048645 w 3250491"/>
              <a:gd name="connsiteY428" fmla="*/ 1431630 h 2971831"/>
              <a:gd name="connsiteX429" fmla="*/ 982203 w 3250491"/>
              <a:gd name="connsiteY429" fmla="*/ 1498241 h 2971831"/>
              <a:gd name="connsiteX430" fmla="*/ 913700 w 3250491"/>
              <a:gd name="connsiteY430" fmla="*/ 1434154 h 2971831"/>
              <a:gd name="connsiteX431" fmla="*/ 978597 w 3250491"/>
              <a:gd name="connsiteY431" fmla="*/ 1366534 h 2971831"/>
              <a:gd name="connsiteX432" fmla="*/ 1219126 w 3250491"/>
              <a:gd name="connsiteY432" fmla="*/ 1356442 h 2971831"/>
              <a:gd name="connsiteX433" fmla="*/ 1296899 w 3250491"/>
              <a:gd name="connsiteY433" fmla="*/ 1432136 h 2971831"/>
              <a:gd name="connsiteX434" fmla="*/ 1219126 w 3250491"/>
              <a:gd name="connsiteY434" fmla="*/ 1507828 h 2971831"/>
              <a:gd name="connsiteX435" fmla="*/ 1141868 w 3250491"/>
              <a:gd name="connsiteY435" fmla="*/ 1432136 h 2971831"/>
              <a:gd name="connsiteX436" fmla="*/ 1219126 w 3250491"/>
              <a:gd name="connsiteY436" fmla="*/ 1356442 h 2971831"/>
              <a:gd name="connsiteX437" fmla="*/ 1464291 w 3250491"/>
              <a:gd name="connsiteY437" fmla="*/ 1347863 h 2971831"/>
              <a:gd name="connsiteX438" fmla="*/ 1546183 w 3250491"/>
              <a:gd name="connsiteY438" fmla="*/ 1436173 h 2971831"/>
              <a:gd name="connsiteX439" fmla="*/ 1456564 w 3250491"/>
              <a:gd name="connsiteY439" fmla="*/ 1516911 h 2971831"/>
              <a:gd name="connsiteX440" fmla="*/ 1374672 w 3250491"/>
              <a:gd name="connsiteY440" fmla="*/ 1428603 h 2971831"/>
              <a:gd name="connsiteX441" fmla="*/ 1464291 w 3250491"/>
              <a:gd name="connsiteY441" fmla="*/ 1347863 h 2971831"/>
              <a:gd name="connsiteX442" fmla="*/ 3138208 w 3250491"/>
              <a:gd name="connsiteY442" fmla="*/ 1341808 h 2971831"/>
              <a:gd name="connsiteX443" fmla="*/ 3232462 w 3250491"/>
              <a:gd name="connsiteY443" fmla="*/ 1434658 h 2971831"/>
              <a:gd name="connsiteX444" fmla="*/ 3139236 w 3250491"/>
              <a:gd name="connsiteY444" fmla="*/ 1528014 h 2971831"/>
              <a:gd name="connsiteX445" fmla="*/ 3042923 w 3250491"/>
              <a:gd name="connsiteY445" fmla="*/ 1434154 h 2971831"/>
              <a:gd name="connsiteX446" fmla="*/ 3138208 w 3250491"/>
              <a:gd name="connsiteY446" fmla="*/ 1341808 h 2971831"/>
              <a:gd name="connsiteX447" fmla="*/ 1698639 w 3250491"/>
              <a:gd name="connsiteY447" fmla="*/ 1341304 h 2971831"/>
              <a:gd name="connsiteX448" fmla="*/ 1791348 w 3250491"/>
              <a:gd name="connsiteY448" fmla="*/ 1431630 h 2971831"/>
              <a:gd name="connsiteX449" fmla="*/ 1700698 w 3250491"/>
              <a:gd name="connsiteY449" fmla="*/ 1522968 h 2971831"/>
              <a:gd name="connsiteX450" fmla="*/ 1605930 w 3250491"/>
              <a:gd name="connsiteY450" fmla="*/ 1431630 h 2971831"/>
              <a:gd name="connsiteX451" fmla="*/ 1698639 w 3250491"/>
              <a:gd name="connsiteY451" fmla="*/ 1341304 h 2971831"/>
              <a:gd name="connsiteX452" fmla="*/ 2899223 w 3250491"/>
              <a:gd name="connsiteY452" fmla="*/ 1336761 h 2971831"/>
              <a:gd name="connsiteX453" fmla="*/ 2999143 w 3250491"/>
              <a:gd name="connsiteY453" fmla="*/ 1434154 h 2971831"/>
              <a:gd name="connsiteX454" fmla="*/ 2900253 w 3250491"/>
              <a:gd name="connsiteY454" fmla="*/ 1532555 h 2971831"/>
              <a:gd name="connsiteX455" fmla="*/ 2800333 w 3250491"/>
              <a:gd name="connsiteY455" fmla="*/ 1435163 h 2971831"/>
              <a:gd name="connsiteX456" fmla="*/ 2899223 w 3250491"/>
              <a:gd name="connsiteY456" fmla="*/ 1336761 h 2971831"/>
              <a:gd name="connsiteX457" fmla="*/ 1939683 w 3250491"/>
              <a:gd name="connsiteY457" fmla="*/ 1336258 h 2971831"/>
              <a:gd name="connsiteX458" fmla="*/ 2039088 w 3250491"/>
              <a:gd name="connsiteY458" fmla="*/ 1433145 h 2971831"/>
              <a:gd name="connsiteX459" fmla="*/ 1938138 w 3250491"/>
              <a:gd name="connsiteY459" fmla="*/ 1528518 h 2971831"/>
              <a:gd name="connsiteX460" fmla="*/ 1842338 w 3250491"/>
              <a:gd name="connsiteY460" fmla="*/ 1431630 h 2971831"/>
              <a:gd name="connsiteX461" fmla="*/ 1939683 w 3250491"/>
              <a:gd name="connsiteY461" fmla="*/ 1336258 h 2971831"/>
              <a:gd name="connsiteX462" fmla="*/ 2657664 w 3250491"/>
              <a:gd name="connsiteY462" fmla="*/ 1334239 h 2971831"/>
              <a:gd name="connsiteX463" fmla="*/ 2761190 w 3250491"/>
              <a:gd name="connsiteY463" fmla="*/ 1433649 h 2971831"/>
              <a:gd name="connsiteX464" fmla="*/ 2659724 w 3250491"/>
              <a:gd name="connsiteY464" fmla="*/ 1535078 h 2971831"/>
              <a:gd name="connsiteX465" fmla="*/ 2555683 w 3250491"/>
              <a:gd name="connsiteY465" fmla="*/ 1435163 h 2971831"/>
              <a:gd name="connsiteX466" fmla="*/ 2657664 w 3250491"/>
              <a:gd name="connsiteY466" fmla="*/ 1334239 h 2971831"/>
              <a:gd name="connsiteX467" fmla="*/ 2180212 w 3250491"/>
              <a:gd name="connsiteY467" fmla="*/ 1332221 h 2971831"/>
              <a:gd name="connsiteX468" fmla="*/ 2280646 w 3250491"/>
              <a:gd name="connsiteY468" fmla="*/ 1432640 h 2971831"/>
              <a:gd name="connsiteX469" fmla="*/ 2179696 w 3250491"/>
              <a:gd name="connsiteY469" fmla="*/ 1532555 h 2971831"/>
              <a:gd name="connsiteX470" fmla="*/ 2076686 w 3250491"/>
              <a:gd name="connsiteY470" fmla="*/ 1432136 h 2971831"/>
              <a:gd name="connsiteX471" fmla="*/ 2180212 w 3250491"/>
              <a:gd name="connsiteY471" fmla="*/ 1332221 h 2971831"/>
              <a:gd name="connsiteX472" fmla="*/ 2421770 w 3250491"/>
              <a:gd name="connsiteY472" fmla="*/ 1331211 h 2971831"/>
              <a:gd name="connsiteX473" fmla="*/ 2522721 w 3250491"/>
              <a:gd name="connsiteY473" fmla="*/ 1433145 h 2971831"/>
              <a:gd name="connsiteX474" fmla="*/ 2420740 w 3250491"/>
              <a:gd name="connsiteY474" fmla="*/ 1533564 h 2971831"/>
              <a:gd name="connsiteX475" fmla="*/ 2316185 w 3250491"/>
              <a:gd name="connsiteY475" fmla="*/ 1432136 h 2971831"/>
              <a:gd name="connsiteX476" fmla="*/ 2421770 w 3250491"/>
              <a:gd name="connsiteY476" fmla="*/ 1331211 h 2971831"/>
              <a:gd name="connsiteX477" fmla="*/ 499600 w 3250491"/>
              <a:gd name="connsiteY477" fmla="*/ 1166704 h 2971831"/>
              <a:gd name="connsiteX478" fmla="*/ 533593 w 3250491"/>
              <a:gd name="connsiteY478" fmla="*/ 1199000 h 2971831"/>
              <a:gd name="connsiteX479" fmla="*/ 499600 w 3250491"/>
              <a:gd name="connsiteY479" fmla="*/ 1230791 h 2971831"/>
              <a:gd name="connsiteX480" fmla="*/ 468697 w 3250491"/>
              <a:gd name="connsiteY480" fmla="*/ 1198496 h 2971831"/>
              <a:gd name="connsiteX481" fmla="*/ 499600 w 3250491"/>
              <a:gd name="connsiteY481" fmla="*/ 1166704 h 2971831"/>
              <a:gd name="connsiteX482" fmla="*/ 739614 w 3250491"/>
              <a:gd name="connsiteY482" fmla="*/ 1152070 h 2971831"/>
              <a:gd name="connsiteX483" fmla="*/ 787514 w 3250491"/>
              <a:gd name="connsiteY483" fmla="*/ 1196981 h 2971831"/>
              <a:gd name="connsiteX484" fmla="*/ 739614 w 3250491"/>
              <a:gd name="connsiteY484" fmla="*/ 1245426 h 2971831"/>
              <a:gd name="connsiteX485" fmla="*/ 692229 w 3250491"/>
              <a:gd name="connsiteY485" fmla="*/ 1200009 h 2971831"/>
              <a:gd name="connsiteX486" fmla="*/ 739614 w 3250491"/>
              <a:gd name="connsiteY486" fmla="*/ 1152070 h 2971831"/>
              <a:gd name="connsiteX487" fmla="*/ 980657 w 3250491"/>
              <a:gd name="connsiteY487" fmla="*/ 1139455 h 2971831"/>
              <a:gd name="connsiteX488" fmla="*/ 1041433 w 3250491"/>
              <a:gd name="connsiteY488" fmla="*/ 1199000 h 2971831"/>
              <a:gd name="connsiteX489" fmla="*/ 980657 w 3250491"/>
              <a:gd name="connsiteY489" fmla="*/ 1258042 h 2971831"/>
              <a:gd name="connsiteX490" fmla="*/ 920397 w 3250491"/>
              <a:gd name="connsiteY490" fmla="*/ 1198496 h 2971831"/>
              <a:gd name="connsiteX491" fmla="*/ 980657 w 3250491"/>
              <a:gd name="connsiteY491" fmla="*/ 1139455 h 2971831"/>
              <a:gd name="connsiteX492" fmla="*/ 1219642 w 3250491"/>
              <a:gd name="connsiteY492" fmla="*/ 1129867 h 2971831"/>
              <a:gd name="connsiteX493" fmla="*/ 1288657 w 3250491"/>
              <a:gd name="connsiteY493" fmla="*/ 1197487 h 2971831"/>
              <a:gd name="connsiteX494" fmla="*/ 1218611 w 3250491"/>
              <a:gd name="connsiteY494" fmla="*/ 1267123 h 2971831"/>
              <a:gd name="connsiteX495" fmla="*/ 1149080 w 3250491"/>
              <a:gd name="connsiteY495" fmla="*/ 1199505 h 2971831"/>
              <a:gd name="connsiteX496" fmla="*/ 1219642 w 3250491"/>
              <a:gd name="connsiteY496" fmla="*/ 1129867 h 2971831"/>
              <a:gd name="connsiteX497" fmla="*/ 1461716 w 3250491"/>
              <a:gd name="connsiteY497" fmla="*/ 1122802 h 2971831"/>
              <a:gd name="connsiteX498" fmla="*/ 1538457 w 3250491"/>
              <a:gd name="connsiteY498" fmla="*/ 1199505 h 2971831"/>
              <a:gd name="connsiteX499" fmla="*/ 1460686 w 3250491"/>
              <a:gd name="connsiteY499" fmla="*/ 1274693 h 2971831"/>
              <a:gd name="connsiteX500" fmla="*/ 1382397 w 3250491"/>
              <a:gd name="connsiteY500" fmla="*/ 1199505 h 2971831"/>
              <a:gd name="connsiteX501" fmla="*/ 1461716 w 3250491"/>
              <a:gd name="connsiteY501" fmla="*/ 1122802 h 2971831"/>
              <a:gd name="connsiteX502" fmla="*/ 1698639 w 3250491"/>
              <a:gd name="connsiteY502" fmla="*/ 1116243 h 2971831"/>
              <a:gd name="connsiteX503" fmla="*/ 1784137 w 3250491"/>
              <a:gd name="connsiteY503" fmla="*/ 1197990 h 2971831"/>
              <a:gd name="connsiteX504" fmla="*/ 1698123 w 3250491"/>
              <a:gd name="connsiteY504" fmla="*/ 1281758 h 2971831"/>
              <a:gd name="connsiteX505" fmla="*/ 1614685 w 3250491"/>
              <a:gd name="connsiteY505" fmla="*/ 1198496 h 2971831"/>
              <a:gd name="connsiteX506" fmla="*/ 1698639 w 3250491"/>
              <a:gd name="connsiteY506" fmla="*/ 1116243 h 2971831"/>
              <a:gd name="connsiteX507" fmla="*/ 3140267 w 3250491"/>
              <a:gd name="connsiteY507" fmla="*/ 1113214 h 2971831"/>
              <a:gd name="connsiteX508" fmla="*/ 3224736 w 3250491"/>
              <a:gd name="connsiteY508" fmla="*/ 1202029 h 2971831"/>
              <a:gd name="connsiteX509" fmla="*/ 3135116 w 3250491"/>
              <a:gd name="connsiteY509" fmla="*/ 1283272 h 2971831"/>
              <a:gd name="connsiteX510" fmla="*/ 3052193 w 3250491"/>
              <a:gd name="connsiteY510" fmla="*/ 1193450 h 2971831"/>
              <a:gd name="connsiteX511" fmla="*/ 3140267 w 3250491"/>
              <a:gd name="connsiteY511" fmla="*/ 1113214 h 2971831"/>
              <a:gd name="connsiteX512" fmla="*/ 1941742 w 3250491"/>
              <a:gd name="connsiteY512" fmla="*/ 1111701 h 2971831"/>
              <a:gd name="connsiteX513" fmla="*/ 2029301 w 3250491"/>
              <a:gd name="connsiteY513" fmla="*/ 1200009 h 2971831"/>
              <a:gd name="connsiteX514" fmla="*/ 1939683 w 3250491"/>
              <a:gd name="connsiteY514" fmla="*/ 1286300 h 2971831"/>
              <a:gd name="connsiteX515" fmla="*/ 1850064 w 3250491"/>
              <a:gd name="connsiteY515" fmla="*/ 1199000 h 2971831"/>
              <a:gd name="connsiteX516" fmla="*/ 1941742 w 3250491"/>
              <a:gd name="connsiteY516" fmla="*/ 1111701 h 2971831"/>
              <a:gd name="connsiteX517" fmla="*/ 2900768 w 3250491"/>
              <a:gd name="connsiteY517" fmla="*/ 1109682 h 2971831"/>
              <a:gd name="connsiteX518" fmla="*/ 2989872 w 3250491"/>
              <a:gd name="connsiteY518" fmla="*/ 1200009 h 2971831"/>
              <a:gd name="connsiteX519" fmla="*/ 2898192 w 3250491"/>
              <a:gd name="connsiteY519" fmla="*/ 1287813 h 2971831"/>
              <a:gd name="connsiteX520" fmla="*/ 2808574 w 3250491"/>
              <a:gd name="connsiteY520" fmla="*/ 1197487 h 2971831"/>
              <a:gd name="connsiteX521" fmla="*/ 2900768 w 3250491"/>
              <a:gd name="connsiteY521" fmla="*/ 1109682 h 2971831"/>
              <a:gd name="connsiteX522" fmla="*/ 2658180 w 3250491"/>
              <a:gd name="connsiteY522" fmla="*/ 1107664 h 2971831"/>
              <a:gd name="connsiteX523" fmla="*/ 2751402 w 3250491"/>
              <a:gd name="connsiteY523" fmla="*/ 1197990 h 2971831"/>
              <a:gd name="connsiteX524" fmla="*/ 2660239 w 3250491"/>
              <a:gd name="connsiteY524" fmla="*/ 1289832 h 2971831"/>
              <a:gd name="connsiteX525" fmla="*/ 2564955 w 3250491"/>
              <a:gd name="connsiteY525" fmla="*/ 1198496 h 2971831"/>
              <a:gd name="connsiteX526" fmla="*/ 2658180 w 3250491"/>
              <a:gd name="connsiteY526" fmla="*/ 1107664 h 2971831"/>
              <a:gd name="connsiteX527" fmla="*/ 2179182 w 3250491"/>
              <a:gd name="connsiteY527" fmla="*/ 1107664 h 2971831"/>
              <a:gd name="connsiteX528" fmla="*/ 2271892 w 3250491"/>
              <a:gd name="connsiteY528" fmla="*/ 1198496 h 2971831"/>
              <a:gd name="connsiteX529" fmla="*/ 2177120 w 3250491"/>
              <a:gd name="connsiteY529" fmla="*/ 1289328 h 2971831"/>
              <a:gd name="connsiteX530" fmla="*/ 2086473 w 3250491"/>
              <a:gd name="connsiteY530" fmla="*/ 1197487 h 2971831"/>
              <a:gd name="connsiteX531" fmla="*/ 2179182 w 3250491"/>
              <a:gd name="connsiteY531" fmla="*/ 1107664 h 2971831"/>
              <a:gd name="connsiteX532" fmla="*/ 2423315 w 3250491"/>
              <a:gd name="connsiteY532" fmla="*/ 1107158 h 2971831"/>
              <a:gd name="connsiteX533" fmla="*/ 2513965 w 3250491"/>
              <a:gd name="connsiteY533" fmla="*/ 1200009 h 2971831"/>
              <a:gd name="connsiteX534" fmla="*/ 2418165 w 3250491"/>
              <a:gd name="connsiteY534" fmla="*/ 1290337 h 2971831"/>
              <a:gd name="connsiteX535" fmla="*/ 2326486 w 3250491"/>
              <a:gd name="connsiteY535" fmla="*/ 1196477 h 2971831"/>
              <a:gd name="connsiteX536" fmla="*/ 2423315 w 3250491"/>
              <a:gd name="connsiteY536" fmla="*/ 1107158 h 2971831"/>
              <a:gd name="connsiteX537" fmla="*/ 500114 w 3250491"/>
              <a:gd name="connsiteY537" fmla="*/ 942148 h 2971831"/>
              <a:gd name="connsiteX538" fmla="*/ 521231 w 3250491"/>
              <a:gd name="connsiteY538" fmla="*/ 961323 h 2971831"/>
              <a:gd name="connsiteX539" fmla="*/ 502690 w 3250491"/>
              <a:gd name="connsiteY539" fmla="*/ 982518 h 2971831"/>
              <a:gd name="connsiteX540" fmla="*/ 480543 w 3250491"/>
              <a:gd name="connsiteY540" fmla="*/ 964856 h 2971831"/>
              <a:gd name="connsiteX541" fmla="*/ 500114 w 3250491"/>
              <a:gd name="connsiteY541" fmla="*/ 942148 h 2971831"/>
              <a:gd name="connsiteX542" fmla="*/ 738583 w 3250491"/>
              <a:gd name="connsiteY542" fmla="*/ 926000 h 2971831"/>
              <a:gd name="connsiteX543" fmla="*/ 776697 w 3250491"/>
              <a:gd name="connsiteY543" fmla="*/ 961323 h 2971831"/>
              <a:gd name="connsiteX544" fmla="*/ 740644 w 3250491"/>
              <a:gd name="connsiteY544" fmla="*/ 998160 h 2971831"/>
              <a:gd name="connsiteX545" fmla="*/ 703045 w 3250491"/>
              <a:gd name="connsiteY545" fmla="*/ 962837 h 2971831"/>
              <a:gd name="connsiteX546" fmla="*/ 738583 w 3250491"/>
              <a:gd name="connsiteY546" fmla="*/ 926000 h 2971831"/>
              <a:gd name="connsiteX547" fmla="*/ 981172 w 3250491"/>
              <a:gd name="connsiteY547" fmla="*/ 912880 h 2971831"/>
              <a:gd name="connsiteX548" fmla="*/ 1031648 w 3250491"/>
              <a:gd name="connsiteY548" fmla="*/ 962334 h 2971831"/>
              <a:gd name="connsiteX549" fmla="*/ 979113 w 3250491"/>
              <a:gd name="connsiteY549" fmla="*/ 1012290 h 2971831"/>
              <a:gd name="connsiteX550" fmla="*/ 930183 w 3250491"/>
              <a:gd name="connsiteY550" fmla="*/ 961323 h 2971831"/>
              <a:gd name="connsiteX551" fmla="*/ 981172 w 3250491"/>
              <a:gd name="connsiteY551" fmla="*/ 912880 h 2971831"/>
              <a:gd name="connsiteX552" fmla="*/ 1218611 w 3250491"/>
              <a:gd name="connsiteY552" fmla="*/ 903797 h 2971831"/>
              <a:gd name="connsiteX553" fmla="*/ 1280417 w 3250491"/>
              <a:gd name="connsiteY553" fmla="*/ 961323 h 2971831"/>
              <a:gd name="connsiteX554" fmla="*/ 1220672 w 3250491"/>
              <a:gd name="connsiteY554" fmla="*/ 1021374 h 2971831"/>
              <a:gd name="connsiteX555" fmla="*/ 1159895 w 3250491"/>
              <a:gd name="connsiteY555" fmla="*/ 963847 h 2971831"/>
              <a:gd name="connsiteX556" fmla="*/ 1218611 w 3250491"/>
              <a:gd name="connsiteY556" fmla="*/ 903797 h 2971831"/>
              <a:gd name="connsiteX557" fmla="*/ 1461200 w 3250491"/>
              <a:gd name="connsiteY557" fmla="*/ 894210 h 2971831"/>
              <a:gd name="connsiteX558" fmla="*/ 1529702 w 3250491"/>
              <a:gd name="connsiteY558" fmla="*/ 962334 h 2971831"/>
              <a:gd name="connsiteX559" fmla="*/ 1460170 w 3250491"/>
              <a:gd name="connsiteY559" fmla="*/ 1029448 h 2971831"/>
              <a:gd name="connsiteX560" fmla="*/ 1392183 w 3250491"/>
              <a:gd name="connsiteY560" fmla="*/ 961323 h 2971831"/>
              <a:gd name="connsiteX561" fmla="*/ 1461200 w 3250491"/>
              <a:gd name="connsiteY561" fmla="*/ 894210 h 2971831"/>
              <a:gd name="connsiteX562" fmla="*/ 3139236 w 3250491"/>
              <a:gd name="connsiteY562" fmla="*/ 889668 h 2971831"/>
              <a:gd name="connsiteX563" fmla="*/ 3215464 w 3250491"/>
              <a:gd name="connsiteY563" fmla="*/ 964351 h 2971831"/>
              <a:gd name="connsiteX564" fmla="*/ 3137692 w 3250491"/>
              <a:gd name="connsiteY564" fmla="*/ 1040044 h 2971831"/>
              <a:gd name="connsiteX565" fmla="*/ 3061980 w 3250491"/>
              <a:gd name="connsiteY565" fmla="*/ 965361 h 2971831"/>
              <a:gd name="connsiteX566" fmla="*/ 3139236 w 3250491"/>
              <a:gd name="connsiteY566" fmla="*/ 889668 h 2971831"/>
              <a:gd name="connsiteX567" fmla="*/ 1697094 w 3250491"/>
              <a:gd name="connsiteY567" fmla="*/ 889162 h 2971831"/>
              <a:gd name="connsiteX568" fmla="*/ 1774351 w 3250491"/>
              <a:gd name="connsiteY568" fmla="*/ 961323 h 2971831"/>
              <a:gd name="connsiteX569" fmla="*/ 1699669 w 3250491"/>
              <a:gd name="connsiteY569" fmla="*/ 1035503 h 2971831"/>
              <a:gd name="connsiteX570" fmla="*/ 1623957 w 3250491"/>
              <a:gd name="connsiteY570" fmla="*/ 962334 h 2971831"/>
              <a:gd name="connsiteX571" fmla="*/ 1697094 w 3250491"/>
              <a:gd name="connsiteY571" fmla="*/ 889162 h 2971831"/>
              <a:gd name="connsiteX572" fmla="*/ 2901798 w 3250491"/>
              <a:gd name="connsiteY572" fmla="*/ 885631 h 2971831"/>
              <a:gd name="connsiteX573" fmla="*/ 2980086 w 3250491"/>
              <a:gd name="connsiteY573" fmla="*/ 967380 h 2971831"/>
              <a:gd name="connsiteX574" fmla="*/ 2897163 w 3250491"/>
              <a:gd name="connsiteY574" fmla="*/ 1044586 h 2971831"/>
              <a:gd name="connsiteX575" fmla="*/ 2818875 w 3250491"/>
              <a:gd name="connsiteY575" fmla="*/ 962837 h 2971831"/>
              <a:gd name="connsiteX576" fmla="*/ 2901798 w 3250491"/>
              <a:gd name="connsiteY576" fmla="*/ 885631 h 2971831"/>
              <a:gd name="connsiteX577" fmla="*/ 1940198 w 3250491"/>
              <a:gd name="connsiteY577" fmla="*/ 884116 h 2971831"/>
              <a:gd name="connsiteX578" fmla="*/ 2019516 w 3250491"/>
              <a:gd name="connsiteY578" fmla="*/ 961323 h 2971831"/>
              <a:gd name="connsiteX579" fmla="*/ 1939683 w 3250491"/>
              <a:gd name="connsiteY579" fmla="*/ 1040550 h 2971831"/>
              <a:gd name="connsiteX580" fmla="*/ 1859851 w 3250491"/>
              <a:gd name="connsiteY580" fmla="*/ 963343 h 2971831"/>
              <a:gd name="connsiteX581" fmla="*/ 1940198 w 3250491"/>
              <a:gd name="connsiteY581" fmla="*/ 884116 h 2971831"/>
              <a:gd name="connsiteX582" fmla="*/ 2179696 w 3250491"/>
              <a:gd name="connsiteY582" fmla="*/ 881594 h 2971831"/>
              <a:gd name="connsiteX583" fmla="*/ 2261590 w 3250491"/>
              <a:gd name="connsiteY583" fmla="*/ 963343 h 2971831"/>
              <a:gd name="connsiteX584" fmla="*/ 2178151 w 3250491"/>
              <a:gd name="connsiteY584" fmla="*/ 1043577 h 2971831"/>
              <a:gd name="connsiteX585" fmla="*/ 2096774 w 3250491"/>
              <a:gd name="connsiteY585" fmla="*/ 961828 h 2971831"/>
              <a:gd name="connsiteX586" fmla="*/ 2179696 w 3250491"/>
              <a:gd name="connsiteY586" fmla="*/ 881594 h 2971831"/>
              <a:gd name="connsiteX587" fmla="*/ 2659209 w 3250491"/>
              <a:gd name="connsiteY587" fmla="*/ 881089 h 2971831"/>
              <a:gd name="connsiteX588" fmla="*/ 2741102 w 3250491"/>
              <a:gd name="connsiteY588" fmla="*/ 962837 h 2971831"/>
              <a:gd name="connsiteX589" fmla="*/ 2659209 w 3250491"/>
              <a:gd name="connsiteY589" fmla="*/ 1044081 h 2971831"/>
              <a:gd name="connsiteX590" fmla="*/ 2575255 w 3250491"/>
              <a:gd name="connsiteY590" fmla="*/ 961323 h 2971831"/>
              <a:gd name="connsiteX591" fmla="*/ 2659209 w 3250491"/>
              <a:gd name="connsiteY591" fmla="*/ 881089 h 2971831"/>
              <a:gd name="connsiteX592" fmla="*/ 2420740 w 3250491"/>
              <a:gd name="connsiteY592" fmla="*/ 880079 h 2971831"/>
              <a:gd name="connsiteX593" fmla="*/ 2503664 w 3250491"/>
              <a:gd name="connsiteY593" fmla="*/ 961323 h 2971831"/>
              <a:gd name="connsiteX594" fmla="*/ 2420225 w 3250491"/>
              <a:gd name="connsiteY594" fmla="*/ 1044586 h 2971831"/>
              <a:gd name="connsiteX595" fmla="*/ 2336273 w 3250491"/>
              <a:gd name="connsiteY595" fmla="*/ 962334 h 2971831"/>
              <a:gd name="connsiteX596" fmla="*/ 2420740 w 3250491"/>
              <a:gd name="connsiteY596" fmla="*/ 880079 h 2971831"/>
              <a:gd name="connsiteX597" fmla="*/ 740128 w 3250491"/>
              <a:gd name="connsiteY597" fmla="*/ 707500 h 2971831"/>
              <a:gd name="connsiteX598" fmla="*/ 761245 w 3250491"/>
              <a:gd name="connsiteY598" fmla="*/ 729703 h 2971831"/>
              <a:gd name="connsiteX599" fmla="*/ 738583 w 3250491"/>
              <a:gd name="connsiteY599" fmla="*/ 749888 h 2971831"/>
              <a:gd name="connsiteX600" fmla="*/ 717466 w 3250491"/>
              <a:gd name="connsiteY600" fmla="*/ 727685 h 2971831"/>
              <a:gd name="connsiteX601" fmla="*/ 740128 w 3250491"/>
              <a:gd name="connsiteY601" fmla="*/ 707500 h 2971831"/>
              <a:gd name="connsiteX602" fmla="*/ 983232 w 3250491"/>
              <a:gd name="connsiteY602" fmla="*/ 691351 h 2971831"/>
              <a:gd name="connsiteX603" fmla="*/ 1018256 w 3250491"/>
              <a:gd name="connsiteY603" fmla="*/ 729198 h 2971831"/>
              <a:gd name="connsiteX604" fmla="*/ 981172 w 3250491"/>
              <a:gd name="connsiteY604" fmla="*/ 765026 h 2971831"/>
              <a:gd name="connsiteX605" fmla="*/ 943060 w 3250491"/>
              <a:gd name="connsiteY605" fmla="*/ 727179 h 2971831"/>
              <a:gd name="connsiteX606" fmla="*/ 983232 w 3250491"/>
              <a:gd name="connsiteY606" fmla="*/ 691351 h 2971831"/>
              <a:gd name="connsiteX607" fmla="*/ 1219126 w 3250491"/>
              <a:gd name="connsiteY607" fmla="*/ 680755 h 2971831"/>
              <a:gd name="connsiteX608" fmla="*/ 1268571 w 3250491"/>
              <a:gd name="connsiteY608" fmla="*/ 727685 h 2971831"/>
              <a:gd name="connsiteX609" fmla="*/ 1220672 w 3250491"/>
              <a:gd name="connsiteY609" fmla="*/ 776127 h 2971831"/>
              <a:gd name="connsiteX610" fmla="*/ 1170196 w 3250491"/>
              <a:gd name="connsiteY610" fmla="*/ 730712 h 2971831"/>
              <a:gd name="connsiteX611" fmla="*/ 1219126 w 3250491"/>
              <a:gd name="connsiteY611" fmla="*/ 680755 h 2971831"/>
              <a:gd name="connsiteX612" fmla="*/ 1460686 w 3250491"/>
              <a:gd name="connsiteY612" fmla="*/ 672175 h 2971831"/>
              <a:gd name="connsiteX613" fmla="*/ 1517856 w 3250491"/>
              <a:gd name="connsiteY613" fmla="*/ 729198 h 2971831"/>
              <a:gd name="connsiteX614" fmla="*/ 1459654 w 3250491"/>
              <a:gd name="connsiteY614" fmla="*/ 785210 h 2971831"/>
              <a:gd name="connsiteX615" fmla="*/ 1402998 w 3250491"/>
              <a:gd name="connsiteY615" fmla="*/ 728188 h 2971831"/>
              <a:gd name="connsiteX616" fmla="*/ 1460686 w 3250491"/>
              <a:gd name="connsiteY616" fmla="*/ 672175 h 2971831"/>
              <a:gd name="connsiteX617" fmla="*/ 1700185 w 3250491"/>
              <a:gd name="connsiteY617" fmla="*/ 666120 h 2971831"/>
              <a:gd name="connsiteX618" fmla="*/ 1763020 w 3250491"/>
              <a:gd name="connsiteY618" fmla="*/ 729703 h 2971831"/>
              <a:gd name="connsiteX619" fmla="*/ 1697608 w 3250491"/>
              <a:gd name="connsiteY619" fmla="*/ 790762 h 2971831"/>
              <a:gd name="connsiteX620" fmla="*/ 1635288 w 3250491"/>
              <a:gd name="connsiteY620" fmla="*/ 727179 h 2971831"/>
              <a:gd name="connsiteX621" fmla="*/ 1700185 w 3250491"/>
              <a:gd name="connsiteY621" fmla="*/ 666120 h 2971831"/>
              <a:gd name="connsiteX622" fmla="*/ 3137692 w 3250491"/>
              <a:gd name="connsiteY622" fmla="*/ 665111 h 2971831"/>
              <a:gd name="connsiteX623" fmla="*/ 3204134 w 3250491"/>
              <a:gd name="connsiteY623" fmla="*/ 728188 h 2971831"/>
              <a:gd name="connsiteX624" fmla="*/ 3138721 w 3250491"/>
              <a:gd name="connsiteY624" fmla="*/ 792275 h 2971831"/>
              <a:gd name="connsiteX625" fmla="*/ 3072796 w 3250491"/>
              <a:gd name="connsiteY625" fmla="*/ 729198 h 2971831"/>
              <a:gd name="connsiteX626" fmla="*/ 3137692 w 3250491"/>
              <a:gd name="connsiteY626" fmla="*/ 665111 h 2971831"/>
              <a:gd name="connsiteX627" fmla="*/ 2899738 w 3250491"/>
              <a:gd name="connsiteY627" fmla="*/ 661074 h 2971831"/>
              <a:gd name="connsiteX628" fmla="*/ 2968240 w 3250491"/>
              <a:gd name="connsiteY628" fmla="*/ 728188 h 2971831"/>
              <a:gd name="connsiteX629" fmla="*/ 2900768 w 3250491"/>
              <a:gd name="connsiteY629" fmla="*/ 796312 h 2971831"/>
              <a:gd name="connsiteX630" fmla="*/ 2830206 w 3250491"/>
              <a:gd name="connsiteY630" fmla="*/ 730712 h 2971831"/>
              <a:gd name="connsiteX631" fmla="*/ 2899738 w 3250491"/>
              <a:gd name="connsiteY631" fmla="*/ 661074 h 2971831"/>
              <a:gd name="connsiteX632" fmla="*/ 1939167 w 3250491"/>
              <a:gd name="connsiteY632" fmla="*/ 661074 h 2971831"/>
              <a:gd name="connsiteX633" fmla="*/ 2008699 w 3250491"/>
              <a:gd name="connsiteY633" fmla="*/ 727685 h 2971831"/>
              <a:gd name="connsiteX634" fmla="*/ 1941227 w 3250491"/>
              <a:gd name="connsiteY634" fmla="*/ 795808 h 2971831"/>
              <a:gd name="connsiteX635" fmla="*/ 1871180 w 3250491"/>
              <a:gd name="connsiteY635" fmla="*/ 729703 h 2971831"/>
              <a:gd name="connsiteX636" fmla="*/ 1939167 w 3250491"/>
              <a:gd name="connsiteY636" fmla="*/ 661074 h 2971831"/>
              <a:gd name="connsiteX637" fmla="*/ 2179696 w 3250491"/>
              <a:gd name="connsiteY637" fmla="*/ 659056 h 2971831"/>
              <a:gd name="connsiteX638" fmla="*/ 2250258 w 3250491"/>
              <a:gd name="connsiteY638" fmla="*/ 728694 h 2971831"/>
              <a:gd name="connsiteX639" fmla="*/ 2179182 w 3250491"/>
              <a:gd name="connsiteY639" fmla="*/ 798332 h 2971831"/>
              <a:gd name="connsiteX640" fmla="*/ 2107589 w 3250491"/>
              <a:gd name="connsiteY640" fmla="*/ 726675 h 2971831"/>
              <a:gd name="connsiteX641" fmla="*/ 2179696 w 3250491"/>
              <a:gd name="connsiteY641" fmla="*/ 659056 h 2971831"/>
              <a:gd name="connsiteX642" fmla="*/ 2657148 w 3250491"/>
              <a:gd name="connsiteY642" fmla="*/ 658550 h 2971831"/>
              <a:gd name="connsiteX643" fmla="*/ 2729771 w 3250491"/>
              <a:gd name="connsiteY643" fmla="*/ 728188 h 2971831"/>
              <a:gd name="connsiteX644" fmla="*/ 2658694 w 3250491"/>
              <a:gd name="connsiteY644" fmla="*/ 799340 h 2971831"/>
              <a:gd name="connsiteX645" fmla="*/ 2586586 w 3250491"/>
              <a:gd name="connsiteY645" fmla="*/ 728188 h 2971831"/>
              <a:gd name="connsiteX646" fmla="*/ 2657148 w 3250491"/>
              <a:gd name="connsiteY646" fmla="*/ 658550 h 2971831"/>
              <a:gd name="connsiteX647" fmla="*/ 2419195 w 3250491"/>
              <a:gd name="connsiteY647" fmla="*/ 657542 h 2971831"/>
              <a:gd name="connsiteX648" fmla="*/ 2491818 w 3250491"/>
              <a:gd name="connsiteY648" fmla="*/ 728188 h 2971831"/>
              <a:gd name="connsiteX649" fmla="*/ 2420225 w 3250491"/>
              <a:gd name="connsiteY649" fmla="*/ 799845 h 2971831"/>
              <a:gd name="connsiteX650" fmla="*/ 2347088 w 3250491"/>
              <a:gd name="connsiteY650" fmla="*/ 729198 h 2971831"/>
              <a:gd name="connsiteX651" fmla="*/ 2419195 w 3250491"/>
              <a:gd name="connsiteY651" fmla="*/ 657542 h 2971831"/>
              <a:gd name="connsiteX652" fmla="*/ 981688 w 3250491"/>
              <a:gd name="connsiteY652" fmla="*/ 473355 h 2971831"/>
              <a:gd name="connsiteX653" fmla="*/ 1000745 w 3250491"/>
              <a:gd name="connsiteY653" fmla="*/ 493539 h 2971831"/>
              <a:gd name="connsiteX654" fmla="*/ 979628 w 3250491"/>
              <a:gd name="connsiteY654" fmla="*/ 511707 h 2971831"/>
              <a:gd name="connsiteX655" fmla="*/ 960054 w 3250491"/>
              <a:gd name="connsiteY655" fmla="*/ 492026 h 2971831"/>
              <a:gd name="connsiteX656" fmla="*/ 981688 w 3250491"/>
              <a:gd name="connsiteY656" fmla="*/ 473355 h 2971831"/>
              <a:gd name="connsiteX657" fmla="*/ 1219642 w 3250491"/>
              <a:gd name="connsiteY657" fmla="*/ 458722 h 2971831"/>
              <a:gd name="connsiteX658" fmla="*/ 1253634 w 3250491"/>
              <a:gd name="connsiteY658" fmla="*/ 492026 h 2971831"/>
              <a:gd name="connsiteX659" fmla="*/ 1219642 w 3250491"/>
              <a:gd name="connsiteY659" fmla="*/ 525331 h 2971831"/>
              <a:gd name="connsiteX660" fmla="*/ 1186163 w 3250491"/>
              <a:gd name="connsiteY660" fmla="*/ 492026 h 2971831"/>
              <a:gd name="connsiteX661" fmla="*/ 1219642 w 3250491"/>
              <a:gd name="connsiteY661" fmla="*/ 458722 h 2971831"/>
              <a:gd name="connsiteX662" fmla="*/ 1460686 w 3250491"/>
              <a:gd name="connsiteY662" fmla="*/ 449133 h 2971831"/>
              <a:gd name="connsiteX663" fmla="*/ 1503950 w 3250491"/>
              <a:gd name="connsiteY663" fmla="*/ 493035 h 2971831"/>
              <a:gd name="connsiteX664" fmla="*/ 1459654 w 3250491"/>
              <a:gd name="connsiteY664" fmla="*/ 535423 h 2971831"/>
              <a:gd name="connsiteX665" fmla="*/ 1415875 w 3250491"/>
              <a:gd name="connsiteY665" fmla="*/ 491521 h 2971831"/>
              <a:gd name="connsiteX666" fmla="*/ 1460686 w 3250491"/>
              <a:gd name="connsiteY666" fmla="*/ 449133 h 2971831"/>
              <a:gd name="connsiteX667" fmla="*/ 3137692 w 3250491"/>
              <a:gd name="connsiteY667" fmla="*/ 443582 h 2971831"/>
              <a:gd name="connsiteX668" fmla="*/ 3190226 w 3250491"/>
              <a:gd name="connsiteY668" fmla="*/ 494548 h 2971831"/>
              <a:gd name="connsiteX669" fmla="*/ 3138721 w 3250491"/>
              <a:gd name="connsiteY669" fmla="*/ 546021 h 2971831"/>
              <a:gd name="connsiteX670" fmla="*/ 3085672 w 3250491"/>
              <a:gd name="connsiteY670" fmla="*/ 495559 h 2971831"/>
              <a:gd name="connsiteX671" fmla="*/ 3137692 w 3250491"/>
              <a:gd name="connsiteY671" fmla="*/ 443582 h 2971831"/>
              <a:gd name="connsiteX672" fmla="*/ 1700185 w 3250491"/>
              <a:gd name="connsiteY672" fmla="*/ 442574 h 2971831"/>
              <a:gd name="connsiteX673" fmla="*/ 1749114 w 3250491"/>
              <a:gd name="connsiteY673" fmla="*/ 493035 h 2971831"/>
              <a:gd name="connsiteX674" fmla="*/ 1698639 w 3250491"/>
              <a:gd name="connsiteY674" fmla="*/ 541478 h 2971831"/>
              <a:gd name="connsiteX675" fmla="*/ 1648164 w 3250491"/>
              <a:gd name="connsiteY675" fmla="*/ 490008 h 2971831"/>
              <a:gd name="connsiteX676" fmla="*/ 1700185 w 3250491"/>
              <a:gd name="connsiteY676" fmla="*/ 442574 h 2971831"/>
              <a:gd name="connsiteX677" fmla="*/ 2898192 w 3250491"/>
              <a:gd name="connsiteY677" fmla="*/ 437528 h 2971831"/>
              <a:gd name="connsiteX678" fmla="*/ 2955878 w 3250491"/>
              <a:gd name="connsiteY678" fmla="*/ 493035 h 2971831"/>
              <a:gd name="connsiteX679" fmla="*/ 2899738 w 3250491"/>
              <a:gd name="connsiteY679" fmla="*/ 547030 h 2971831"/>
              <a:gd name="connsiteX680" fmla="*/ 2843598 w 3250491"/>
              <a:gd name="connsiteY680" fmla="*/ 493035 h 2971831"/>
              <a:gd name="connsiteX681" fmla="*/ 2898192 w 3250491"/>
              <a:gd name="connsiteY681" fmla="*/ 437528 h 2971831"/>
              <a:gd name="connsiteX682" fmla="*/ 1939683 w 3250491"/>
              <a:gd name="connsiteY682" fmla="*/ 437528 h 2971831"/>
              <a:gd name="connsiteX683" fmla="*/ 1996339 w 3250491"/>
              <a:gd name="connsiteY683" fmla="*/ 491521 h 2971831"/>
              <a:gd name="connsiteX684" fmla="*/ 1941227 w 3250491"/>
              <a:gd name="connsiteY684" fmla="*/ 546526 h 2971831"/>
              <a:gd name="connsiteX685" fmla="*/ 1885088 w 3250491"/>
              <a:gd name="connsiteY685" fmla="*/ 492530 h 2971831"/>
              <a:gd name="connsiteX686" fmla="*/ 1939683 w 3250491"/>
              <a:gd name="connsiteY686" fmla="*/ 437528 h 2971831"/>
              <a:gd name="connsiteX687" fmla="*/ 2178666 w 3250491"/>
              <a:gd name="connsiteY687" fmla="*/ 435508 h 2971831"/>
              <a:gd name="connsiteX688" fmla="*/ 2236867 w 3250491"/>
              <a:gd name="connsiteY688" fmla="*/ 493035 h 2971831"/>
              <a:gd name="connsiteX689" fmla="*/ 2177636 w 3250491"/>
              <a:gd name="connsiteY689" fmla="*/ 550057 h 2971831"/>
              <a:gd name="connsiteX690" fmla="*/ 2119951 w 3250491"/>
              <a:gd name="connsiteY690" fmla="*/ 493539 h 2971831"/>
              <a:gd name="connsiteX691" fmla="*/ 2178666 w 3250491"/>
              <a:gd name="connsiteY691" fmla="*/ 435508 h 2971831"/>
              <a:gd name="connsiteX692" fmla="*/ 2659724 w 3250491"/>
              <a:gd name="connsiteY692" fmla="*/ 435004 h 2971831"/>
              <a:gd name="connsiteX693" fmla="*/ 2717411 w 3250491"/>
              <a:gd name="connsiteY693" fmla="*/ 491521 h 2971831"/>
              <a:gd name="connsiteX694" fmla="*/ 2658694 w 3250491"/>
              <a:gd name="connsiteY694" fmla="*/ 550057 h 2971831"/>
              <a:gd name="connsiteX695" fmla="*/ 2600492 w 3250491"/>
              <a:gd name="connsiteY695" fmla="*/ 492026 h 2971831"/>
              <a:gd name="connsiteX696" fmla="*/ 2659724 w 3250491"/>
              <a:gd name="connsiteY696" fmla="*/ 435004 h 2971831"/>
              <a:gd name="connsiteX697" fmla="*/ 2419711 w 3250491"/>
              <a:gd name="connsiteY697" fmla="*/ 433995 h 2971831"/>
              <a:gd name="connsiteX698" fmla="*/ 2478942 w 3250491"/>
              <a:gd name="connsiteY698" fmla="*/ 491521 h 2971831"/>
              <a:gd name="connsiteX699" fmla="*/ 2418680 w 3250491"/>
              <a:gd name="connsiteY699" fmla="*/ 550561 h 2971831"/>
              <a:gd name="connsiteX700" fmla="*/ 2360994 w 3250491"/>
              <a:gd name="connsiteY700" fmla="*/ 491521 h 2971831"/>
              <a:gd name="connsiteX701" fmla="*/ 2419711 w 3250491"/>
              <a:gd name="connsiteY701" fmla="*/ 433995 h 2971831"/>
              <a:gd name="connsiteX702" fmla="*/ 1224792 w 3250491"/>
              <a:gd name="connsiteY702" fmla="*/ 248294 h 2971831"/>
              <a:gd name="connsiteX703" fmla="*/ 1228913 w 3250491"/>
              <a:gd name="connsiteY703" fmla="*/ 267975 h 2971831"/>
              <a:gd name="connsiteX704" fmla="*/ 1205220 w 3250491"/>
              <a:gd name="connsiteY704" fmla="*/ 260405 h 2971831"/>
              <a:gd name="connsiteX705" fmla="*/ 1224792 w 3250491"/>
              <a:gd name="connsiteY705" fmla="*/ 248294 h 2971831"/>
              <a:gd name="connsiteX706" fmla="*/ 1460686 w 3250491"/>
              <a:gd name="connsiteY706" fmla="*/ 234669 h 2971831"/>
              <a:gd name="connsiteX707" fmla="*/ 1485407 w 3250491"/>
              <a:gd name="connsiteY707" fmla="*/ 258892 h 2971831"/>
              <a:gd name="connsiteX708" fmla="*/ 1460170 w 3250491"/>
              <a:gd name="connsiteY708" fmla="*/ 282608 h 2971831"/>
              <a:gd name="connsiteX709" fmla="*/ 1435447 w 3250491"/>
              <a:gd name="connsiteY709" fmla="*/ 258386 h 2971831"/>
              <a:gd name="connsiteX710" fmla="*/ 1460686 w 3250491"/>
              <a:gd name="connsiteY710" fmla="*/ 234669 h 2971831"/>
              <a:gd name="connsiteX711" fmla="*/ 1698123 w 3250491"/>
              <a:gd name="connsiteY711" fmla="*/ 225082 h 2971831"/>
              <a:gd name="connsiteX712" fmla="*/ 1732632 w 3250491"/>
              <a:gd name="connsiteY712" fmla="*/ 257377 h 2971831"/>
              <a:gd name="connsiteX713" fmla="*/ 1700185 w 3250491"/>
              <a:gd name="connsiteY713" fmla="*/ 291691 h 2971831"/>
              <a:gd name="connsiteX714" fmla="*/ 1665675 w 3250491"/>
              <a:gd name="connsiteY714" fmla="*/ 259395 h 2971831"/>
              <a:gd name="connsiteX715" fmla="*/ 1698123 w 3250491"/>
              <a:gd name="connsiteY715" fmla="*/ 225082 h 2971831"/>
              <a:gd name="connsiteX716" fmla="*/ 3137692 w 3250491"/>
              <a:gd name="connsiteY716" fmla="*/ 224072 h 2971831"/>
              <a:gd name="connsiteX717" fmla="*/ 3173745 w 3250491"/>
              <a:gd name="connsiteY717" fmla="*/ 260405 h 2971831"/>
              <a:gd name="connsiteX718" fmla="*/ 3137177 w 3250491"/>
              <a:gd name="connsiteY718" fmla="*/ 293205 h 2971831"/>
              <a:gd name="connsiteX719" fmla="*/ 3102153 w 3250491"/>
              <a:gd name="connsiteY719" fmla="*/ 258386 h 2971831"/>
              <a:gd name="connsiteX720" fmla="*/ 3137692 w 3250491"/>
              <a:gd name="connsiteY720" fmla="*/ 224072 h 2971831"/>
              <a:gd name="connsiteX721" fmla="*/ 1938652 w 3250491"/>
              <a:gd name="connsiteY721" fmla="*/ 220036 h 2971831"/>
              <a:gd name="connsiteX722" fmla="*/ 1980372 w 3250491"/>
              <a:gd name="connsiteY722" fmla="*/ 258386 h 2971831"/>
              <a:gd name="connsiteX723" fmla="*/ 1942258 w 3250491"/>
              <a:gd name="connsiteY723" fmla="*/ 297242 h 2971831"/>
              <a:gd name="connsiteX724" fmla="*/ 1901054 w 3250491"/>
              <a:gd name="connsiteY724" fmla="*/ 259395 h 2971831"/>
              <a:gd name="connsiteX725" fmla="*/ 1938652 w 3250491"/>
              <a:gd name="connsiteY725" fmla="*/ 220036 h 2971831"/>
              <a:gd name="connsiteX726" fmla="*/ 2899223 w 3250491"/>
              <a:gd name="connsiteY726" fmla="*/ 219026 h 2971831"/>
              <a:gd name="connsiteX727" fmla="*/ 2940426 w 3250491"/>
              <a:gd name="connsiteY727" fmla="*/ 257881 h 2971831"/>
              <a:gd name="connsiteX728" fmla="*/ 2900768 w 3250491"/>
              <a:gd name="connsiteY728" fmla="*/ 297746 h 2971831"/>
              <a:gd name="connsiteX729" fmla="*/ 2860080 w 3250491"/>
              <a:gd name="connsiteY729" fmla="*/ 258892 h 2971831"/>
              <a:gd name="connsiteX730" fmla="*/ 2899223 w 3250491"/>
              <a:gd name="connsiteY730" fmla="*/ 219026 h 2971831"/>
              <a:gd name="connsiteX731" fmla="*/ 2656634 w 3250491"/>
              <a:gd name="connsiteY731" fmla="*/ 215999 h 2971831"/>
              <a:gd name="connsiteX732" fmla="*/ 2701443 w 3250491"/>
              <a:gd name="connsiteY732" fmla="*/ 257881 h 2971831"/>
              <a:gd name="connsiteX733" fmla="*/ 2657664 w 3250491"/>
              <a:gd name="connsiteY733" fmla="*/ 300774 h 2971831"/>
              <a:gd name="connsiteX734" fmla="*/ 2615944 w 3250491"/>
              <a:gd name="connsiteY734" fmla="*/ 258892 h 2971831"/>
              <a:gd name="connsiteX735" fmla="*/ 2656634 w 3250491"/>
              <a:gd name="connsiteY735" fmla="*/ 215999 h 2971831"/>
              <a:gd name="connsiteX736" fmla="*/ 2180212 w 3250491"/>
              <a:gd name="connsiteY736" fmla="*/ 215999 h 2971831"/>
              <a:gd name="connsiteX737" fmla="*/ 2221416 w 3250491"/>
              <a:gd name="connsiteY737" fmla="*/ 260910 h 2971831"/>
              <a:gd name="connsiteX738" fmla="*/ 2177636 w 3250491"/>
              <a:gd name="connsiteY738" fmla="*/ 300774 h 2971831"/>
              <a:gd name="connsiteX739" fmla="*/ 2135917 w 3250491"/>
              <a:gd name="connsiteY739" fmla="*/ 255864 h 2971831"/>
              <a:gd name="connsiteX740" fmla="*/ 2180212 w 3250491"/>
              <a:gd name="connsiteY740" fmla="*/ 215999 h 2971831"/>
              <a:gd name="connsiteX741" fmla="*/ 2420740 w 3250491"/>
              <a:gd name="connsiteY741" fmla="*/ 215493 h 2971831"/>
              <a:gd name="connsiteX742" fmla="*/ 2463490 w 3250491"/>
              <a:gd name="connsiteY742" fmla="*/ 259901 h 2971831"/>
              <a:gd name="connsiteX743" fmla="*/ 2418680 w 3250491"/>
              <a:gd name="connsiteY743" fmla="*/ 301784 h 2971831"/>
              <a:gd name="connsiteX744" fmla="*/ 2375931 w 3250491"/>
              <a:gd name="connsiteY744" fmla="*/ 257881 h 2971831"/>
              <a:gd name="connsiteX745" fmla="*/ 2420740 w 3250491"/>
              <a:gd name="connsiteY745" fmla="*/ 215493 h 2971831"/>
              <a:gd name="connsiteX746" fmla="*/ 3127390 w 3250491"/>
              <a:gd name="connsiteY746" fmla="*/ 22224 h 2971831"/>
              <a:gd name="connsiteX747" fmla="*/ 3154689 w 3250491"/>
              <a:gd name="connsiteY747" fmla="*/ 29793 h 2971831"/>
              <a:gd name="connsiteX748" fmla="*/ 3124815 w 3250491"/>
              <a:gd name="connsiteY748" fmla="*/ 29289 h 2971831"/>
              <a:gd name="connsiteX749" fmla="*/ 3127390 w 3250491"/>
              <a:gd name="connsiteY749" fmla="*/ 22224 h 2971831"/>
              <a:gd name="connsiteX750" fmla="*/ 2899223 w 3250491"/>
              <a:gd name="connsiteY750" fmla="*/ 4562 h 2971831"/>
              <a:gd name="connsiteX751" fmla="*/ 2918280 w 3250491"/>
              <a:gd name="connsiteY751" fmla="*/ 21719 h 2971831"/>
              <a:gd name="connsiteX752" fmla="*/ 2900253 w 3250491"/>
              <a:gd name="connsiteY752" fmla="*/ 40390 h 2971831"/>
              <a:gd name="connsiteX753" fmla="*/ 2881711 w 3250491"/>
              <a:gd name="connsiteY753" fmla="*/ 22728 h 2971831"/>
              <a:gd name="connsiteX754" fmla="*/ 2899223 w 3250491"/>
              <a:gd name="connsiteY754" fmla="*/ 4562 h 2971831"/>
              <a:gd name="connsiteX755" fmla="*/ 1941742 w 3250491"/>
              <a:gd name="connsiteY755" fmla="*/ 4562 h 2971831"/>
              <a:gd name="connsiteX756" fmla="*/ 1959254 w 3250491"/>
              <a:gd name="connsiteY756" fmla="*/ 23233 h 2971831"/>
              <a:gd name="connsiteX757" fmla="*/ 1939683 w 3250491"/>
              <a:gd name="connsiteY757" fmla="*/ 40390 h 2971831"/>
              <a:gd name="connsiteX758" fmla="*/ 1922686 w 3250491"/>
              <a:gd name="connsiteY758" fmla="*/ 21719 h 2971831"/>
              <a:gd name="connsiteX759" fmla="*/ 1941742 w 3250491"/>
              <a:gd name="connsiteY759" fmla="*/ 4562 h 2971831"/>
              <a:gd name="connsiteX760" fmla="*/ 2658694 w 3250491"/>
              <a:gd name="connsiteY760" fmla="*/ 1030 h 2971831"/>
              <a:gd name="connsiteX761" fmla="*/ 2680842 w 3250491"/>
              <a:gd name="connsiteY761" fmla="*/ 21719 h 2971831"/>
              <a:gd name="connsiteX762" fmla="*/ 2659209 w 3250491"/>
              <a:gd name="connsiteY762" fmla="*/ 43418 h 2971831"/>
              <a:gd name="connsiteX763" fmla="*/ 2637577 w 3250491"/>
              <a:gd name="connsiteY763" fmla="*/ 22728 h 2971831"/>
              <a:gd name="connsiteX764" fmla="*/ 2658694 w 3250491"/>
              <a:gd name="connsiteY764" fmla="*/ 1030 h 2971831"/>
              <a:gd name="connsiteX765" fmla="*/ 2177636 w 3250491"/>
              <a:gd name="connsiteY765" fmla="*/ 1030 h 2971831"/>
              <a:gd name="connsiteX766" fmla="*/ 2200298 w 3250491"/>
              <a:gd name="connsiteY766" fmla="*/ 21215 h 2971831"/>
              <a:gd name="connsiteX767" fmla="*/ 2179696 w 3250491"/>
              <a:gd name="connsiteY767" fmla="*/ 43418 h 2971831"/>
              <a:gd name="connsiteX768" fmla="*/ 2156519 w 3250491"/>
              <a:gd name="connsiteY768" fmla="*/ 23233 h 2971831"/>
              <a:gd name="connsiteX769" fmla="*/ 2177636 w 3250491"/>
              <a:gd name="connsiteY769" fmla="*/ 1030 h 2971831"/>
              <a:gd name="connsiteX770" fmla="*/ 2418680 w 3250491"/>
              <a:gd name="connsiteY770" fmla="*/ 19 h 2971831"/>
              <a:gd name="connsiteX771" fmla="*/ 2442888 w 3250491"/>
              <a:gd name="connsiteY771" fmla="*/ 21719 h 2971831"/>
              <a:gd name="connsiteX772" fmla="*/ 2420740 w 3250491"/>
              <a:gd name="connsiteY772" fmla="*/ 45436 h 2971831"/>
              <a:gd name="connsiteX773" fmla="*/ 2396017 w 3250491"/>
              <a:gd name="connsiteY773" fmla="*/ 23737 h 2971831"/>
              <a:gd name="connsiteX774" fmla="*/ 2418680 w 3250491"/>
              <a:gd name="connsiteY774" fmla="*/ 19 h 2971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</a:cxnLst>
            <a:rect l="l" t="t" r="r" b="b"/>
            <a:pathLst>
              <a:path w="3250491" h="2971831">
                <a:moveTo>
                  <a:pt x="2420740" y="2971734"/>
                </a:moveTo>
                <a:lnTo>
                  <a:pt x="2421188" y="2971831"/>
                </a:lnTo>
                <a:lnTo>
                  <a:pt x="2420160" y="2971831"/>
                </a:lnTo>
                <a:close/>
                <a:moveTo>
                  <a:pt x="259586" y="2808741"/>
                </a:moveTo>
                <a:cubicBezTo>
                  <a:pt x="278642" y="2808741"/>
                  <a:pt x="295125" y="2824385"/>
                  <a:pt x="294609" y="2843057"/>
                </a:cubicBezTo>
                <a:cubicBezTo>
                  <a:pt x="294609" y="2861727"/>
                  <a:pt x="278128" y="2877370"/>
                  <a:pt x="259071" y="2876865"/>
                </a:cubicBezTo>
                <a:cubicBezTo>
                  <a:pt x="239499" y="2876361"/>
                  <a:pt x="225077" y="2860213"/>
                  <a:pt x="225593" y="2841037"/>
                </a:cubicBezTo>
                <a:cubicBezTo>
                  <a:pt x="226622" y="2822871"/>
                  <a:pt x="241044" y="2808741"/>
                  <a:pt x="259586" y="2808741"/>
                </a:cubicBezTo>
                <a:close/>
                <a:moveTo>
                  <a:pt x="499084" y="2792090"/>
                </a:moveTo>
                <a:cubicBezTo>
                  <a:pt x="526382" y="2792594"/>
                  <a:pt x="549559" y="2815302"/>
                  <a:pt x="549559" y="2842551"/>
                </a:cubicBezTo>
                <a:cubicBezTo>
                  <a:pt x="550075" y="2870306"/>
                  <a:pt x="525867" y="2894022"/>
                  <a:pt x="497539" y="2893518"/>
                </a:cubicBezTo>
                <a:cubicBezTo>
                  <a:pt x="469726" y="2893014"/>
                  <a:pt x="447580" y="2870810"/>
                  <a:pt x="447065" y="2843560"/>
                </a:cubicBezTo>
                <a:cubicBezTo>
                  <a:pt x="447065" y="2814797"/>
                  <a:pt x="470757" y="2791584"/>
                  <a:pt x="499084" y="2792090"/>
                </a:cubicBezTo>
                <a:close/>
                <a:moveTo>
                  <a:pt x="739098" y="2778970"/>
                </a:moveTo>
                <a:cubicBezTo>
                  <a:pt x="775667" y="2778465"/>
                  <a:pt x="804510" y="2806218"/>
                  <a:pt x="804510" y="2842551"/>
                </a:cubicBezTo>
                <a:cubicBezTo>
                  <a:pt x="804510" y="2878380"/>
                  <a:pt x="776182" y="2906638"/>
                  <a:pt x="739614" y="2906638"/>
                </a:cubicBezTo>
                <a:cubicBezTo>
                  <a:pt x="703560" y="2906638"/>
                  <a:pt x="673688" y="2878380"/>
                  <a:pt x="673688" y="2843057"/>
                </a:cubicBezTo>
                <a:cubicBezTo>
                  <a:pt x="673172" y="2807732"/>
                  <a:pt x="702530" y="2778970"/>
                  <a:pt x="739098" y="2778970"/>
                </a:cubicBezTo>
                <a:close/>
                <a:moveTo>
                  <a:pt x="979628" y="2767363"/>
                </a:moveTo>
                <a:cubicBezTo>
                  <a:pt x="1022376" y="2767867"/>
                  <a:pt x="1055339" y="2801677"/>
                  <a:pt x="1054825" y="2844570"/>
                </a:cubicBezTo>
                <a:cubicBezTo>
                  <a:pt x="1053795" y="2885444"/>
                  <a:pt x="1019801" y="2918245"/>
                  <a:pt x="978082" y="2918245"/>
                </a:cubicBezTo>
                <a:cubicBezTo>
                  <a:pt x="935848" y="2918245"/>
                  <a:pt x="900310" y="2883426"/>
                  <a:pt x="900824" y="2842047"/>
                </a:cubicBezTo>
                <a:cubicBezTo>
                  <a:pt x="901339" y="2800668"/>
                  <a:pt x="936878" y="2766858"/>
                  <a:pt x="979628" y="2767363"/>
                </a:cubicBezTo>
                <a:close/>
                <a:moveTo>
                  <a:pt x="1219126" y="2757775"/>
                </a:moveTo>
                <a:cubicBezTo>
                  <a:pt x="1268056" y="2757775"/>
                  <a:pt x="1307200" y="2796125"/>
                  <a:pt x="1306170" y="2843560"/>
                </a:cubicBezTo>
                <a:cubicBezTo>
                  <a:pt x="1305654" y="2889481"/>
                  <a:pt x="1267542" y="2927328"/>
                  <a:pt x="1220156" y="2928337"/>
                </a:cubicBezTo>
                <a:cubicBezTo>
                  <a:pt x="1171741" y="2928841"/>
                  <a:pt x="1132597" y="2890994"/>
                  <a:pt x="1132082" y="2843560"/>
                </a:cubicBezTo>
                <a:cubicBezTo>
                  <a:pt x="1132082" y="2795621"/>
                  <a:pt x="1170196" y="2757775"/>
                  <a:pt x="1219126" y="2757775"/>
                </a:cubicBezTo>
                <a:close/>
                <a:moveTo>
                  <a:pt x="1459140" y="2748692"/>
                </a:moveTo>
                <a:cubicBezTo>
                  <a:pt x="1512191" y="2749197"/>
                  <a:pt x="1553910" y="2791079"/>
                  <a:pt x="1553910" y="2843560"/>
                </a:cubicBezTo>
                <a:cubicBezTo>
                  <a:pt x="1553395" y="2896042"/>
                  <a:pt x="1511675" y="2936915"/>
                  <a:pt x="1458110" y="2936915"/>
                </a:cubicBezTo>
                <a:cubicBezTo>
                  <a:pt x="1405060" y="2936915"/>
                  <a:pt x="1362310" y="2895536"/>
                  <a:pt x="1361794" y="2843560"/>
                </a:cubicBezTo>
                <a:cubicBezTo>
                  <a:pt x="1361280" y="2790575"/>
                  <a:pt x="1405060" y="2748186"/>
                  <a:pt x="1459140" y="2748692"/>
                </a:cubicBezTo>
                <a:close/>
                <a:moveTo>
                  <a:pt x="3137177" y="2741627"/>
                </a:moveTo>
                <a:cubicBezTo>
                  <a:pt x="3196408" y="2741123"/>
                  <a:pt x="3243792" y="2786538"/>
                  <a:pt x="3243792" y="2844570"/>
                </a:cubicBezTo>
                <a:cubicBezTo>
                  <a:pt x="3243792" y="2902601"/>
                  <a:pt x="3197437" y="2949027"/>
                  <a:pt x="3138721" y="2949531"/>
                </a:cubicBezTo>
                <a:cubicBezTo>
                  <a:pt x="3081036" y="2950035"/>
                  <a:pt x="3032106" y="2903106"/>
                  <a:pt x="3031592" y="2846083"/>
                </a:cubicBezTo>
                <a:cubicBezTo>
                  <a:pt x="3031076" y="2789062"/>
                  <a:pt x="3078461" y="2742132"/>
                  <a:pt x="3137177" y="2741627"/>
                </a:cubicBezTo>
                <a:close/>
                <a:moveTo>
                  <a:pt x="1697608" y="2740112"/>
                </a:moveTo>
                <a:cubicBezTo>
                  <a:pt x="1754779" y="2739105"/>
                  <a:pt x="1802679" y="2785024"/>
                  <a:pt x="1803195" y="2841542"/>
                </a:cubicBezTo>
                <a:cubicBezTo>
                  <a:pt x="1803709" y="2898060"/>
                  <a:pt x="1757870" y="2944989"/>
                  <a:pt x="1700185" y="2945494"/>
                </a:cubicBezTo>
                <a:cubicBezTo>
                  <a:pt x="1643013" y="2946503"/>
                  <a:pt x="1595113" y="2900079"/>
                  <a:pt x="1594599" y="2844064"/>
                </a:cubicBezTo>
                <a:cubicBezTo>
                  <a:pt x="1593568" y="2787548"/>
                  <a:pt x="1640438" y="2741123"/>
                  <a:pt x="1697608" y="2740112"/>
                </a:cubicBezTo>
                <a:close/>
                <a:moveTo>
                  <a:pt x="2898708" y="2734562"/>
                </a:moveTo>
                <a:cubicBezTo>
                  <a:pt x="2961029" y="2735572"/>
                  <a:pt x="3010474" y="2786033"/>
                  <a:pt x="3009444" y="2847093"/>
                </a:cubicBezTo>
                <a:cubicBezTo>
                  <a:pt x="3008414" y="2907647"/>
                  <a:pt x="2956909" y="2957101"/>
                  <a:pt x="2895103" y="2956092"/>
                </a:cubicBezTo>
                <a:cubicBezTo>
                  <a:pt x="2833296" y="2955081"/>
                  <a:pt x="2783336" y="2904116"/>
                  <a:pt x="2784367" y="2843560"/>
                </a:cubicBezTo>
                <a:cubicBezTo>
                  <a:pt x="2785396" y="2782501"/>
                  <a:pt x="2837416" y="2733553"/>
                  <a:pt x="2898708" y="2734562"/>
                </a:cubicBezTo>
                <a:close/>
                <a:moveTo>
                  <a:pt x="1938652" y="2733553"/>
                </a:moveTo>
                <a:cubicBezTo>
                  <a:pt x="1999429" y="2734059"/>
                  <a:pt x="2049904" y="2784520"/>
                  <a:pt x="2048874" y="2843560"/>
                </a:cubicBezTo>
                <a:cubicBezTo>
                  <a:pt x="2048358" y="2903610"/>
                  <a:pt x="1997883" y="2952053"/>
                  <a:pt x="1936592" y="2951549"/>
                </a:cubicBezTo>
                <a:cubicBezTo>
                  <a:pt x="1875302" y="2951045"/>
                  <a:pt x="1826371" y="2902096"/>
                  <a:pt x="1826886" y="2841542"/>
                </a:cubicBezTo>
                <a:cubicBezTo>
                  <a:pt x="1827402" y="2781492"/>
                  <a:pt x="1877361" y="2733048"/>
                  <a:pt x="1938652" y="2733553"/>
                </a:cubicBezTo>
                <a:close/>
                <a:moveTo>
                  <a:pt x="19056" y="2593773"/>
                </a:moveTo>
                <a:cubicBezTo>
                  <a:pt x="25753" y="2595288"/>
                  <a:pt x="31418" y="2601847"/>
                  <a:pt x="42750" y="2609417"/>
                </a:cubicBezTo>
                <a:cubicBezTo>
                  <a:pt x="30903" y="2616481"/>
                  <a:pt x="25238" y="2622537"/>
                  <a:pt x="18027" y="2624050"/>
                </a:cubicBezTo>
                <a:cubicBezTo>
                  <a:pt x="8756" y="2625564"/>
                  <a:pt x="2061" y="2615976"/>
                  <a:pt x="3090" y="2606893"/>
                </a:cubicBezTo>
                <a:cubicBezTo>
                  <a:pt x="4121" y="2598315"/>
                  <a:pt x="9786" y="2591754"/>
                  <a:pt x="19056" y="2593773"/>
                </a:cubicBezTo>
                <a:close/>
                <a:moveTo>
                  <a:pt x="260616" y="2572075"/>
                </a:moveTo>
                <a:cubicBezTo>
                  <a:pt x="282248" y="2572579"/>
                  <a:pt x="298215" y="2589736"/>
                  <a:pt x="297184" y="2611435"/>
                </a:cubicBezTo>
                <a:cubicBezTo>
                  <a:pt x="296154" y="2631620"/>
                  <a:pt x="279673" y="2646254"/>
                  <a:pt x="259071" y="2645749"/>
                </a:cubicBezTo>
                <a:cubicBezTo>
                  <a:pt x="237953" y="2645245"/>
                  <a:pt x="220957" y="2627077"/>
                  <a:pt x="221987" y="2606893"/>
                </a:cubicBezTo>
                <a:cubicBezTo>
                  <a:pt x="223017" y="2587214"/>
                  <a:pt x="240528" y="2571570"/>
                  <a:pt x="260616" y="2572075"/>
                </a:cubicBezTo>
                <a:close/>
                <a:moveTo>
                  <a:pt x="499084" y="2555422"/>
                </a:moveTo>
                <a:cubicBezTo>
                  <a:pt x="528957" y="2555926"/>
                  <a:pt x="553165" y="2579644"/>
                  <a:pt x="552650" y="2608407"/>
                </a:cubicBezTo>
                <a:cubicBezTo>
                  <a:pt x="553165" y="2638180"/>
                  <a:pt x="527928" y="2662402"/>
                  <a:pt x="497025" y="2661897"/>
                </a:cubicBezTo>
                <a:cubicBezTo>
                  <a:pt x="467151" y="2661393"/>
                  <a:pt x="443459" y="2638180"/>
                  <a:pt x="443459" y="2608911"/>
                </a:cubicBezTo>
                <a:cubicBezTo>
                  <a:pt x="443459" y="2578635"/>
                  <a:pt x="467666" y="2554917"/>
                  <a:pt x="499084" y="2555422"/>
                </a:cubicBezTo>
                <a:close/>
                <a:moveTo>
                  <a:pt x="740128" y="2541797"/>
                </a:moveTo>
                <a:cubicBezTo>
                  <a:pt x="777728" y="2541797"/>
                  <a:pt x="809145" y="2574092"/>
                  <a:pt x="808115" y="2610426"/>
                </a:cubicBezTo>
                <a:cubicBezTo>
                  <a:pt x="807085" y="2646254"/>
                  <a:pt x="775667" y="2676026"/>
                  <a:pt x="739098" y="2675522"/>
                </a:cubicBezTo>
                <a:cubicBezTo>
                  <a:pt x="700984" y="2675522"/>
                  <a:pt x="670597" y="2644740"/>
                  <a:pt x="671627" y="2606893"/>
                </a:cubicBezTo>
                <a:cubicBezTo>
                  <a:pt x="672657" y="2571065"/>
                  <a:pt x="703045" y="2541292"/>
                  <a:pt x="740128" y="2541797"/>
                </a:cubicBezTo>
                <a:close/>
                <a:moveTo>
                  <a:pt x="978597" y="2530695"/>
                </a:moveTo>
                <a:cubicBezTo>
                  <a:pt x="1022892" y="2530695"/>
                  <a:pt x="1058945" y="2567028"/>
                  <a:pt x="1058430" y="2610426"/>
                </a:cubicBezTo>
                <a:cubicBezTo>
                  <a:pt x="1057400" y="2653319"/>
                  <a:pt x="1021860" y="2687127"/>
                  <a:pt x="978082" y="2687127"/>
                </a:cubicBezTo>
                <a:cubicBezTo>
                  <a:pt x="932758" y="2686623"/>
                  <a:pt x="898249" y="2651804"/>
                  <a:pt x="898764" y="2607398"/>
                </a:cubicBezTo>
                <a:cubicBezTo>
                  <a:pt x="899794" y="2564505"/>
                  <a:pt x="934818" y="2530695"/>
                  <a:pt x="978597" y="2530695"/>
                </a:cubicBezTo>
                <a:close/>
                <a:moveTo>
                  <a:pt x="1217581" y="2520098"/>
                </a:moveTo>
                <a:cubicBezTo>
                  <a:pt x="1268056" y="2519594"/>
                  <a:pt x="1308745" y="2558450"/>
                  <a:pt x="1309260" y="2607902"/>
                </a:cubicBezTo>
                <a:cubicBezTo>
                  <a:pt x="1309776" y="2657860"/>
                  <a:pt x="1270117" y="2697219"/>
                  <a:pt x="1219642" y="2697219"/>
                </a:cubicBezTo>
                <a:cubicBezTo>
                  <a:pt x="1169166" y="2697219"/>
                  <a:pt x="1128477" y="2657356"/>
                  <a:pt x="1128477" y="2608407"/>
                </a:cubicBezTo>
                <a:cubicBezTo>
                  <a:pt x="1128992" y="2560468"/>
                  <a:pt x="1168650" y="2521107"/>
                  <a:pt x="1217581" y="2520098"/>
                </a:cubicBezTo>
                <a:close/>
                <a:moveTo>
                  <a:pt x="1458110" y="2510511"/>
                </a:moveTo>
                <a:cubicBezTo>
                  <a:pt x="1512191" y="2511015"/>
                  <a:pt x="1557000" y="2554917"/>
                  <a:pt x="1558030" y="2608407"/>
                </a:cubicBezTo>
                <a:cubicBezTo>
                  <a:pt x="1558545" y="2661897"/>
                  <a:pt x="1514251" y="2706304"/>
                  <a:pt x="1459654" y="2706808"/>
                </a:cubicBezTo>
                <a:cubicBezTo>
                  <a:pt x="1404030" y="2707313"/>
                  <a:pt x="1357676" y="2661897"/>
                  <a:pt x="1358189" y="2607902"/>
                </a:cubicBezTo>
                <a:cubicBezTo>
                  <a:pt x="1358705" y="2554413"/>
                  <a:pt x="1404030" y="2510511"/>
                  <a:pt x="1458110" y="2510511"/>
                </a:cubicBezTo>
                <a:close/>
                <a:moveTo>
                  <a:pt x="1700698" y="2502941"/>
                </a:moveTo>
                <a:cubicBezTo>
                  <a:pt x="1760445" y="2503446"/>
                  <a:pt x="1807314" y="2550376"/>
                  <a:pt x="1807829" y="2609417"/>
                </a:cubicBezTo>
                <a:cubicBezTo>
                  <a:pt x="1807829" y="2667952"/>
                  <a:pt x="1760445" y="2714882"/>
                  <a:pt x="1700698" y="2715387"/>
                </a:cubicBezTo>
                <a:cubicBezTo>
                  <a:pt x="1640438" y="2715891"/>
                  <a:pt x="1590479" y="2667448"/>
                  <a:pt x="1590479" y="2608911"/>
                </a:cubicBezTo>
                <a:cubicBezTo>
                  <a:pt x="1590479" y="2549871"/>
                  <a:pt x="1639922" y="2502437"/>
                  <a:pt x="1700698" y="2502941"/>
                </a:cubicBezTo>
                <a:close/>
                <a:moveTo>
                  <a:pt x="3137692" y="2500419"/>
                </a:moveTo>
                <a:cubicBezTo>
                  <a:pt x="3198468" y="2499913"/>
                  <a:pt x="3248943" y="2549367"/>
                  <a:pt x="3248943" y="2609417"/>
                </a:cubicBezTo>
                <a:cubicBezTo>
                  <a:pt x="3248427" y="2668457"/>
                  <a:pt x="3199498" y="2716900"/>
                  <a:pt x="3139236" y="2717406"/>
                </a:cubicBezTo>
                <a:cubicBezTo>
                  <a:pt x="3078461" y="2717909"/>
                  <a:pt x="3027471" y="2667952"/>
                  <a:pt x="3027986" y="2608407"/>
                </a:cubicBezTo>
                <a:cubicBezTo>
                  <a:pt x="3027986" y="2549871"/>
                  <a:pt x="3077946" y="2500922"/>
                  <a:pt x="3137692" y="2500419"/>
                </a:cubicBezTo>
                <a:close/>
                <a:moveTo>
                  <a:pt x="2542808" y="2446424"/>
                </a:moveTo>
                <a:cubicBezTo>
                  <a:pt x="2524780" y="2464085"/>
                  <a:pt x="2506240" y="2481747"/>
                  <a:pt x="2488727" y="2498904"/>
                </a:cubicBezTo>
                <a:cubicBezTo>
                  <a:pt x="2506240" y="2518585"/>
                  <a:pt x="2523751" y="2539275"/>
                  <a:pt x="2539202" y="2557441"/>
                </a:cubicBezTo>
                <a:cubicBezTo>
                  <a:pt x="2558774" y="2537256"/>
                  <a:pt x="2579376" y="2515557"/>
                  <a:pt x="2598949" y="2494867"/>
                </a:cubicBezTo>
                <a:cubicBezTo>
                  <a:pt x="2581436" y="2480233"/>
                  <a:pt x="2561864" y="2462572"/>
                  <a:pt x="2542808" y="2446424"/>
                </a:cubicBezTo>
                <a:close/>
                <a:moveTo>
                  <a:pt x="2289918" y="2443900"/>
                </a:moveTo>
                <a:cubicBezTo>
                  <a:pt x="2269830" y="2460553"/>
                  <a:pt x="2247682" y="2477710"/>
                  <a:pt x="2226567" y="2494867"/>
                </a:cubicBezTo>
                <a:cubicBezTo>
                  <a:pt x="2239442" y="2503950"/>
                  <a:pt x="2253864" y="2512529"/>
                  <a:pt x="2265710" y="2523631"/>
                </a:cubicBezTo>
                <a:cubicBezTo>
                  <a:pt x="2277042" y="2534228"/>
                  <a:pt x="2285798" y="2547852"/>
                  <a:pt x="2294038" y="2558450"/>
                </a:cubicBezTo>
                <a:cubicBezTo>
                  <a:pt x="2312064" y="2537760"/>
                  <a:pt x="2329576" y="2517575"/>
                  <a:pt x="2345028" y="2498904"/>
                </a:cubicBezTo>
                <a:cubicBezTo>
                  <a:pt x="2326486" y="2480233"/>
                  <a:pt x="2307945" y="2461563"/>
                  <a:pt x="2289918" y="2443900"/>
                </a:cubicBezTo>
                <a:close/>
                <a:moveTo>
                  <a:pt x="2783336" y="2419174"/>
                </a:moveTo>
                <a:cubicBezTo>
                  <a:pt x="2768400" y="2456011"/>
                  <a:pt x="2743677" y="2478214"/>
                  <a:pt x="2710714" y="2495876"/>
                </a:cubicBezTo>
                <a:cubicBezTo>
                  <a:pt x="2745739" y="2514042"/>
                  <a:pt x="2766854" y="2538769"/>
                  <a:pt x="2781276" y="2578129"/>
                </a:cubicBezTo>
                <a:cubicBezTo>
                  <a:pt x="2799818" y="2531705"/>
                  <a:pt x="2829691" y="2505969"/>
                  <a:pt x="2872440" y="2492345"/>
                </a:cubicBezTo>
                <a:cubicBezTo>
                  <a:pt x="2831752" y="2482251"/>
                  <a:pt x="2803938" y="2457526"/>
                  <a:pt x="2783336" y="2419174"/>
                </a:cubicBezTo>
                <a:close/>
                <a:moveTo>
                  <a:pt x="18542" y="2354583"/>
                </a:moveTo>
                <a:cubicBezTo>
                  <a:pt x="28842" y="2354078"/>
                  <a:pt x="37084" y="2362151"/>
                  <a:pt x="37084" y="2372244"/>
                </a:cubicBezTo>
                <a:cubicBezTo>
                  <a:pt x="37084" y="2382336"/>
                  <a:pt x="29358" y="2390411"/>
                  <a:pt x="19056" y="2390411"/>
                </a:cubicBezTo>
                <a:cubicBezTo>
                  <a:pt x="9272" y="2390411"/>
                  <a:pt x="0" y="2382336"/>
                  <a:pt x="0" y="2373253"/>
                </a:cubicBezTo>
                <a:cubicBezTo>
                  <a:pt x="0" y="2363666"/>
                  <a:pt x="8756" y="2354583"/>
                  <a:pt x="18542" y="2354583"/>
                </a:cubicBezTo>
                <a:close/>
                <a:moveTo>
                  <a:pt x="258556" y="2333893"/>
                </a:moveTo>
                <a:cubicBezTo>
                  <a:pt x="280188" y="2332884"/>
                  <a:pt x="299759" y="2351555"/>
                  <a:pt x="299245" y="2373253"/>
                </a:cubicBezTo>
                <a:cubicBezTo>
                  <a:pt x="299245" y="2394448"/>
                  <a:pt x="280188" y="2412614"/>
                  <a:pt x="258040" y="2411605"/>
                </a:cubicBezTo>
                <a:cubicBezTo>
                  <a:pt x="236923" y="2411100"/>
                  <a:pt x="220442" y="2393943"/>
                  <a:pt x="220442" y="2372749"/>
                </a:cubicBezTo>
                <a:cubicBezTo>
                  <a:pt x="220442" y="2351555"/>
                  <a:pt x="237439" y="2334397"/>
                  <a:pt x="258556" y="2333893"/>
                </a:cubicBezTo>
                <a:close/>
                <a:moveTo>
                  <a:pt x="496509" y="2317745"/>
                </a:moveTo>
                <a:cubicBezTo>
                  <a:pt x="528442" y="2316736"/>
                  <a:pt x="554710" y="2341967"/>
                  <a:pt x="554710" y="2372749"/>
                </a:cubicBezTo>
                <a:cubicBezTo>
                  <a:pt x="554195" y="2402522"/>
                  <a:pt x="528957" y="2427247"/>
                  <a:pt x="498570" y="2427247"/>
                </a:cubicBezTo>
                <a:cubicBezTo>
                  <a:pt x="467151" y="2427753"/>
                  <a:pt x="442944" y="2404541"/>
                  <a:pt x="442429" y="2373758"/>
                </a:cubicBezTo>
                <a:cubicBezTo>
                  <a:pt x="441914" y="2342976"/>
                  <a:pt x="465606" y="2318755"/>
                  <a:pt x="496509" y="2317745"/>
                </a:cubicBezTo>
                <a:close/>
                <a:moveTo>
                  <a:pt x="740128" y="2304626"/>
                </a:moveTo>
                <a:cubicBezTo>
                  <a:pt x="777728" y="2305129"/>
                  <a:pt x="809145" y="2335408"/>
                  <a:pt x="808631" y="2372244"/>
                </a:cubicBezTo>
                <a:cubicBezTo>
                  <a:pt x="809145" y="2409081"/>
                  <a:pt x="777728" y="2439863"/>
                  <a:pt x="740128" y="2440367"/>
                </a:cubicBezTo>
                <a:cubicBezTo>
                  <a:pt x="701500" y="2440873"/>
                  <a:pt x="670081" y="2410091"/>
                  <a:pt x="670597" y="2371235"/>
                </a:cubicBezTo>
                <a:cubicBezTo>
                  <a:pt x="671112" y="2333893"/>
                  <a:pt x="702015" y="2304120"/>
                  <a:pt x="740128" y="2304626"/>
                </a:cubicBezTo>
                <a:close/>
                <a:moveTo>
                  <a:pt x="980657" y="2292515"/>
                </a:moveTo>
                <a:cubicBezTo>
                  <a:pt x="1024951" y="2294028"/>
                  <a:pt x="1059976" y="2330362"/>
                  <a:pt x="1058945" y="2374262"/>
                </a:cubicBezTo>
                <a:cubicBezTo>
                  <a:pt x="1058430" y="2417660"/>
                  <a:pt x="1021347" y="2452983"/>
                  <a:pt x="977051" y="2452480"/>
                </a:cubicBezTo>
                <a:cubicBezTo>
                  <a:pt x="932758" y="2451974"/>
                  <a:pt x="896189" y="2415137"/>
                  <a:pt x="896704" y="2372244"/>
                </a:cubicBezTo>
                <a:cubicBezTo>
                  <a:pt x="897219" y="2327838"/>
                  <a:pt x="935848" y="2291000"/>
                  <a:pt x="980657" y="2292515"/>
                </a:cubicBezTo>
                <a:close/>
                <a:moveTo>
                  <a:pt x="1220672" y="2282422"/>
                </a:moveTo>
                <a:cubicBezTo>
                  <a:pt x="1270117" y="2283430"/>
                  <a:pt x="1310805" y="2323801"/>
                  <a:pt x="1311320" y="2372749"/>
                </a:cubicBezTo>
                <a:cubicBezTo>
                  <a:pt x="1311320" y="2422201"/>
                  <a:pt x="1268571" y="2463581"/>
                  <a:pt x="1218095" y="2462572"/>
                </a:cubicBezTo>
                <a:cubicBezTo>
                  <a:pt x="1168136" y="2462066"/>
                  <a:pt x="1127962" y="2421697"/>
                  <a:pt x="1127962" y="2372749"/>
                </a:cubicBezTo>
                <a:cubicBezTo>
                  <a:pt x="1127962" y="2322792"/>
                  <a:pt x="1170196" y="2281412"/>
                  <a:pt x="1220672" y="2282422"/>
                </a:cubicBezTo>
                <a:close/>
                <a:moveTo>
                  <a:pt x="1458110" y="2273843"/>
                </a:moveTo>
                <a:cubicBezTo>
                  <a:pt x="1514251" y="2274349"/>
                  <a:pt x="1558545" y="2317745"/>
                  <a:pt x="1558545" y="2372749"/>
                </a:cubicBezTo>
                <a:cubicBezTo>
                  <a:pt x="1558545" y="2427753"/>
                  <a:pt x="1513220" y="2472159"/>
                  <a:pt x="1457595" y="2471655"/>
                </a:cubicBezTo>
                <a:cubicBezTo>
                  <a:pt x="1401969" y="2471655"/>
                  <a:pt x="1356644" y="2426238"/>
                  <a:pt x="1356644" y="2372244"/>
                </a:cubicBezTo>
                <a:cubicBezTo>
                  <a:pt x="1356644" y="2317745"/>
                  <a:pt x="1402485" y="2273843"/>
                  <a:pt x="1458110" y="2273843"/>
                </a:cubicBezTo>
                <a:close/>
                <a:moveTo>
                  <a:pt x="3139752" y="2265264"/>
                </a:moveTo>
                <a:cubicBezTo>
                  <a:pt x="3201043" y="2265770"/>
                  <a:pt x="3249973" y="2314212"/>
                  <a:pt x="3250488" y="2374768"/>
                </a:cubicBezTo>
                <a:cubicBezTo>
                  <a:pt x="3251002" y="2436332"/>
                  <a:pt x="3201043" y="2484775"/>
                  <a:pt x="3138208" y="2484775"/>
                </a:cubicBezTo>
                <a:cubicBezTo>
                  <a:pt x="3075371" y="2484775"/>
                  <a:pt x="3025410" y="2435321"/>
                  <a:pt x="3025926" y="2374262"/>
                </a:cubicBezTo>
                <a:cubicBezTo>
                  <a:pt x="3026440" y="2313203"/>
                  <a:pt x="3076915" y="2264760"/>
                  <a:pt x="3139752" y="2265264"/>
                </a:cubicBezTo>
                <a:close/>
                <a:moveTo>
                  <a:pt x="1697608" y="2265264"/>
                </a:moveTo>
                <a:cubicBezTo>
                  <a:pt x="1759415" y="2264760"/>
                  <a:pt x="1809376" y="2312194"/>
                  <a:pt x="1809376" y="2372749"/>
                </a:cubicBezTo>
                <a:cubicBezTo>
                  <a:pt x="1808860" y="2432294"/>
                  <a:pt x="1760445" y="2479729"/>
                  <a:pt x="1700185" y="2480233"/>
                </a:cubicBezTo>
                <a:cubicBezTo>
                  <a:pt x="1638379" y="2480738"/>
                  <a:pt x="1588933" y="2433304"/>
                  <a:pt x="1588933" y="2372749"/>
                </a:cubicBezTo>
                <a:cubicBezTo>
                  <a:pt x="1588933" y="2313203"/>
                  <a:pt x="1637347" y="2265770"/>
                  <a:pt x="1697608" y="2265264"/>
                </a:cubicBezTo>
                <a:close/>
                <a:moveTo>
                  <a:pt x="2540232" y="2196131"/>
                </a:moveTo>
                <a:cubicBezTo>
                  <a:pt x="2523751" y="2213794"/>
                  <a:pt x="2505724" y="2233978"/>
                  <a:pt x="2489242" y="2252144"/>
                </a:cubicBezTo>
                <a:cubicBezTo>
                  <a:pt x="2506240" y="2268797"/>
                  <a:pt x="2524780" y="2286458"/>
                  <a:pt x="2542808" y="2304120"/>
                </a:cubicBezTo>
                <a:cubicBezTo>
                  <a:pt x="2562895" y="2286963"/>
                  <a:pt x="2582466" y="2269806"/>
                  <a:pt x="2599463" y="2254668"/>
                </a:cubicBezTo>
                <a:cubicBezTo>
                  <a:pt x="2579376" y="2234987"/>
                  <a:pt x="2559289" y="2214803"/>
                  <a:pt x="2540232" y="2196131"/>
                </a:cubicBezTo>
                <a:close/>
                <a:moveTo>
                  <a:pt x="2295582" y="2195626"/>
                </a:moveTo>
                <a:cubicBezTo>
                  <a:pt x="2273435" y="2216317"/>
                  <a:pt x="2252320" y="2235997"/>
                  <a:pt x="2233262" y="2253659"/>
                </a:cubicBezTo>
                <a:cubicBezTo>
                  <a:pt x="2252320" y="2270310"/>
                  <a:pt x="2272405" y="2287469"/>
                  <a:pt x="2285282" y="2298570"/>
                </a:cubicBezTo>
                <a:cubicBezTo>
                  <a:pt x="2302795" y="2281917"/>
                  <a:pt x="2321336" y="2264760"/>
                  <a:pt x="2339362" y="2247603"/>
                </a:cubicBezTo>
                <a:cubicBezTo>
                  <a:pt x="2341938" y="2248613"/>
                  <a:pt x="2344513" y="2250126"/>
                  <a:pt x="2347088" y="2251135"/>
                </a:cubicBezTo>
                <a:cubicBezTo>
                  <a:pt x="2337302" y="2242557"/>
                  <a:pt x="2327002" y="2234483"/>
                  <a:pt x="2318246" y="2224895"/>
                </a:cubicBezTo>
                <a:cubicBezTo>
                  <a:pt x="2308974" y="2214803"/>
                  <a:pt x="2301763" y="2203701"/>
                  <a:pt x="2295582" y="2195626"/>
                </a:cubicBezTo>
                <a:close/>
                <a:moveTo>
                  <a:pt x="2784882" y="2172919"/>
                </a:moveTo>
                <a:cubicBezTo>
                  <a:pt x="2751918" y="2227923"/>
                  <a:pt x="2751918" y="2227923"/>
                  <a:pt x="2713290" y="2253153"/>
                </a:cubicBezTo>
                <a:cubicBezTo>
                  <a:pt x="2728226" y="2264255"/>
                  <a:pt x="2742648" y="2273338"/>
                  <a:pt x="2753979" y="2284945"/>
                </a:cubicBezTo>
                <a:cubicBezTo>
                  <a:pt x="2765824" y="2297561"/>
                  <a:pt x="2774580" y="2312194"/>
                  <a:pt x="2785911" y="2327838"/>
                </a:cubicBezTo>
                <a:cubicBezTo>
                  <a:pt x="2803938" y="2289991"/>
                  <a:pt x="2834327" y="2267788"/>
                  <a:pt x="2875015" y="2255677"/>
                </a:cubicBezTo>
                <a:cubicBezTo>
                  <a:pt x="2830206" y="2242557"/>
                  <a:pt x="2801363" y="2214803"/>
                  <a:pt x="2784882" y="2172919"/>
                </a:cubicBezTo>
                <a:close/>
                <a:moveTo>
                  <a:pt x="2054024" y="2160808"/>
                </a:moveTo>
                <a:cubicBezTo>
                  <a:pt x="2037027" y="2213288"/>
                  <a:pt x="2005095" y="2242557"/>
                  <a:pt x="1954619" y="2255172"/>
                </a:cubicBezTo>
                <a:cubicBezTo>
                  <a:pt x="2001489" y="2266779"/>
                  <a:pt x="2033423" y="2293524"/>
                  <a:pt x="2052479" y="2340958"/>
                </a:cubicBezTo>
                <a:cubicBezTo>
                  <a:pt x="2066901" y="2298570"/>
                  <a:pt x="2092652" y="2271320"/>
                  <a:pt x="2132311" y="2253659"/>
                </a:cubicBezTo>
                <a:cubicBezTo>
                  <a:pt x="2090592" y="2234483"/>
                  <a:pt x="2066901" y="2204710"/>
                  <a:pt x="2054024" y="2160808"/>
                </a:cubicBezTo>
                <a:close/>
                <a:moveTo>
                  <a:pt x="16481" y="2122962"/>
                </a:moveTo>
                <a:cubicBezTo>
                  <a:pt x="25238" y="2121447"/>
                  <a:pt x="36053" y="2129017"/>
                  <a:pt x="34509" y="2137091"/>
                </a:cubicBezTo>
                <a:cubicBezTo>
                  <a:pt x="32964" y="2144155"/>
                  <a:pt x="26782" y="2150716"/>
                  <a:pt x="24207" y="2154753"/>
                </a:cubicBezTo>
                <a:cubicBezTo>
                  <a:pt x="10816" y="2155762"/>
                  <a:pt x="2575" y="2148192"/>
                  <a:pt x="2575" y="2139109"/>
                </a:cubicBezTo>
                <a:cubicBezTo>
                  <a:pt x="2575" y="2130026"/>
                  <a:pt x="7725" y="2124475"/>
                  <a:pt x="16481" y="2122962"/>
                </a:cubicBezTo>
                <a:close/>
                <a:moveTo>
                  <a:pt x="259586" y="2100253"/>
                </a:moveTo>
                <a:cubicBezTo>
                  <a:pt x="280188" y="2100253"/>
                  <a:pt x="298215" y="2118419"/>
                  <a:pt x="298215" y="2138605"/>
                </a:cubicBezTo>
                <a:cubicBezTo>
                  <a:pt x="298215" y="2159294"/>
                  <a:pt x="280188" y="2176956"/>
                  <a:pt x="259586" y="2176956"/>
                </a:cubicBezTo>
                <a:cubicBezTo>
                  <a:pt x="238984" y="2176956"/>
                  <a:pt x="221472" y="2159294"/>
                  <a:pt x="220957" y="2138605"/>
                </a:cubicBezTo>
                <a:cubicBezTo>
                  <a:pt x="220957" y="2117915"/>
                  <a:pt x="238984" y="2100253"/>
                  <a:pt x="259586" y="2100253"/>
                </a:cubicBezTo>
                <a:close/>
                <a:moveTo>
                  <a:pt x="499084" y="2084106"/>
                </a:moveTo>
                <a:cubicBezTo>
                  <a:pt x="528957" y="2084610"/>
                  <a:pt x="554710" y="2109842"/>
                  <a:pt x="554195" y="2139109"/>
                </a:cubicBezTo>
                <a:cubicBezTo>
                  <a:pt x="554195" y="2168882"/>
                  <a:pt x="528442" y="2193104"/>
                  <a:pt x="498054" y="2193104"/>
                </a:cubicBezTo>
                <a:cubicBezTo>
                  <a:pt x="467151" y="2192600"/>
                  <a:pt x="442944" y="2168378"/>
                  <a:pt x="443459" y="2138100"/>
                </a:cubicBezTo>
                <a:cubicBezTo>
                  <a:pt x="443974" y="2107823"/>
                  <a:pt x="468697" y="2083602"/>
                  <a:pt x="499084" y="2084106"/>
                </a:cubicBezTo>
                <a:close/>
                <a:moveTo>
                  <a:pt x="741159" y="2071995"/>
                </a:moveTo>
                <a:cubicBezTo>
                  <a:pt x="778242" y="2072500"/>
                  <a:pt x="808631" y="2101768"/>
                  <a:pt x="809145" y="2138100"/>
                </a:cubicBezTo>
                <a:cubicBezTo>
                  <a:pt x="809660" y="2174432"/>
                  <a:pt x="777728" y="2206224"/>
                  <a:pt x="740128" y="2206224"/>
                </a:cubicBezTo>
                <a:cubicBezTo>
                  <a:pt x="701500" y="2206224"/>
                  <a:pt x="671112" y="2176452"/>
                  <a:pt x="671627" y="2138605"/>
                </a:cubicBezTo>
                <a:cubicBezTo>
                  <a:pt x="672142" y="2100759"/>
                  <a:pt x="702530" y="2071490"/>
                  <a:pt x="741159" y="2071995"/>
                </a:cubicBezTo>
                <a:close/>
                <a:moveTo>
                  <a:pt x="978597" y="2059884"/>
                </a:moveTo>
                <a:cubicBezTo>
                  <a:pt x="1022376" y="2059884"/>
                  <a:pt x="1058945" y="2096216"/>
                  <a:pt x="1058430" y="2139615"/>
                </a:cubicBezTo>
                <a:cubicBezTo>
                  <a:pt x="1057915" y="2182002"/>
                  <a:pt x="1022376" y="2217325"/>
                  <a:pt x="979113" y="2217830"/>
                </a:cubicBezTo>
                <a:cubicBezTo>
                  <a:pt x="934818" y="2218334"/>
                  <a:pt x="898249" y="2183011"/>
                  <a:pt x="898249" y="2139109"/>
                </a:cubicBezTo>
                <a:cubicBezTo>
                  <a:pt x="898249" y="2095207"/>
                  <a:pt x="934303" y="2059884"/>
                  <a:pt x="978597" y="2059884"/>
                </a:cubicBezTo>
                <a:close/>
                <a:moveTo>
                  <a:pt x="1222731" y="2049287"/>
                </a:moveTo>
                <a:cubicBezTo>
                  <a:pt x="1273206" y="2052314"/>
                  <a:pt x="1310805" y="2092179"/>
                  <a:pt x="1309260" y="2142137"/>
                </a:cubicBezTo>
                <a:cubicBezTo>
                  <a:pt x="1307714" y="2191085"/>
                  <a:pt x="1264966" y="2230445"/>
                  <a:pt x="1215520" y="2227923"/>
                </a:cubicBezTo>
                <a:cubicBezTo>
                  <a:pt x="1165561" y="2225399"/>
                  <a:pt x="1126416" y="2184021"/>
                  <a:pt x="1128477" y="2134567"/>
                </a:cubicBezTo>
                <a:cubicBezTo>
                  <a:pt x="1130022" y="2086124"/>
                  <a:pt x="1173801" y="2046764"/>
                  <a:pt x="1222731" y="2049287"/>
                </a:cubicBezTo>
                <a:close/>
                <a:moveTo>
                  <a:pt x="1459654" y="2041213"/>
                </a:moveTo>
                <a:cubicBezTo>
                  <a:pt x="1515795" y="2042222"/>
                  <a:pt x="1559060" y="2086628"/>
                  <a:pt x="1557514" y="2142137"/>
                </a:cubicBezTo>
                <a:cubicBezTo>
                  <a:pt x="1555970" y="2195626"/>
                  <a:pt x="1510645" y="2237511"/>
                  <a:pt x="1455535" y="2236502"/>
                </a:cubicBezTo>
                <a:cubicBezTo>
                  <a:pt x="1400939" y="2235491"/>
                  <a:pt x="1356644" y="2191085"/>
                  <a:pt x="1357160" y="2138100"/>
                </a:cubicBezTo>
                <a:cubicBezTo>
                  <a:pt x="1357676" y="2083602"/>
                  <a:pt x="1403514" y="2040203"/>
                  <a:pt x="1459654" y="2041213"/>
                </a:cubicBezTo>
                <a:close/>
                <a:moveTo>
                  <a:pt x="1697608" y="2032130"/>
                </a:moveTo>
                <a:cubicBezTo>
                  <a:pt x="1758384" y="2031624"/>
                  <a:pt x="1806799" y="2078556"/>
                  <a:pt x="1807314" y="2138605"/>
                </a:cubicBezTo>
                <a:cubicBezTo>
                  <a:pt x="1807829" y="2198655"/>
                  <a:pt x="1759929" y="2245585"/>
                  <a:pt x="1698639" y="2245585"/>
                </a:cubicBezTo>
                <a:cubicBezTo>
                  <a:pt x="1638379" y="2245080"/>
                  <a:pt x="1589448" y="2197141"/>
                  <a:pt x="1589448" y="2138100"/>
                </a:cubicBezTo>
                <a:cubicBezTo>
                  <a:pt x="1589963" y="2080069"/>
                  <a:pt x="1638379" y="2032635"/>
                  <a:pt x="1697608" y="2032130"/>
                </a:cubicBezTo>
                <a:close/>
                <a:moveTo>
                  <a:pt x="3138208" y="2029607"/>
                </a:moveTo>
                <a:cubicBezTo>
                  <a:pt x="3200012" y="2029607"/>
                  <a:pt x="3248943" y="2077041"/>
                  <a:pt x="3249458" y="2137595"/>
                </a:cubicBezTo>
                <a:cubicBezTo>
                  <a:pt x="3249973" y="2198150"/>
                  <a:pt x="3202073" y="2246594"/>
                  <a:pt x="3140267" y="2248107"/>
                </a:cubicBezTo>
                <a:cubicBezTo>
                  <a:pt x="3078461" y="2249622"/>
                  <a:pt x="3026440" y="2199159"/>
                  <a:pt x="3026955" y="2138100"/>
                </a:cubicBezTo>
                <a:cubicBezTo>
                  <a:pt x="3026955" y="2078556"/>
                  <a:pt x="3076915" y="2029607"/>
                  <a:pt x="3138208" y="2029607"/>
                </a:cubicBezTo>
                <a:close/>
                <a:moveTo>
                  <a:pt x="2539718" y="1925654"/>
                </a:moveTo>
                <a:cubicBezTo>
                  <a:pt x="2527355" y="1969558"/>
                  <a:pt x="2503148" y="1996301"/>
                  <a:pt x="2464520" y="2016486"/>
                </a:cubicBezTo>
                <a:cubicBezTo>
                  <a:pt x="2500573" y="2032130"/>
                  <a:pt x="2523751" y="2055342"/>
                  <a:pt x="2540748" y="2088648"/>
                </a:cubicBezTo>
                <a:cubicBezTo>
                  <a:pt x="2559289" y="2053323"/>
                  <a:pt x="2584527" y="2031624"/>
                  <a:pt x="2625216" y="2017495"/>
                </a:cubicBezTo>
                <a:cubicBezTo>
                  <a:pt x="2578346" y="2000338"/>
                  <a:pt x="2554654" y="1970565"/>
                  <a:pt x="2539718" y="1925654"/>
                </a:cubicBezTo>
                <a:close/>
                <a:moveTo>
                  <a:pt x="2297129" y="1919095"/>
                </a:moveTo>
                <a:cubicBezTo>
                  <a:pt x="2285798" y="1967538"/>
                  <a:pt x="2256954" y="1998320"/>
                  <a:pt x="2210086" y="2016991"/>
                </a:cubicBezTo>
                <a:cubicBezTo>
                  <a:pt x="2247168" y="2029607"/>
                  <a:pt x="2273951" y="2052820"/>
                  <a:pt x="2292493" y="2084610"/>
                </a:cubicBezTo>
                <a:cubicBezTo>
                  <a:pt x="2305883" y="2068967"/>
                  <a:pt x="2315670" y="2054333"/>
                  <a:pt x="2328546" y="2042727"/>
                </a:cubicBezTo>
                <a:cubicBezTo>
                  <a:pt x="2340908" y="2031624"/>
                  <a:pt x="2355844" y="2023550"/>
                  <a:pt x="2370264" y="2012954"/>
                </a:cubicBezTo>
                <a:cubicBezTo>
                  <a:pt x="2329061" y="1993274"/>
                  <a:pt x="2306914" y="1960978"/>
                  <a:pt x="2297129" y="1919095"/>
                </a:cubicBezTo>
                <a:close/>
                <a:moveTo>
                  <a:pt x="262676" y="1867623"/>
                </a:moveTo>
                <a:cubicBezTo>
                  <a:pt x="281732" y="1869137"/>
                  <a:pt x="296670" y="1885790"/>
                  <a:pt x="295639" y="1904460"/>
                </a:cubicBezTo>
                <a:cubicBezTo>
                  <a:pt x="294609" y="1923132"/>
                  <a:pt x="277098" y="1938270"/>
                  <a:pt x="258556" y="1937766"/>
                </a:cubicBezTo>
                <a:cubicBezTo>
                  <a:pt x="238469" y="1936757"/>
                  <a:pt x="222502" y="1919095"/>
                  <a:pt x="224562" y="1899919"/>
                </a:cubicBezTo>
                <a:cubicBezTo>
                  <a:pt x="226622" y="1880744"/>
                  <a:pt x="244134" y="1866110"/>
                  <a:pt x="262676" y="1867623"/>
                </a:cubicBezTo>
                <a:close/>
                <a:moveTo>
                  <a:pt x="498054" y="1850466"/>
                </a:moveTo>
                <a:cubicBezTo>
                  <a:pt x="527928" y="1849962"/>
                  <a:pt x="551620" y="1873679"/>
                  <a:pt x="551104" y="1902947"/>
                </a:cubicBezTo>
                <a:cubicBezTo>
                  <a:pt x="550590" y="1931205"/>
                  <a:pt x="527928" y="1953408"/>
                  <a:pt x="499084" y="1953914"/>
                </a:cubicBezTo>
                <a:cubicBezTo>
                  <a:pt x="469726" y="1954418"/>
                  <a:pt x="444489" y="1930196"/>
                  <a:pt x="445519" y="1901432"/>
                </a:cubicBezTo>
                <a:cubicBezTo>
                  <a:pt x="446034" y="1874183"/>
                  <a:pt x="470242" y="1850971"/>
                  <a:pt x="498054" y="1850466"/>
                </a:cubicBezTo>
                <a:close/>
                <a:moveTo>
                  <a:pt x="739098" y="1837851"/>
                </a:moveTo>
                <a:cubicBezTo>
                  <a:pt x="776182" y="1837346"/>
                  <a:pt x="805025" y="1865100"/>
                  <a:pt x="805540" y="1900929"/>
                </a:cubicBezTo>
                <a:cubicBezTo>
                  <a:pt x="806054" y="1937261"/>
                  <a:pt x="778242" y="1966025"/>
                  <a:pt x="741673" y="1967034"/>
                </a:cubicBezTo>
                <a:cubicBezTo>
                  <a:pt x="704591" y="1968043"/>
                  <a:pt x="673172" y="1938270"/>
                  <a:pt x="673172" y="1902442"/>
                </a:cubicBezTo>
                <a:cubicBezTo>
                  <a:pt x="673172" y="1867119"/>
                  <a:pt x="703045" y="1838355"/>
                  <a:pt x="739098" y="1837851"/>
                </a:cubicBezTo>
                <a:close/>
                <a:moveTo>
                  <a:pt x="977051" y="1825740"/>
                </a:moveTo>
                <a:cubicBezTo>
                  <a:pt x="1019285" y="1825235"/>
                  <a:pt x="1054825" y="1858540"/>
                  <a:pt x="1055854" y="1900423"/>
                </a:cubicBezTo>
                <a:cubicBezTo>
                  <a:pt x="1056885" y="1942812"/>
                  <a:pt x="1021860" y="1978639"/>
                  <a:pt x="978597" y="1979144"/>
                </a:cubicBezTo>
                <a:cubicBezTo>
                  <a:pt x="936878" y="1979650"/>
                  <a:pt x="901339" y="1945840"/>
                  <a:pt x="899794" y="1904460"/>
                </a:cubicBezTo>
                <a:cubicBezTo>
                  <a:pt x="898764" y="1862073"/>
                  <a:pt x="933788" y="1826244"/>
                  <a:pt x="977051" y="1825740"/>
                </a:cubicBezTo>
                <a:close/>
                <a:moveTo>
                  <a:pt x="1218095" y="1815648"/>
                </a:moveTo>
                <a:cubicBezTo>
                  <a:pt x="1267026" y="1814637"/>
                  <a:pt x="1308230" y="1854503"/>
                  <a:pt x="1307714" y="1902442"/>
                </a:cubicBezTo>
                <a:cubicBezTo>
                  <a:pt x="1307200" y="1949372"/>
                  <a:pt x="1267542" y="1988731"/>
                  <a:pt x="1219642" y="1988731"/>
                </a:cubicBezTo>
                <a:cubicBezTo>
                  <a:pt x="1171226" y="1989237"/>
                  <a:pt x="1132082" y="1950886"/>
                  <a:pt x="1132082" y="1902947"/>
                </a:cubicBezTo>
                <a:cubicBezTo>
                  <a:pt x="1131567" y="1855008"/>
                  <a:pt x="1169682" y="1816656"/>
                  <a:pt x="1218095" y="1815648"/>
                </a:cubicBezTo>
                <a:close/>
                <a:moveTo>
                  <a:pt x="1459140" y="1807069"/>
                </a:moveTo>
                <a:cubicBezTo>
                  <a:pt x="1513220" y="1807574"/>
                  <a:pt x="1557000" y="1851475"/>
                  <a:pt x="1555454" y="1903956"/>
                </a:cubicBezTo>
                <a:cubicBezTo>
                  <a:pt x="1553910" y="1956436"/>
                  <a:pt x="1511160" y="1997311"/>
                  <a:pt x="1458110" y="1997311"/>
                </a:cubicBezTo>
                <a:cubicBezTo>
                  <a:pt x="1403514" y="1997311"/>
                  <a:pt x="1360765" y="1955427"/>
                  <a:pt x="1360765" y="1901432"/>
                </a:cubicBezTo>
                <a:cubicBezTo>
                  <a:pt x="1361280" y="1848447"/>
                  <a:pt x="1404544" y="1806564"/>
                  <a:pt x="1459140" y="1807069"/>
                </a:cubicBezTo>
                <a:close/>
                <a:moveTo>
                  <a:pt x="3137177" y="1798995"/>
                </a:moveTo>
                <a:cubicBezTo>
                  <a:pt x="3195892" y="1797986"/>
                  <a:pt x="3245338" y="1845925"/>
                  <a:pt x="3245852" y="1903956"/>
                </a:cubicBezTo>
                <a:cubicBezTo>
                  <a:pt x="3246368" y="1961988"/>
                  <a:pt x="3197437" y="2010431"/>
                  <a:pt x="3138208" y="2010431"/>
                </a:cubicBezTo>
                <a:cubicBezTo>
                  <a:pt x="3078976" y="2010431"/>
                  <a:pt x="3030560" y="1962491"/>
                  <a:pt x="3031076" y="1903956"/>
                </a:cubicBezTo>
                <a:cubicBezTo>
                  <a:pt x="3031592" y="1846934"/>
                  <a:pt x="3078976" y="1800004"/>
                  <a:pt x="3137177" y="1798995"/>
                </a:cubicBezTo>
                <a:close/>
                <a:moveTo>
                  <a:pt x="1699669" y="1798995"/>
                </a:moveTo>
                <a:cubicBezTo>
                  <a:pt x="1757354" y="1799499"/>
                  <a:pt x="1805770" y="1847438"/>
                  <a:pt x="1804738" y="1903956"/>
                </a:cubicBezTo>
                <a:cubicBezTo>
                  <a:pt x="1803709" y="1959969"/>
                  <a:pt x="1756840" y="2005384"/>
                  <a:pt x="1699669" y="2005890"/>
                </a:cubicBezTo>
                <a:cubicBezTo>
                  <a:pt x="1640954" y="2006394"/>
                  <a:pt x="1594083" y="1959969"/>
                  <a:pt x="1593568" y="1902442"/>
                </a:cubicBezTo>
                <a:cubicBezTo>
                  <a:pt x="1593568" y="1844916"/>
                  <a:pt x="1641467" y="1798490"/>
                  <a:pt x="1699669" y="1798995"/>
                </a:cubicBezTo>
                <a:close/>
                <a:moveTo>
                  <a:pt x="2899223" y="1793444"/>
                </a:moveTo>
                <a:cubicBezTo>
                  <a:pt x="2962059" y="1792940"/>
                  <a:pt x="3014079" y="1842897"/>
                  <a:pt x="3014595" y="1904460"/>
                </a:cubicBezTo>
                <a:cubicBezTo>
                  <a:pt x="3015108" y="1966025"/>
                  <a:pt x="2963604" y="2016486"/>
                  <a:pt x="2900768" y="2016991"/>
                </a:cubicBezTo>
                <a:cubicBezTo>
                  <a:pt x="2836902" y="2016991"/>
                  <a:pt x="2786427" y="1968043"/>
                  <a:pt x="2786427" y="1906479"/>
                </a:cubicBezTo>
                <a:cubicBezTo>
                  <a:pt x="2785911" y="1843906"/>
                  <a:pt x="2835872" y="1793949"/>
                  <a:pt x="2899223" y="1793444"/>
                </a:cubicBezTo>
                <a:close/>
                <a:moveTo>
                  <a:pt x="1940713" y="1792434"/>
                </a:moveTo>
                <a:cubicBezTo>
                  <a:pt x="2003549" y="1792434"/>
                  <a:pt x="2053508" y="1841888"/>
                  <a:pt x="2052995" y="1902947"/>
                </a:cubicBezTo>
                <a:cubicBezTo>
                  <a:pt x="2052479" y="1964006"/>
                  <a:pt x="2002520" y="2012449"/>
                  <a:pt x="1939683" y="2012449"/>
                </a:cubicBezTo>
                <a:cubicBezTo>
                  <a:pt x="1877361" y="2012449"/>
                  <a:pt x="1827402" y="1962997"/>
                  <a:pt x="1827402" y="1901938"/>
                </a:cubicBezTo>
                <a:cubicBezTo>
                  <a:pt x="1827916" y="1840879"/>
                  <a:pt x="1877877" y="1792434"/>
                  <a:pt x="1940713" y="1792434"/>
                </a:cubicBezTo>
                <a:close/>
                <a:moveTo>
                  <a:pt x="2172486" y="1786883"/>
                </a:moveTo>
                <a:cubicBezTo>
                  <a:pt x="2234292" y="1784866"/>
                  <a:pt x="2276010" y="1817667"/>
                  <a:pt x="2297643" y="1888313"/>
                </a:cubicBezTo>
                <a:cubicBezTo>
                  <a:pt x="2316701" y="1825235"/>
                  <a:pt x="2354299" y="1785875"/>
                  <a:pt x="2422800" y="1787388"/>
                </a:cubicBezTo>
                <a:cubicBezTo>
                  <a:pt x="2483576" y="1788397"/>
                  <a:pt x="2519630" y="1824226"/>
                  <a:pt x="2539718" y="1881248"/>
                </a:cubicBezTo>
                <a:cubicBezTo>
                  <a:pt x="2552079" y="1846429"/>
                  <a:pt x="2569589" y="1819684"/>
                  <a:pt x="2600492" y="1803032"/>
                </a:cubicBezTo>
                <a:cubicBezTo>
                  <a:pt x="2622126" y="1791425"/>
                  <a:pt x="2645303" y="1785875"/>
                  <a:pt x="2669511" y="1788397"/>
                </a:cubicBezTo>
                <a:cubicBezTo>
                  <a:pt x="2718954" y="1793444"/>
                  <a:pt x="2760158" y="1825740"/>
                  <a:pt x="2772520" y="1873174"/>
                </a:cubicBezTo>
                <a:cubicBezTo>
                  <a:pt x="2790032" y="1940288"/>
                  <a:pt x="2759129" y="1986209"/>
                  <a:pt x="2695777" y="2018000"/>
                </a:cubicBezTo>
                <a:cubicBezTo>
                  <a:pt x="2740587" y="2034148"/>
                  <a:pt x="2767885" y="2062912"/>
                  <a:pt x="2782821" y="2104795"/>
                </a:cubicBezTo>
                <a:cubicBezTo>
                  <a:pt x="2822996" y="2038185"/>
                  <a:pt x="2866775" y="2012954"/>
                  <a:pt x="2920340" y="2023550"/>
                </a:cubicBezTo>
                <a:cubicBezTo>
                  <a:pt x="2974420" y="2034148"/>
                  <a:pt x="3012533" y="2072500"/>
                  <a:pt x="3017684" y="2125989"/>
                </a:cubicBezTo>
                <a:cubicBezTo>
                  <a:pt x="3019230" y="2145165"/>
                  <a:pt x="3015624" y="2166358"/>
                  <a:pt x="3008414" y="2184021"/>
                </a:cubicBezTo>
                <a:cubicBezTo>
                  <a:pt x="3001202" y="2201177"/>
                  <a:pt x="2988326" y="2217325"/>
                  <a:pt x="2973905" y="2228932"/>
                </a:cubicBezTo>
                <a:cubicBezTo>
                  <a:pt x="2958968" y="2241548"/>
                  <a:pt x="2939396" y="2248107"/>
                  <a:pt x="2921886" y="2257190"/>
                </a:cubicBezTo>
                <a:cubicBezTo>
                  <a:pt x="2987812" y="2283430"/>
                  <a:pt x="3019230" y="2322792"/>
                  <a:pt x="3018199" y="2377290"/>
                </a:cubicBezTo>
                <a:cubicBezTo>
                  <a:pt x="3016654" y="2430780"/>
                  <a:pt x="2985752" y="2468627"/>
                  <a:pt x="2920340" y="2492849"/>
                </a:cubicBezTo>
                <a:cubicBezTo>
                  <a:pt x="2987296" y="2516061"/>
                  <a:pt x="3022320" y="2559963"/>
                  <a:pt x="3012533" y="2629601"/>
                </a:cubicBezTo>
                <a:cubicBezTo>
                  <a:pt x="3005839" y="2676026"/>
                  <a:pt x="2966179" y="2713369"/>
                  <a:pt x="2920340" y="2721946"/>
                </a:cubicBezTo>
                <a:cubicBezTo>
                  <a:pt x="2862655" y="2732039"/>
                  <a:pt x="2822996" y="2710341"/>
                  <a:pt x="2779730" y="2642721"/>
                </a:cubicBezTo>
                <a:cubicBezTo>
                  <a:pt x="2762733" y="2688138"/>
                  <a:pt x="2731317" y="2717406"/>
                  <a:pt x="2683932" y="2729516"/>
                </a:cubicBezTo>
                <a:cubicBezTo>
                  <a:pt x="2759645" y="2767363"/>
                  <a:pt x="2786942" y="2811769"/>
                  <a:pt x="2771490" y="2871819"/>
                </a:cubicBezTo>
                <a:cubicBezTo>
                  <a:pt x="2758614" y="2923795"/>
                  <a:pt x="2711229" y="2960127"/>
                  <a:pt x="2657664" y="2959623"/>
                </a:cubicBezTo>
                <a:cubicBezTo>
                  <a:pt x="2604099" y="2959119"/>
                  <a:pt x="2556199" y="2921272"/>
                  <a:pt x="2544352" y="2870810"/>
                </a:cubicBezTo>
                <a:cubicBezTo>
                  <a:pt x="2530446" y="2811769"/>
                  <a:pt x="2558258" y="2766354"/>
                  <a:pt x="2631911" y="2729516"/>
                </a:cubicBezTo>
                <a:cubicBezTo>
                  <a:pt x="2589162" y="2717406"/>
                  <a:pt x="2559289" y="2693184"/>
                  <a:pt x="2539718" y="2651300"/>
                </a:cubicBezTo>
                <a:cubicBezTo>
                  <a:pt x="2521690" y="2690660"/>
                  <a:pt x="2494393" y="2716396"/>
                  <a:pt x="2450098" y="2731031"/>
                </a:cubicBezTo>
                <a:cubicBezTo>
                  <a:pt x="2493364" y="2748186"/>
                  <a:pt x="2520146" y="2774931"/>
                  <a:pt x="2531992" y="2814797"/>
                </a:cubicBezTo>
                <a:cubicBezTo>
                  <a:pt x="2539202" y="2840029"/>
                  <a:pt x="2536627" y="2864754"/>
                  <a:pt x="2526842" y="2888472"/>
                </a:cubicBezTo>
                <a:cubicBezTo>
                  <a:pt x="2507270" y="2935402"/>
                  <a:pt x="2457309" y="2965175"/>
                  <a:pt x="2406319" y="2960632"/>
                </a:cubicBezTo>
                <a:cubicBezTo>
                  <a:pt x="2353783" y="2955586"/>
                  <a:pt x="2312064" y="2918749"/>
                  <a:pt x="2300218" y="2866269"/>
                </a:cubicBezTo>
                <a:cubicBezTo>
                  <a:pt x="2288886" y="2814293"/>
                  <a:pt x="2316185" y="2767363"/>
                  <a:pt x="2378506" y="2732544"/>
                </a:cubicBezTo>
                <a:cubicBezTo>
                  <a:pt x="2362539" y="2722452"/>
                  <a:pt x="2345028" y="2714378"/>
                  <a:pt x="2331636" y="2702267"/>
                </a:cubicBezTo>
                <a:cubicBezTo>
                  <a:pt x="2317214" y="2689651"/>
                  <a:pt x="2306914" y="2672998"/>
                  <a:pt x="2293008" y="2656347"/>
                </a:cubicBezTo>
                <a:cubicBezTo>
                  <a:pt x="2273435" y="2693688"/>
                  <a:pt x="2242532" y="2720433"/>
                  <a:pt x="2191027" y="2729011"/>
                </a:cubicBezTo>
                <a:cubicBezTo>
                  <a:pt x="2235322" y="2740618"/>
                  <a:pt x="2266226" y="2760298"/>
                  <a:pt x="2283221" y="2796125"/>
                </a:cubicBezTo>
                <a:cubicBezTo>
                  <a:pt x="2294552" y="2819339"/>
                  <a:pt x="2298674" y="2843560"/>
                  <a:pt x="2291977" y="2869296"/>
                </a:cubicBezTo>
                <a:cubicBezTo>
                  <a:pt x="2277555" y="2925309"/>
                  <a:pt x="2228112" y="2961138"/>
                  <a:pt x="2170941" y="2957605"/>
                </a:cubicBezTo>
                <a:cubicBezTo>
                  <a:pt x="2114285" y="2954073"/>
                  <a:pt x="2071021" y="2914208"/>
                  <a:pt x="2062780" y="2857690"/>
                </a:cubicBezTo>
                <a:cubicBezTo>
                  <a:pt x="2054538" y="2800164"/>
                  <a:pt x="2090077" y="2753232"/>
                  <a:pt x="2162185" y="2729516"/>
                </a:cubicBezTo>
                <a:cubicBezTo>
                  <a:pt x="2104499" y="2716396"/>
                  <a:pt x="2068960" y="2683596"/>
                  <a:pt x="2053508" y="2622537"/>
                </a:cubicBezTo>
                <a:cubicBezTo>
                  <a:pt x="2042177" y="2664420"/>
                  <a:pt x="2022605" y="2692679"/>
                  <a:pt x="1988613" y="2709332"/>
                </a:cubicBezTo>
                <a:cubicBezTo>
                  <a:pt x="1963890" y="2721442"/>
                  <a:pt x="1938138" y="2725479"/>
                  <a:pt x="1911355" y="2718919"/>
                </a:cubicBezTo>
                <a:cubicBezTo>
                  <a:pt x="1854185" y="2705293"/>
                  <a:pt x="1818130" y="2658365"/>
                  <a:pt x="1820705" y="2600838"/>
                </a:cubicBezTo>
                <a:cubicBezTo>
                  <a:pt x="1823282" y="2546843"/>
                  <a:pt x="1866030" y="2501932"/>
                  <a:pt x="1922686" y="2494363"/>
                </a:cubicBezTo>
                <a:cubicBezTo>
                  <a:pt x="1980372" y="2486793"/>
                  <a:pt x="2029817" y="2521612"/>
                  <a:pt x="2053508" y="2592260"/>
                </a:cubicBezTo>
                <a:cubicBezTo>
                  <a:pt x="2064839" y="2545330"/>
                  <a:pt x="2089563" y="2513033"/>
                  <a:pt x="2132311" y="2494867"/>
                </a:cubicBezTo>
                <a:cubicBezTo>
                  <a:pt x="2115314" y="2482251"/>
                  <a:pt x="2097804" y="2472159"/>
                  <a:pt x="2084411" y="2458535"/>
                </a:cubicBezTo>
                <a:cubicBezTo>
                  <a:pt x="2071021" y="2443900"/>
                  <a:pt x="2061750" y="2425734"/>
                  <a:pt x="2050933" y="2410091"/>
                </a:cubicBezTo>
                <a:cubicBezTo>
                  <a:pt x="2004579" y="2477205"/>
                  <a:pt x="1964920" y="2497895"/>
                  <a:pt x="1906719" y="2483260"/>
                </a:cubicBezTo>
                <a:cubicBezTo>
                  <a:pt x="1857274" y="2470646"/>
                  <a:pt x="1822766" y="2429771"/>
                  <a:pt x="1818646" y="2378301"/>
                </a:cubicBezTo>
                <a:cubicBezTo>
                  <a:pt x="1814010" y="2323295"/>
                  <a:pt x="1844913" y="2284441"/>
                  <a:pt x="1920625" y="2252650"/>
                </a:cubicBezTo>
                <a:cubicBezTo>
                  <a:pt x="1879936" y="2242557"/>
                  <a:pt x="1849549" y="2223380"/>
                  <a:pt x="1831523" y="2188057"/>
                </a:cubicBezTo>
                <a:cubicBezTo>
                  <a:pt x="1819676" y="2164845"/>
                  <a:pt x="1817616" y="2140118"/>
                  <a:pt x="1822251" y="2114888"/>
                </a:cubicBezTo>
                <a:cubicBezTo>
                  <a:pt x="1830491" y="2066949"/>
                  <a:pt x="1873241" y="2029607"/>
                  <a:pt x="1924745" y="2024056"/>
                </a:cubicBezTo>
                <a:cubicBezTo>
                  <a:pt x="1981401" y="2018000"/>
                  <a:pt x="2026210" y="2048277"/>
                  <a:pt x="2050933" y="2109336"/>
                </a:cubicBezTo>
                <a:cubicBezTo>
                  <a:pt x="2063295" y="2090666"/>
                  <a:pt x="2073080" y="2068967"/>
                  <a:pt x="2088532" y="2053323"/>
                </a:cubicBezTo>
                <a:cubicBezTo>
                  <a:pt x="2103984" y="2037681"/>
                  <a:pt x="2125616" y="2027589"/>
                  <a:pt x="2144672" y="2014973"/>
                </a:cubicBezTo>
                <a:cubicBezTo>
                  <a:pt x="2078232" y="1981163"/>
                  <a:pt x="2049904" y="1935242"/>
                  <a:pt x="2062264" y="1879229"/>
                </a:cubicBezTo>
                <a:cubicBezTo>
                  <a:pt x="2074111" y="1826244"/>
                  <a:pt x="2118920" y="1788397"/>
                  <a:pt x="2172486" y="1786883"/>
                </a:cubicBezTo>
                <a:close/>
                <a:moveTo>
                  <a:pt x="259586" y="1638525"/>
                </a:moveTo>
                <a:cubicBezTo>
                  <a:pt x="275553" y="1638525"/>
                  <a:pt x="289975" y="1652150"/>
                  <a:pt x="289975" y="1668298"/>
                </a:cubicBezTo>
                <a:cubicBezTo>
                  <a:pt x="289975" y="1684446"/>
                  <a:pt x="276582" y="1698071"/>
                  <a:pt x="260101" y="1698575"/>
                </a:cubicBezTo>
                <a:cubicBezTo>
                  <a:pt x="244134" y="1699080"/>
                  <a:pt x="230228" y="1685455"/>
                  <a:pt x="229713" y="1668803"/>
                </a:cubicBezTo>
                <a:cubicBezTo>
                  <a:pt x="229713" y="1652654"/>
                  <a:pt x="243104" y="1638525"/>
                  <a:pt x="259586" y="1638525"/>
                </a:cubicBezTo>
                <a:close/>
                <a:moveTo>
                  <a:pt x="499600" y="1621873"/>
                </a:moveTo>
                <a:cubicBezTo>
                  <a:pt x="525353" y="1622377"/>
                  <a:pt x="545439" y="1643067"/>
                  <a:pt x="545439" y="1668803"/>
                </a:cubicBezTo>
                <a:cubicBezTo>
                  <a:pt x="545439" y="1695547"/>
                  <a:pt x="523807" y="1716237"/>
                  <a:pt x="496509" y="1715228"/>
                </a:cubicBezTo>
                <a:cubicBezTo>
                  <a:pt x="471272" y="1714724"/>
                  <a:pt x="450155" y="1693529"/>
                  <a:pt x="450155" y="1668298"/>
                </a:cubicBezTo>
                <a:cubicBezTo>
                  <a:pt x="450155" y="1642562"/>
                  <a:pt x="473333" y="1620864"/>
                  <a:pt x="499600" y="1621873"/>
                </a:cubicBezTo>
                <a:close/>
                <a:moveTo>
                  <a:pt x="738583" y="1607743"/>
                </a:moveTo>
                <a:cubicBezTo>
                  <a:pt x="772062" y="1606734"/>
                  <a:pt x="800904" y="1633984"/>
                  <a:pt x="801420" y="1667793"/>
                </a:cubicBezTo>
                <a:cubicBezTo>
                  <a:pt x="801934" y="1701099"/>
                  <a:pt x="774637" y="1729357"/>
                  <a:pt x="740644" y="1729862"/>
                </a:cubicBezTo>
                <a:cubicBezTo>
                  <a:pt x="706650" y="1730366"/>
                  <a:pt x="677808" y="1703117"/>
                  <a:pt x="677292" y="1669811"/>
                </a:cubicBezTo>
                <a:cubicBezTo>
                  <a:pt x="676777" y="1636507"/>
                  <a:pt x="704591" y="1608248"/>
                  <a:pt x="738583" y="1607743"/>
                </a:cubicBezTo>
                <a:close/>
                <a:moveTo>
                  <a:pt x="978082" y="1596137"/>
                </a:moveTo>
                <a:cubicBezTo>
                  <a:pt x="1018256" y="1596137"/>
                  <a:pt x="1052764" y="1629947"/>
                  <a:pt x="1052250" y="1669307"/>
                </a:cubicBezTo>
                <a:cubicBezTo>
                  <a:pt x="1052250" y="1709172"/>
                  <a:pt x="1017742" y="1741468"/>
                  <a:pt x="977051" y="1740964"/>
                </a:cubicBezTo>
                <a:cubicBezTo>
                  <a:pt x="935848" y="1740458"/>
                  <a:pt x="903915" y="1707154"/>
                  <a:pt x="904430" y="1666785"/>
                </a:cubicBezTo>
                <a:cubicBezTo>
                  <a:pt x="905460" y="1627927"/>
                  <a:pt x="938423" y="1596137"/>
                  <a:pt x="978082" y="1596137"/>
                </a:cubicBezTo>
                <a:close/>
                <a:moveTo>
                  <a:pt x="1219642" y="1586045"/>
                </a:moveTo>
                <a:cubicBezTo>
                  <a:pt x="1265996" y="1586549"/>
                  <a:pt x="1303595" y="1624396"/>
                  <a:pt x="1303079" y="1669811"/>
                </a:cubicBezTo>
                <a:cubicBezTo>
                  <a:pt x="1302564" y="1715228"/>
                  <a:pt x="1263935" y="1752065"/>
                  <a:pt x="1217581" y="1751056"/>
                </a:cubicBezTo>
                <a:cubicBezTo>
                  <a:pt x="1172257" y="1750047"/>
                  <a:pt x="1135688" y="1713209"/>
                  <a:pt x="1135172" y="1668803"/>
                </a:cubicBezTo>
                <a:cubicBezTo>
                  <a:pt x="1135172" y="1623387"/>
                  <a:pt x="1173801" y="1585540"/>
                  <a:pt x="1219642" y="1586045"/>
                </a:cubicBezTo>
                <a:close/>
                <a:moveTo>
                  <a:pt x="1461716" y="1578981"/>
                </a:moveTo>
                <a:cubicBezTo>
                  <a:pt x="1513220" y="1579484"/>
                  <a:pt x="1553395" y="1619854"/>
                  <a:pt x="1552363" y="1670820"/>
                </a:cubicBezTo>
                <a:cubicBezTo>
                  <a:pt x="1551334" y="1720274"/>
                  <a:pt x="1510645" y="1759130"/>
                  <a:pt x="1460170" y="1759130"/>
                </a:cubicBezTo>
                <a:cubicBezTo>
                  <a:pt x="1409180" y="1759130"/>
                  <a:pt x="1367461" y="1717750"/>
                  <a:pt x="1367461" y="1668298"/>
                </a:cubicBezTo>
                <a:cubicBezTo>
                  <a:pt x="1367976" y="1618340"/>
                  <a:pt x="1410210" y="1578475"/>
                  <a:pt x="1461716" y="1578981"/>
                </a:cubicBezTo>
                <a:close/>
                <a:moveTo>
                  <a:pt x="1697094" y="1570401"/>
                </a:moveTo>
                <a:cubicBezTo>
                  <a:pt x="1752204" y="1569392"/>
                  <a:pt x="1799074" y="1614807"/>
                  <a:pt x="1799074" y="1668803"/>
                </a:cubicBezTo>
                <a:cubicBezTo>
                  <a:pt x="1798558" y="1722292"/>
                  <a:pt x="1753749" y="1766698"/>
                  <a:pt x="1699153" y="1766698"/>
                </a:cubicBezTo>
                <a:cubicBezTo>
                  <a:pt x="1644558" y="1767204"/>
                  <a:pt x="1599749" y="1723302"/>
                  <a:pt x="1599234" y="1669811"/>
                </a:cubicBezTo>
                <a:cubicBezTo>
                  <a:pt x="1598719" y="1615818"/>
                  <a:pt x="1642498" y="1571411"/>
                  <a:pt x="1697094" y="1570401"/>
                </a:cubicBezTo>
                <a:close/>
                <a:moveTo>
                  <a:pt x="3138721" y="1568888"/>
                </a:moveTo>
                <a:cubicBezTo>
                  <a:pt x="3194862" y="1569392"/>
                  <a:pt x="3239671" y="1612789"/>
                  <a:pt x="3240187" y="1667793"/>
                </a:cubicBezTo>
                <a:cubicBezTo>
                  <a:pt x="3240702" y="1723805"/>
                  <a:pt x="3195377" y="1768213"/>
                  <a:pt x="3137692" y="1768213"/>
                </a:cubicBezTo>
                <a:cubicBezTo>
                  <a:pt x="3081552" y="1768213"/>
                  <a:pt x="3036742" y="1724311"/>
                  <a:pt x="3036227" y="1669307"/>
                </a:cubicBezTo>
                <a:cubicBezTo>
                  <a:pt x="3035711" y="1613294"/>
                  <a:pt x="3081552" y="1568888"/>
                  <a:pt x="3138721" y="1568888"/>
                </a:cubicBezTo>
                <a:close/>
                <a:moveTo>
                  <a:pt x="1939167" y="1564850"/>
                </a:moveTo>
                <a:cubicBezTo>
                  <a:pt x="1997883" y="1564346"/>
                  <a:pt x="2045268" y="1610267"/>
                  <a:pt x="2045783" y="1667793"/>
                </a:cubicBezTo>
                <a:cubicBezTo>
                  <a:pt x="2046298" y="1726329"/>
                  <a:pt x="1999944" y="1772250"/>
                  <a:pt x="1941227" y="1772755"/>
                </a:cubicBezTo>
                <a:cubicBezTo>
                  <a:pt x="1882511" y="1772755"/>
                  <a:pt x="1834612" y="1726835"/>
                  <a:pt x="1833582" y="1669811"/>
                </a:cubicBezTo>
                <a:cubicBezTo>
                  <a:pt x="1833066" y="1612789"/>
                  <a:pt x="1880966" y="1565355"/>
                  <a:pt x="1939167" y="1564850"/>
                </a:cubicBezTo>
                <a:close/>
                <a:moveTo>
                  <a:pt x="2900768" y="1563841"/>
                </a:moveTo>
                <a:cubicBezTo>
                  <a:pt x="2959484" y="1564346"/>
                  <a:pt x="3006354" y="1610772"/>
                  <a:pt x="3006868" y="1668298"/>
                </a:cubicBezTo>
                <a:cubicBezTo>
                  <a:pt x="3007383" y="1726835"/>
                  <a:pt x="2959484" y="1773763"/>
                  <a:pt x="2899223" y="1773763"/>
                </a:cubicBezTo>
                <a:cubicBezTo>
                  <a:pt x="2839477" y="1773259"/>
                  <a:pt x="2792093" y="1726835"/>
                  <a:pt x="2792093" y="1667793"/>
                </a:cubicBezTo>
                <a:cubicBezTo>
                  <a:pt x="2792093" y="1609257"/>
                  <a:pt x="2840508" y="1563337"/>
                  <a:pt x="2900768" y="1563841"/>
                </a:cubicBezTo>
                <a:close/>
                <a:moveTo>
                  <a:pt x="2179696" y="1560309"/>
                </a:moveTo>
                <a:cubicBezTo>
                  <a:pt x="2239957" y="1561318"/>
                  <a:pt x="2288886" y="1609761"/>
                  <a:pt x="2288886" y="1668803"/>
                </a:cubicBezTo>
                <a:cubicBezTo>
                  <a:pt x="2288886" y="1728852"/>
                  <a:pt x="2238927" y="1777801"/>
                  <a:pt x="2177636" y="1777296"/>
                </a:cubicBezTo>
                <a:cubicBezTo>
                  <a:pt x="2117890" y="1776791"/>
                  <a:pt x="2068446" y="1727844"/>
                  <a:pt x="2067930" y="1669307"/>
                </a:cubicBezTo>
                <a:cubicBezTo>
                  <a:pt x="2067930" y="1609761"/>
                  <a:pt x="2118920" y="1559804"/>
                  <a:pt x="2179696" y="1560309"/>
                </a:cubicBezTo>
                <a:close/>
                <a:moveTo>
                  <a:pt x="2657664" y="1559804"/>
                </a:moveTo>
                <a:cubicBezTo>
                  <a:pt x="2718440" y="1559300"/>
                  <a:pt x="2769430" y="1608248"/>
                  <a:pt x="2769946" y="1667793"/>
                </a:cubicBezTo>
                <a:cubicBezTo>
                  <a:pt x="2770460" y="1727338"/>
                  <a:pt x="2719986" y="1776791"/>
                  <a:pt x="2659209" y="1777296"/>
                </a:cubicBezTo>
                <a:cubicBezTo>
                  <a:pt x="2597917" y="1777801"/>
                  <a:pt x="2547958" y="1729862"/>
                  <a:pt x="2547958" y="1669811"/>
                </a:cubicBezTo>
                <a:cubicBezTo>
                  <a:pt x="2547443" y="1609257"/>
                  <a:pt x="2596374" y="1560309"/>
                  <a:pt x="2657664" y="1559804"/>
                </a:cubicBezTo>
                <a:close/>
                <a:moveTo>
                  <a:pt x="2421256" y="1559300"/>
                </a:moveTo>
                <a:cubicBezTo>
                  <a:pt x="2482032" y="1559804"/>
                  <a:pt x="2531476" y="1608248"/>
                  <a:pt x="2531992" y="1668298"/>
                </a:cubicBezTo>
                <a:cubicBezTo>
                  <a:pt x="2532507" y="1729357"/>
                  <a:pt x="2482032" y="1778305"/>
                  <a:pt x="2419711" y="1778305"/>
                </a:cubicBezTo>
                <a:cubicBezTo>
                  <a:pt x="2356874" y="1778305"/>
                  <a:pt x="2307429" y="1729357"/>
                  <a:pt x="2307945" y="1668298"/>
                </a:cubicBezTo>
                <a:cubicBezTo>
                  <a:pt x="2307945" y="1606734"/>
                  <a:pt x="2357904" y="1558795"/>
                  <a:pt x="2421256" y="1559300"/>
                </a:cubicBezTo>
                <a:close/>
                <a:moveTo>
                  <a:pt x="261131" y="1410437"/>
                </a:moveTo>
                <a:cubicBezTo>
                  <a:pt x="272462" y="1411446"/>
                  <a:pt x="281732" y="1421538"/>
                  <a:pt x="281218" y="1433145"/>
                </a:cubicBezTo>
                <a:cubicBezTo>
                  <a:pt x="281218" y="1444750"/>
                  <a:pt x="270917" y="1454339"/>
                  <a:pt x="259586" y="1454339"/>
                </a:cubicBezTo>
                <a:cubicBezTo>
                  <a:pt x="248254" y="1453833"/>
                  <a:pt x="237953" y="1443741"/>
                  <a:pt x="237439" y="1432640"/>
                </a:cubicBezTo>
                <a:cubicBezTo>
                  <a:pt x="237439" y="1420529"/>
                  <a:pt x="248770" y="1409427"/>
                  <a:pt x="261131" y="1410437"/>
                </a:cubicBezTo>
                <a:close/>
                <a:moveTo>
                  <a:pt x="498570" y="1392270"/>
                </a:moveTo>
                <a:cubicBezTo>
                  <a:pt x="522262" y="1392270"/>
                  <a:pt x="540289" y="1410437"/>
                  <a:pt x="539773" y="1433649"/>
                </a:cubicBezTo>
                <a:cubicBezTo>
                  <a:pt x="539259" y="1455348"/>
                  <a:pt x="521231" y="1472505"/>
                  <a:pt x="498570" y="1472505"/>
                </a:cubicBezTo>
                <a:cubicBezTo>
                  <a:pt x="474877" y="1472505"/>
                  <a:pt x="456336" y="1453833"/>
                  <a:pt x="457366" y="1431125"/>
                </a:cubicBezTo>
                <a:cubicBezTo>
                  <a:pt x="457880" y="1409427"/>
                  <a:pt x="475908" y="1392270"/>
                  <a:pt x="498570" y="1392270"/>
                </a:cubicBezTo>
                <a:close/>
                <a:moveTo>
                  <a:pt x="739098" y="1378140"/>
                </a:moveTo>
                <a:cubicBezTo>
                  <a:pt x="770001" y="1377636"/>
                  <a:pt x="794725" y="1401354"/>
                  <a:pt x="795239" y="1431630"/>
                </a:cubicBezTo>
                <a:cubicBezTo>
                  <a:pt x="795754" y="1462413"/>
                  <a:pt x="772062" y="1486130"/>
                  <a:pt x="741159" y="1487139"/>
                </a:cubicBezTo>
                <a:cubicBezTo>
                  <a:pt x="709225" y="1487643"/>
                  <a:pt x="682958" y="1462916"/>
                  <a:pt x="683472" y="1432640"/>
                </a:cubicBezTo>
                <a:cubicBezTo>
                  <a:pt x="683472" y="1402867"/>
                  <a:pt x="708711" y="1378140"/>
                  <a:pt x="739098" y="1378140"/>
                </a:cubicBezTo>
                <a:close/>
                <a:moveTo>
                  <a:pt x="978597" y="1366534"/>
                </a:moveTo>
                <a:cubicBezTo>
                  <a:pt x="1017226" y="1365020"/>
                  <a:pt x="1048129" y="1394289"/>
                  <a:pt x="1048645" y="1431630"/>
                </a:cubicBezTo>
                <a:cubicBezTo>
                  <a:pt x="1048645" y="1468468"/>
                  <a:pt x="1019801" y="1497736"/>
                  <a:pt x="982203" y="1498241"/>
                </a:cubicBezTo>
                <a:cubicBezTo>
                  <a:pt x="944089" y="1498745"/>
                  <a:pt x="914216" y="1470990"/>
                  <a:pt x="913700" y="1434154"/>
                </a:cubicBezTo>
                <a:cubicBezTo>
                  <a:pt x="912156" y="1397820"/>
                  <a:pt x="941514" y="1367544"/>
                  <a:pt x="978597" y="1366534"/>
                </a:cubicBezTo>
                <a:close/>
                <a:moveTo>
                  <a:pt x="1219126" y="1356442"/>
                </a:moveTo>
                <a:cubicBezTo>
                  <a:pt x="1262391" y="1356442"/>
                  <a:pt x="1296899" y="1390252"/>
                  <a:pt x="1296899" y="1432136"/>
                </a:cubicBezTo>
                <a:cubicBezTo>
                  <a:pt x="1296899" y="1474018"/>
                  <a:pt x="1262391" y="1507828"/>
                  <a:pt x="1219126" y="1507828"/>
                </a:cubicBezTo>
                <a:cubicBezTo>
                  <a:pt x="1175862" y="1507828"/>
                  <a:pt x="1141868" y="1475029"/>
                  <a:pt x="1141868" y="1432136"/>
                </a:cubicBezTo>
                <a:cubicBezTo>
                  <a:pt x="1141868" y="1389747"/>
                  <a:pt x="1175862" y="1356442"/>
                  <a:pt x="1219126" y="1356442"/>
                </a:cubicBezTo>
                <a:close/>
                <a:moveTo>
                  <a:pt x="1464291" y="1347863"/>
                </a:moveTo>
                <a:cubicBezTo>
                  <a:pt x="1511675" y="1350891"/>
                  <a:pt x="1548245" y="1389747"/>
                  <a:pt x="1546183" y="1436173"/>
                </a:cubicBezTo>
                <a:cubicBezTo>
                  <a:pt x="1544123" y="1482093"/>
                  <a:pt x="1502920" y="1519435"/>
                  <a:pt x="1456564" y="1516911"/>
                </a:cubicBezTo>
                <a:cubicBezTo>
                  <a:pt x="1409180" y="1514388"/>
                  <a:pt x="1372611" y="1475029"/>
                  <a:pt x="1374672" y="1428603"/>
                </a:cubicBezTo>
                <a:cubicBezTo>
                  <a:pt x="1376732" y="1382178"/>
                  <a:pt x="1417936" y="1345341"/>
                  <a:pt x="1464291" y="1347863"/>
                </a:cubicBezTo>
                <a:close/>
                <a:moveTo>
                  <a:pt x="3138208" y="1341808"/>
                </a:moveTo>
                <a:cubicBezTo>
                  <a:pt x="3190226" y="1342313"/>
                  <a:pt x="3232462" y="1383691"/>
                  <a:pt x="3232462" y="1434658"/>
                </a:cubicBezTo>
                <a:cubicBezTo>
                  <a:pt x="3232976" y="1485625"/>
                  <a:pt x="3191258" y="1527508"/>
                  <a:pt x="3139236" y="1528014"/>
                </a:cubicBezTo>
                <a:cubicBezTo>
                  <a:pt x="3086702" y="1528518"/>
                  <a:pt x="3042407" y="1485625"/>
                  <a:pt x="3042923" y="1434154"/>
                </a:cubicBezTo>
                <a:cubicBezTo>
                  <a:pt x="3043436" y="1383691"/>
                  <a:pt x="3086702" y="1341808"/>
                  <a:pt x="3138208" y="1341808"/>
                </a:cubicBezTo>
                <a:close/>
                <a:moveTo>
                  <a:pt x="1698639" y="1341304"/>
                </a:moveTo>
                <a:cubicBezTo>
                  <a:pt x="1749629" y="1341304"/>
                  <a:pt x="1790832" y="1381673"/>
                  <a:pt x="1791348" y="1431630"/>
                </a:cubicBezTo>
                <a:cubicBezTo>
                  <a:pt x="1791863" y="1482093"/>
                  <a:pt x="1751689" y="1522462"/>
                  <a:pt x="1700698" y="1522968"/>
                </a:cubicBezTo>
                <a:cubicBezTo>
                  <a:pt x="1648679" y="1523975"/>
                  <a:pt x="1605414" y="1482597"/>
                  <a:pt x="1605930" y="1431630"/>
                </a:cubicBezTo>
                <a:cubicBezTo>
                  <a:pt x="1605930" y="1382178"/>
                  <a:pt x="1648164" y="1341304"/>
                  <a:pt x="1698639" y="1341304"/>
                </a:cubicBezTo>
                <a:close/>
                <a:moveTo>
                  <a:pt x="2899223" y="1336761"/>
                </a:moveTo>
                <a:cubicBezTo>
                  <a:pt x="2953302" y="1336761"/>
                  <a:pt x="2998627" y="1380664"/>
                  <a:pt x="2999143" y="1434154"/>
                </a:cubicBezTo>
                <a:cubicBezTo>
                  <a:pt x="2999143" y="1487643"/>
                  <a:pt x="2954848" y="1532049"/>
                  <a:pt x="2900253" y="1532555"/>
                </a:cubicBezTo>
                <a:cubicBezTo>
                  <a:pt x="2846174" y="1533060"/>
                  <a:pt x="2800848" y="1489158"/>
                  <a:pt x="2800333" y="1435163"/>
                </a:cubicBezTo>
                <a:cubicBezTo>
                  <a:pt x="2799818" y="1381673"/>
                  <a:pt x="2844628" y="1337267"/>
                  <a:pt x="2899223" y="1336761"/>
                </a:cubicBezTo>
                <a:close/>
                <a:moveTo>
                  <a:pt x="1939683" y="1336258"/>
                </a:moveTo>
                <a:cubicBezTo>
                  <a:pt x="1994793" y="1335752"/>
                  <a:pt x="2039602" y="1379654"/>
                  <a:pt x="2039088" y="1433145"/>
                </a:cubicBezTo>
                <a:cubicBezTo>
                  <a:pt x="2038573" y="1486634"/>
                  <a:pt x="1993248" y="1529527"/>
                  <a:pt x="1938138" y="1528518"/>
                </a:cubicBezTo>
                <a:cubicBezTo>
                  <a:pt x="1884058" y="1528014"/>
                  <a:pt x="1841823" y="1485121"/>
                  <a:pt x="1842338" y="1431630"/>
                </a:cubicBezTo>
                <a:cubicBezTo>
                  <a:pt x="1842854" y="1378645"/>
                  <a:pt x="1885602" y="1336258"/>
                  <a:pt x="1939683" y="1336258"/>
                </a:cubicBezTo>
                <a:close/>
                <a:moveTo>
                  <a:pt x="2657664" y="1334239"/>
                </a:moveTo>
                <a:cubicBezTo>
                  <a:pt x="2714836" y="1334239"/>
                  <a:pt x="2760674" y="1377636"/>
                  <a:pt x="2761190" y="1433649"/>
                </a:cubicBezTo>
                <a:cubicBezTo>
                  <a:pt x="2761704" y="1490167"/>
                  <a:pt x="2716895" y="1534573"/>
                  <a:pt x="2659724" y="1535078"/>
                </a:cubicBezTo>
                <a:cubicBezTo>
                  <a:pt x="2602554" y="1535582"/>
                  <a:pt x="2556199" y="1491176"/>
                  <a:pt x="2555683" y="1435163"/>
                </a:cubicBezTo>
                <a:cubicBezTo>
                  <a:pt x="2555170" y="1380160"/>
                  <a:pt x="2601008" y="1334743"/>
                  <a:pt x="2657664" y="1334239"/>
                </a:cubicBezTo>
                <a:close/>
                <a:moveTo>
                  <a:pt x="2180212" y="1332221"/>
                </a:moveTo>
                <a:cubicBezTo>
                  <a:pt x="2235837" y="1333230"/>
                  <a:pt x="2280646" y="1378140"/>
                  <a:pt x="2280646" y="1432640"/>
                </a:cubicBezTo>
                <a:cubicBezTo>
                  <a:pt x="2280132" y="1487139"/>
                  <a:pt x="2235322" y="1532049"/>
                  <a:pt x="2179696" y="1532555"/>
                </a:cubicBezTo>
                <a:cubicBezTo>
                  <a:pt x="2123556" y="1533060"/>
                  <a:pt x="2076686" y="1487643"/>
                  <a:pt x="2076686" y="1432136"/>
                </a:cubicBezTo>
                <a:cubicBezTo>
                  <a:pt x="2076686" y="1376627"/>
                  <a:pt x="2124070" y="1331211"/>
                  <a:pt x="2180212" y="1332221"/>
                </a:cubicBezTo>
                <a:close/>
                <a:moveTo>
                  <a:pt x="2421770" y="1331211"/>
                </a:moveTo>
                <a:cubicBezTo>
                  <a:pt x="2477912" y="1332221"/>
                  <a:pt x="2522721" y="1377132"/>
                  <a:pt x="2522721" y="1433145"/>
                </a:cubicBezTo>
                <a:cubicBezTo>
                  <a:pt x="2522721" y="1488652"/>
                  <a:pt x="2477396" y="1533060"/>
                  <a:pt x="2420740" y="1533564"/>
                </a:cubicBezTo>
                <a:cubicBezTo>
                  <a:pt x="2363055" y="1534069"/>
                  <a:pt x="2315670" y="1487643"/>
                  <a:pt x="2316185" y="1432136"/>
                </a:cubicBezTo>
                <a:cubicBezTo>
                  <a:pt x="2316701" y="1376123"/>
                  <a:pt x="2364600" y="1330201"/>
                  <a:pt x="2421770" y="1331211"/>
                </a:cubicBezTo>
                <a:close/>
                <a:moveTo>
                  <a:pt x="499600" y="1166704"/>
                </a:moveTo>
                <a:cubicBezTo>
                  <a:pt x="517626" y="1166199"/>
                  <a:pt x="533593" y="1181339"/>
                  <a:pt x="533593" y="1199000"/>
                </a:cubicBezTo>
                <a:cubicBezTo>
                  <a:pt x="533593" y="1216157"/>
                  <a:pt x="517111" y="1231800"/>
                  <a:pt x="499600" y="1230791"/>
                </a:cubicBezTo>
                <a:cubicBezTo>
                  <a:pt x="482603" y="1229782"/>
                  <a:pt x="468697" y="1215653"/>
                  <a:pt x="468697" y="1198496"/>
                </a:cubicBezTo>
                <a:cubicBezTo>
                  <a:pt x="468697" y="1181339"/>
                  <a:pt x="482603" y="1167210"/>
                  <a:pt x="499600" y="1166704"/>
                </a:cubicBezTo>
                <a:close/>
                <a:moveTo>
                  <a:pt x="739614" y="1152070"/>
                </a:moveTo>
                <a:cubicBezTo>
                  <a:pt x="765365" y="1151566"/>
                  <a:pt x="786482" y="1171751"/>
                  <a:pt x="787514" y="1196981"/>
                </a:cubicBezTo>
                <a:cubicBezTo>
                  <a:pt x="788543" y="1222717"/>
                  <a:pt x="765881" y="1245426"/>
                  <a:pt x="739614" y="1245426"/>
                </a:cubicBezTo>
                <a:cubicBezTo>
                  <a:pt x="713861" y="1245426"/>
                  <a:pt x="692744" y="1225745"/>
                  <a:pt x="692229" y="1200009"/>
                </a:cubicBezTo>
                <a:cubicBezTo>
                  <a:pt x="691714" y="1172760"/>
                  <a:pt x="712316" y="1152070"/>
                  <a:pt x="739614" y="1152070"/>
                </a:cubicBezTo>
                <a:close/>
                <a:moveTo>
                  <a:pt x="980657" y="1139455"/>
                </a:moveTo>
                <a:cubicBezTo>
                  <a:pt x="1013620" y="1139455"/>
                  <a:pt x="1041433" y="1167210"/>
                  <a:pt x="1041433" y="1199000"/>
                </a:cubicBezTo>
                <a:cubicBezTo>
                  <a:pt x="1041433" y="1231296"/>
                  <a:pt x="1013620" y="1258042"/>
                  <a:pt x="980657" y="1258042"/>
                </a:cubicBezTo>
                <a:cubicBezTo>
                  <a:pt x="947178" y="1258042"/>
                  <a:pt x="920397" y="1231296"/>
                  <a:pt x="920397" y="1198496"/>
                </a:cubicBezTo>
                <a:cubicBezTo>
                  <a:pt x="920397" y="1165695"/>
                  <a:pt x="947694" y="1139455"/>
                  <a:pt x="980657" y="1139455"/>
                </a:cubicBezTo>
                <a:close/>
                <a:moveTo>
                  <a:pt x="1219642" y="1129867"/>
                </a:moveTo>
                <a:cubicBezTo>
                  <a:pt x="1257754" y="1129867"/>
                  <a:pt x="1288144" y="1160144"/>
                  <a:pt x="1288657" y="1197487"/>
                </a:cubicBezTo>
                <a:cubicBezTo>
                  <a:pt x="1289173" y="1236343"/>
                  <a:pt x="1257241" y="1267629"/>
                  <a:pt x="1218611" y="1267123"/>
                </a:cubicBezTo>
                <a:cubicBezTo>
                  <a:pt x="1181013" y="1267123"/>
                  <a:pt x="1150110" y="1236343"/>
                  <a:pt x="1149080" y="1199505"/>
                </a:cubicBezTo>
                <a:cubicBezTo>
                  <a:pt x="1149080" y="1161658"/>
                  <a:pt x="1181013" y="1129363"/>
                  <a:pt x="1219642" y="1129867"/>
                </a:cubicBezTo>
                <a:close/>
                <a:moveTo>
                  <a:pt x="1461716" y="1122802"/>
                </a:moveTo>
                <a:cubicBezTo>
                  <a:pt x="1504979" y="1123306"/>
                  <a:pt x="1538973" y="1157117"/>
                  <a:pt x="1538457" y="1199505"/>
                </a:cubicBezTo>
                <a:cubicBezTo>
                  <a:pt x="1537943" y="1241893"/>
                  <a:pt x="1503950" y="1274693"/>
                  <a:pt x="1460686" y="1274693"/>
                </a:cubicBezTo>
                <a:cubicBezTo>
                  <a:pt x="1417420" y="1274693"/>
                  <a:pt x="1382913" y="1241389"/>
                  <a:pt x="1382397" y="1199505"/>
                </a:cubicBezTo>
                <a:cubicBezTo>
                  <a:pt x="1381882" y="1156612"/>
                  <a:pt x="1417420" y="1122298"/>
                  <a:pt x="1461716" y="1122802"/>
                </a:cubicBezTo>
                <a:close/>
                <a:moveTo>
                  <a:pt x="1698639" y="1116243"/>
                </a:moveTo>
                <a:cubicBezTo>
                  <a:pt x="1745508" y="1116243"/>
                  <a:pt x="1783623" y="1152575"/>
                  <a:pt x="1784137" y="1197990"/>
                </a:cubicBezTo>
                <a:cubicBezTo>
                  <a:pt x="1784652" y="1243407"/>
                  <a:pt x="1744994" y="1282262"/>
                  <a:pt x="1698123" y="1281758"/>
                </a:cubicBezTo>
                <a:cubicBezTo>
                  <a:pt x="1651254" y="1280749"/>
                  <a:pt x="1614685" y="1244416"/>
                  <a:pt x="1614685" y="1198496"/>
                </a:cubicBezTo>
                <a:cubicBezTo>
                  <a:pt x="1614685" y="1152575"/>
                  <a:pt x="1651769" y="1116243"/>
                  <a:pt x="1698639" y="1116243"/>
                </a:cubicBezTo>
                <a:close/>
                <a:moveTo>
                  <a:pt x="3140267" y="1113214"/>
                </a:moveTo>
                <a:cubicBezTo>
                  <a:pt x="3188167" y="1114728"/>
                  <a:pt x="3227311" y="1155098"/>
                  <a:pt x="3224736" y="1202029"/>
                </a:cubicBezTo>
                <a:cubicBezTo>
                  <a:pt x="3222161" y="1248453"/>
                  <a:pt x="3181986" y="1285291"/>
                  <a:pt x="3135116" y="1283272"/>
                </a:cubicBezTo>
                <a:cubicBezTo>
                  <a:pt x="3086702" y="1281758"/>
                  <a:pt x="3049618" y="1241389"/>
                  <a:pt x="3052193" y="1193450"/>
                </a:cubicBezTo>
                <a:cubicBezTo>
                  <a:pt x="3054768" y="1148538"/>
                  <a:pt x="3094942" y="1112205"/>
                  <a:pt x="3140267" y="1113214"/>
                </a:cubicBezTo>
                <a:close/>
                <a:moveTo>
                  <a:pt x="1941742" y="1111701"/>
                </a:moveTo>
                <a:cubicBezTo>
                  <a:pt x="1991702" y="1112205"/>
                  <a:pt x="2029817" y="1151061"/>
                  <a:pt x="2029301" y="1200009"/>
                </a:cubicBezTo>
                <a:cubicBezTo>
                  <a:pt x="2028786" y="1248453"/>
                  <a:pt x="1989127" y="1286804"/>
                  <a:pt x="1939683" y="1286300"/>
                </a:cubicBezTo>
                <a:cubicBezTo>
                  <a:pt x="1890238" y="1285795"/>
                  <a:pt x="1850064" y="1246939"/>
                  <a:pt x="1850064" y="1199000"/>
                </a:cubicBezTo>
                <a:cubicBezTo>
                  <a:pt x="1850064" y="1150051"/>
                  <a:pt x="1891267" y="1110692"/>
                  <a:pt x="1941742" y="1111701"/>
                </a:cubicBezTo>
                <a:close/>
                <a:moveTo>
                  <a:pt x="2900768" y="1109682"/>
                </a:moveTo>
                <a:cubicBezTo>
                  <a:pt x="2951243" y="1110692"/>
                  <a:pt x="2990387" y="1150557"/>
                  <a:pt x="2989872" y="1200009"/>
                </a:cubicBezTo>
                <a:cubicBezTo>
                  <a:pt x="2989357" y="1248957"/>
                  <a:pt x="2947638" y="1288822"/>
                  <a:pt x="2898192" y="1287813"/>
                </a:cubicBezTo>
                <a:cubicBezTo>
                  <a:pt x="2848749" y="1286804"/>
                  <a:pt x="2808058" y="1245930"/>
                  <a:pt x="2808574" y="1197487"/>
                </a:cubicBezTo>
                <a:cubicBezTo>
                  <a:pt x="2809088" y="1149044"/>
                  <a:pt x="2851324" y="1108673"/>
                  <a:pt x="2900768" y="1109682"/>
                </a:cubicBezTo>
                <a:close/>
                <a:moveTo>
                  <a:pt x="2658180" y="1107664"/>
                </a:moveTo>
                <a:cubicBezTo>
                  <a:pt x="2709684" y="1107664"/>
                  <a:pt x="2750889" y="1147529"/>
                  <a:pt x="2751402" y="1197990"/>
                </a:cubicBezTo>
                <a:cubicBezTo>
                  <a:pt x="2751918" y="1248957"/>
                  <a:pt x="2711745" y="1289328"/>
                  <a:pt x="2660239" y="1289832"/>
                </a:cubicBezTo>
                <a:cubicBezTo>
                  <a:pt x="2607704" y="1290337"/>
                  <a:pt x="2564955" y="1249463"/>
                  <a:pt x="2564955" y="1198496"/>
                </a:cubicBezTo>
                <a:cubicBezTo>
                  <a:pt x="2565470" y="1148538"/>
                  <a:pt x="2607189" y="1107664"/>
                  <a:pt x="2658180" y="1107664"/>
                </a:cubicBezTo>
                <a:close/>
                <a:moveTo>
                  <a:pt x="2179182" y="1107664"/>
                </a:moveTo>
                <a:cubicBezTo>
                  <a:pt x="2229656" y="1108168"/>
                  <a:pt x="2271892" y="1149044"/>
                  <a:pt x="2271892" y="1198496"/>
                </a:cubicBezTo>
                <a:cubicBezTo>
                  <a:pt x="2271892" y="1248957"/>
                  <a:pt x="2229142" y="1289832"/>
                  <a:pt x="2177120" y="1289328"/>
                </a:cubicBezTo>
                <a:cubicBezTo>
                  <a:pt x="2126132" y="1288822"/>
                  <a:pt x="2085957" y="1248453"/>
                  <a:pt x="2086473" y="1197487"/>
                </a:cubicBezTo>
                <a:cubicBezTo>
                  <a:pt x="2086986" y="1147529"/>
                  <a:pt x="2128191" y="1107664"/>
                  <a:pt x="2179182" y="1107664"/>
                </a:cubicBezTo>
                <a:close/>
                <a:moveTo>
                  <a:pt x="2423315" y="1107158"/>
                </a:moveTo>
                <a:cubicBezTo>
                  <a:pt x="2474305" y="1108168"/>
                  <a:pt x="2514480" y="1149548"/>
                  <a:pt x="2513965" y="1200009"/>
                </a:cubicBezTo>
                <a:cubicBezTo>
                  <a:pt x="2512934" y="1251481"/>
                  <a:pt x="2471215" y="1291346"/>
                  <a:pt x="2418165" y="1290337"/>
                </a:cubicBezTo>
                <a:cubicBezTo>
                  <a:pt x="2365630" y="1289328"/>
                  <a:pt x="2324941" y="1247444"/>
                  <a:pt x="2326486" y="1196477"/>
                </a:cubicBezTo>
                <a:cubicBezTo>
                  <a:pt x="2327516" y="1145511"/>
                  <a:pt x="2370780" y="1106151"/>
                  <a:pt x="2423315" y="1107158"/>
                </a:cubicBezTo>
                <a:close/>
                <a:moveTo>
                  <a:pt x="500114" y="942148"/>
                </a:moveTo>
                <a:cubicBezTo>
                  <a:pt x="510415" y="942148"/>
                  <a:pt x="520717" y="951231"/>
                  <a:pt x="521231" y="961323"/>
                </a:cubicBezTo>
                <a:cubicBezTo>
                  <a:pt x="521747" y="971417"/>
                  <a:pt x="512990" y="981509"/>
                  <a:pt x="502690" y="982518"/>
                </a:cubicBezTo>
                <a:cubicBezTo>
                  <a:pt x="492389" y="983527"/>
                  <a:pt x="482088" y="975454"/>
                  <a:pt x="480543" y="964856"/>
                </a:cubicBezTo>
                <a:cubicBezTo>
                  <a:pt x="478997" y="953249"/>
                  <a:pt x="488784" y="942653"/>
                  <a:pt x="500114" y="942148"/>
                </a:cubicBezTo>
                <a:close/>
                <a:moveTo>
                  <a:pt x="738583" y="926000"/>
                </a:moveTo>
                <a:cubicBezTo>
                  <a:pt x="758156" y="925496"/>
                  <a:pt x="776182" y="942148"/>
                  <a:pt x="776697" y="961323"/>
                </a:cubicBezTo>
                <a:cubicBezTo>
                  <a:pt x="777212" y="980500"/>
                  <a:pt x="760731" y="997657"/>
                  <a:pt x="740644" y="998160"/>
                </a:cubicBezTo>
                <a:cubicBezTo>
                  <a:pt x="720042" y="998666"/>
                  <a:pt x="703560" y="983022"/>
                  <a:pt x="703045" y="962837"/>
                </a:cubicBezTo>
                <a:cubicBezTo>
                  <a:pt x="702530" y="943157"/>
                  <a:pt x="718497" y="926505"/>
                  <a:pt x="738583" y="926000"/>
                </a:cubicBezTo>
                <a:close/>
                <a:moveTo>
                  <a:pt x="981172" y="912880"/>
                </a:moveTo>
                <a:cubicBezTo>
                  <a:pt x="1008985" y="912880"/>
                  <a:pt x="1031648" y="935588"/>
                  <a:pt x="1031648" y="962334"/>
                </a:cubicBezTo>
                <a:cubicBezTo>
                  <a:pt x="1032162" y="990087"/>
                  <a:pt x="1006925" y="1013300"/>
                  <a:pt x="979113" y="1012290"/>
                </a:cubicBezTo>
                <a:cubicBezTo>
                  <a:pt x="951300" y="1010777"/>
                  <a:pt x="930183" y="988574"/>
                  <a:pt x="930183" y="961323"/>
                </a:cubicBezTo>
                <a:cubicBezTo>
                  <a:pt x="930697" y="933570"/>
                  <a:pt x="953360" y="912376"/>
                  <a:pt x="981172" y="912880"/>
                </a:cubicBezTo>
                <a:close/>
                <a:moveTo>
                  <a:pt x="1218611" y="903797"/>
                </a:moveTo>
                <a:cubicBezTo>
                  <a:pt x="1252089" y="903292"/>
                  <a:pt x="1279387" y="928524"/>
                  <a:pt x="1280417" y="961323"/>
                </a:cubicBezTo>
                <a:cubicBezTo>
                  <a:pt x="1280932" y="993620"/>
                  <a:pt x="1254150" y="1020869"/>
                  <a:pt x="1220672" y="1021374"/>
                </a:cubicBezTo>
                <a:cubicBezTo>
                  <a:pt x="1186678" y="1021878"/>
                  <a:pt x="1159895" y="996142"/>
                  <a:pt x="1159895" y="963847"/>
                </a:cubicBezTo>
                <a:cubicBezTo>
                  <a:pt x="1158866" y="930542"/>
                  <a:pt x="1184617" y="904302"/>
                  <a:pt x="1218611" y="903797"/>
                </a:cubicBezTo>
                <a:close/>
                <a:moveTo>
                  <a:pt x="1461200" y="894210"/>
                </a:moveTo>
                <a:cubicBezTo>
                  <a:pt x="1498283" y="894714"/>
                  <a:pt x="1530217" y="926000"/>
                  <a:pt x="1529702" y="962334"/>
                </a:cubicBezTo>
                <a:cubicBezTo>
                  <a:pt x="1529186" y="999170"/>
                  <a:pt x="1497769" y="1029448"/>
                  <a:pt x="1460170" y="1029448"/>
                </a:cubicBezTo>
                <a:cubicBezTo>
                  <a:pt x="1422057" y="1029448"/>
                  <a:pt x="1392183" y="999675"/>
                  <a:pt x="1392183" y="961323"/>
                </a:cubicBezTo>
                <a:cubicBezTo>
                  <a:pt x="1392698" y="923981"/>
                  <a:pt x="1423086" y="894210"/>
                  <a:pt x="1461200" y="894210"/>
                </a:cubicBezTo>
                <a:close/>
                <a:moveTo>
                  <a:pt x="3139236" y="889668"/>
                </a:moveTo>
                <a:cubicBezTo>
                  <a:pt x="3180440" y="890172"/>
                  <a:pt x="3214949" y="923981"/>
                  <a:pt x="3215464" y="964351"/>
                </a:cubicBezTo>
                <a:cubicBezTo>
                  <a:pt x="3215979" y="1005730"/>
                  <a:pt x="3180440" y="1040550"/>
                  <a:pt x="3137692" y="1040044"/>
                </a:cubicBezTo>
                <a:cubicBezTo>
                  <a:pt x="3095458" y="1039540"/>
                  <a:pt x="3061980" y="1006740"/>
                  <a:pt x="3061980" y="965361"/>
                </a:cubicBezTo>
                <a:cubicBezTo>
                  <a:pt x="3061980" y="922972"/>
                  <a:pt x="3096487" y="889162"/>
                  <a:pt x="3139236" y="889668"/>
                </a:cubicBezTo>
                <a:close/>
                <a:moveTo>
                  <a:pt x="1697094" y="889162"/>
                </a:moveTo>
                <a:cubicBezTo>
                  <a:pt x="1739328" y="888153"/>
                  <a:pt x="1773835" y="920450"/>
                  <a:pt x="1774351" y="961323"/>
                </a:cubicBezTo>
                <a:cubicBezTo>
                  <a:pt x="1774867" y="1002197"/>
                  <a:pt x="1741903" y="1035503"/>
                  <a:pt x="1699669" y="1035503"/>
                </a:cubicBezTo>
                <a:cubicBezTo>
                  <a:pt x="1656919" y="1036007"/>
                  <a:pt x="1623957" y="1003712"/>
                  <a:pt x="1623957" y="962334"/>
                </a:cubicBezTo>
                <a:cubicBezTo>
                  <a:pt x="1623957" y="921963"/>
                  <a:pt x="1655889" y="889668"/>
                  <a:pt x="1697094" y="889162"/>
                </a:cubicBezTo>
                <a:close/>
                <a:moveTo>
                  <a:pt x="2901798" y="885631"/>
                </a:moveTo>
                <a:cubicBezTo>
                  <a:pt x="2946608" y="887144"/>
                  <a:pt x="2981630" y="923981"/>
                  <a:pt x="2980086" y="967380"/>
                </a:cubicBezTo>
                <a:cubicBezTo>
                  <a:pt x="2978540" y="1011280"/>
                  <a:pt x="2940942" y="1046100"/>
                  <a:pt x="2897163" y="1044586"/>
                </a:cubicBezTo>
                <a:cubicBezTo>
                  <a:pt x="2852868" y="1042568"/>
                  <a:pt x="2817846" y="1006234"/>
                  <a:pt x="2818875" y="962837"/>
                </a:cubicBezTo>
                <a:cubicBezTo>
                  <a:pt x="2819905" y="919441"/>
                  <a:pt x="2858018" y="884116"/>
                  <a:pt x="2901798" y="885631"/>
                </a:cubicBezTo>
                <a:close/>
                <a:moveTo>
                  <a:pt x="1940198" y="884116"/>
                </a:moveTo>
                <a:cubicBezTo>
                  <a:pt x="1984492" y="884116"/>
                  <a:pt x="2019001" y="918431"/>
                  <a:pt x="2019516" y="961323"/>
                </a:cubicBezTo>
                <a:cubicBezTo>
                  <a:pt x="2020030" y="1006234"/>
                  <a:pt x="1985007" y="1040550"/>
                  <a:pt x="1939683" y="1040550"/>
                </a:cubicBezTo>
                <a:cubicBezTo>
                  <a:pt x="1896418" y="1040044"/>
                  <a:pt x="1860880" y="1005730"/>
                  <a:pt x="1859851" y="963343"/>
                </a:cubicBezTo>
                <a:cubicBezTo>
                  <a:pt x="1859335" y="919945"/>
                  <a:pt x="1895904" y="884116"/>
                  <a:pt x="1940198" y="884116"/>
                </a:cubicBezTo>
                <a:close/>
                <a:moveTo>
                  <a:pt x="2179696" y="881594"/>
                </a:moveTo>
                <a:cubicBezTo>
                  <a:pt x="2225021" y="882098"/>
                  <a:pt x="2262104" y="919441"/>
                  <a:pt x="2261590" y="963343"/>
                </a:cubicBezTo>
                <a:cubicBezTo>
                  <a:pt x="2261074" y="1007244"/>
                  <a:pt x="2222961" y="1044081"/>
                  <a:pt x="2178151" y="1043577"/>
                </a:cubicBezTo>
                <a:cubicBezTo>
                  <a:pt x="2132827" y="1043072"/>
                  <a:pt x="2096258" y="1006234"/>
                  <a:pt x="2096774" y="961828"/>
                </a:cubicBezTo>
                <a:cubicBezTo>
                  <a:pt x="2097288" y="916917"/>
                  <a:pt x="2134372" y="881089"/>
                  <a:pt x="2179696" y="881594"/>
                </a:cubicBezTo>
                <a:close/>
                <a:moveTo>
                  <a:pt x="2659209" y="881089"/>
                </a:moveTo>
                <a:cubicBezTo>
                  <a:pt x="2704534" y="881594"/>
                  <a:pt x="2741102" y="917926"/>
                  <a:pt x="2741102" y="962837"/>
                </a:cubicBezTo>
                <a:cubicBezTo>
                  <a:pt x="2741102" y="1007244"/>
                  <a:pt x="2704534" y="1043577"/>
                  <a:pt x="2659209" y="1044081"/>
                </a:cubicBezTo>
                <a:cubicBezTo>
                  <a:pt x="2612855" y="1044081"/>
                  <a:pt x="2574741" y="1006234"/>
                  <a:pt x="2575255" y="961323"/>
                </a:cubicBezTo>
                <a:cubicBezTo>
                  <a:pt x="2576286" y="916917"/>
                  <a:pt x="2614400" y="880585"/>
                  <a:pt x="2659209" y="881089"/>
                </a:cubicBezTo>
                <a:close/>
                <a:moveTo>
                  <a:pt x="2420740" y="880079"/>
                </a:moveTo>
                <a:cubicBezTo>
                  <a:pt x="2465549" y="880585"/>
                  <a:pt x="2503148" y="916917"/>
                  <a:pt x="2503664" y="961323"/>
                </a:cubicBezTo>
                <a:cubicBezTo>
                  <a:pt x="2504694" y="1006234"/>
                  <a:pt x="2466065" y="1044586"/>
                  <a:pt x="2420225" y="1044586"/>
                </a:cubicBezTo>
                <a:cubicBezTo>
                  <a:pt x="2373870" y="1045090"/>
                  <a:pt x="2336273" y="1007749"/>
                  <a:pt x="2336273" y="962334"/>
                </a:cubicBezTo>
                <a:cubicBezTo>
                  <a:pt x="2336273" y="916917"/>
                  <a:pt x="2374902" y="879575"/>
                  <a:pt x="2420740" y="880079"/>
                </a:cubicBezTo>
                <a:close/>
                <a:moveTo>
                  <a:pt x="740128" y="707500"/>
                </a:moveTo>
                <a:cubicBezTo>
                  <a:pt x="752490" y="708004"/>
                  <a:pt x="761761" y="718096"/>
                  <a:pt x="761245" y="729703"/>
                </a:cubicBezTo>
                <a:cubicBezTo>
                  <a:pt x="760731" y="741308"/>
                  <a:pt x="750945" y="750393"/>
                  <a:pt x="738583" y="749888"/>
                </a:cubicBezTo>
                <a:cubicBezTo>
                  <a:pt x="726222" y="749382"/>
                  <a:pt x="717466" y="739795"/>
                  <a:pt x="717466" y="727685"/>
                </a:cubicBezTo>
                <a:cubicBezTo>
                  <a:pt x="717981" y="715574"/>
                  <a:pt x="727767" y="706995"/>
                  <a:pt x="740128" y="707500"/>
                </a:cubicBezTo>
                <a:close/>
                <a:moveTo>
                  <a:pt x="983232" y="691351"/>
                </a:moveTo>
                <a:cubicBezTo>
                  <a:pt x="1003834" y="692865"/>
                  <a:pt x="1018772" y="709013"/>
                  <a:pt x="1018256" y="729198"/>
                </a:cubicBezTo>
                <a:cubicBezTo>
                  <a:pt x="1017742" y="749888"/>
                  <a:pt x="1001775" y="765026"/>
                  <a:pt x="981172" y="765026"/>
                </a:cubicBezTo>
                <a:cubicBezTo>
                  <a:pt x="959541" y="765531"/>
                  <a:pt x="942028" y="748373"/>
                  <a:pt x="943060" y="727179"/>
                </a:cubicBezTo>
                <a:cubicBezTo>
                  <a:pt x="943573" y="706489"/>
                  <a:pt x="962116" y="690342"/>
                  <a:pt x="983232" y="691351"/>
                </a:cubicBezTo>
                <a:close/>
                <a:moveTo>
                  <a:pt x="1219126" y="680755"/>
                </a:moveTo>
                <a:cubicBezTo>
                  <a:pt x="1246423" y="680755"/>
                  <a:pt x="1268056" y="701443"/>
                  <a:pt x="1268571" y="727685"/>
                </a:cubicBezTo>
                <a:cubicBezTo>
                  <a:pt x="1269085" y="753924"/>
                  <a:pt x="1247969" y="775624"/>
                  <a:pt x="1220672" y="776127"/>
                </a:cubicBezTo>
                <a:cubicBezTo>
                  <a:pt x="1193373" y="777137"/>
                  <a:pt x="1171226" y="756952"/>
                  <a:pt x="1170196" y="730712"/>
                </a:cubicBezTo>
                <a:cubicBezTo>
                  <a:pt x="1169166" y="702958"/>
                  <a:pt x="1190798" y="680755"/>
                  <a:pt x="1219126" y="680755"/>
                </a:cubicBezTo>
                <a:close/>
                <a:moveTo>
                  <a:pt x="1460686" y="672175"/>
                </a:moveTo>
                <a:cubicBezTo>
                  <a:pt x="1492103" y="672681"/>
                  <a:pt x="1518371" y="698921"/>
                  <a:pt x="1517856" y="729198"/>
                </a:cubicBezTo>
                <a:cubicBezTo>
                  <a:pt x="1517342" y="759980"/>
                  <a:pt x="1490557" y="785716"/>
                  <a:pt x="1459654" y="785210"/>
                </a:cubicBezTo>
                <a:cubicBezTo>
                  <a:pt x="1428238" y="784707"/>
                  <a:pt x="1402998" y="758971"/>
                  <a:pt x="1402998" y="728188"/>
                </a:cubicBezTo>
                <a:cubicBezTo>
                  <a:pt x="1402998" y="697408"/>
                  <a:pt x="1429267" y="671670"/>
                  <a:pt x="1460686" y="672175"/>
                </a:cubicBezTo>
                <a:close/>
                <a:moveTo>
                  <a:pt x="1700185" y="666120"/>
                </a:moveTo>
                <a:cubicBezTo>
                  <a:pt x="1735207" y="666624"/>
                  <a:pt x="1764050" y="695893"/>
                  <a:pt x="1763020" y="729703"/>
                </a:cubicBezTo>
                <a:cubicBezTo>
                  <a:pt x="1761990" y="764017"/>
                  <a:pt x="1732632" y="791266"/>
                  <a:pt x="1697608" y="790762"/>
                </a:cubicBezTo>
                <a:cubicBezTo>
                  <a:pt x="1662070" y="790257"/>
                  <a:pt x="1635288" y="762502"/>
                  <a:pt x="1635288" y="727179"/>
                </a:cubicBezTo>
                <a:cubicBezTo>
                  <a:pt x="1636317" y="692362"/>
                  <a:pt x="1664645" y="665616"/>
                  <a:pt x="1700185" y="666120"/>
                </a:cubicBezTo>
                <a:close/>
                <a:moveTo>
                  <a:pt x="3137692" y="665111"/>
                </a:moveTo>
                <a:cubicBezTo>
                  <a:pt x="3174261" y="664607"/>
                  <a:pt x="3203618" y="692865"/>
                  <a:pt x="3204134" y="728188"/>
                </a:cubicBezTo>
                <a:cubicBezTo>
                  <a:pt x="3204134" y="763007"/>
                  <a:pt x="3174774" y="792275"/>
                  <a:pt x="3138721" y="792275"/>
                </a:cubicBezTo>
                <a:cubicBezTo>
                  <a:pt x="3102153" y="792780"/>
                  <a:pt x="3073310" y="765026"/>
                  <a:pt x="3072796" y="729198"/>
                </a:cubicBezTo>
                <a:cubicBezTo>
                  <a:pt x="3072796" y="693369"/>
                  <a:pt x="3101124" y="665111"/>
                  <a:pt x="3137692" y="665111"/>
                </a:cubicBezTo>
                <a:close/>
                <a:moveTo>
                  <a:pt x="2899738" y="661074"/>
                </a:moveTo>
                <a:cubicBezTo>
                  <a:pt x="2937851" y="661074"/>
                  <a:pt x="2968240" y="690342"/>
                  <a:pt x="2968240" y="728188"/>
                </a:cubicBezTo>
                <a:cubicBezTo>
                  <a:pt x="2968754" y="766035"/>
                  <a:pt x="2938883" y="795808"/>
                  <a:pt x="2900768" y="796312"/>
                </a:cubicBezTo>
                <a:cubicBezTo>
                  <a:pt x="2862655" y="796817"/>
                  <a:pt x="2831236" y="767548"/>
                  <a:pt x="2830206" y="730712"/>
                </a:cubicBezTo>
                <a:cubicBezTo>
                  <a:pt x="2829176" y="692865"/>
                  <a:pt x="2861109" y="661074"/>
                  <a:pt x="2899738" y="661074"/>
                </a:cubicBezTo>
                <a:close/>
                <a:moveTo>
                  <a:pt x="1939167" y="661074"/>
                </a:moveTo>
                <a:cubicBezTo>
                  <a:pt x="1977281" y="660570"/>
                  <a:pt x="2008184" y="690342"/>
                  <a:pt x="2008699" y="727685"/>
                </a:cubicBezTo>
                <a:cubicBezTo>
                  <a:pt x="2009215" y="765026"/>
                  <a:pt x="1979342" y="795303"/>
                  <a:pt x="1941227" y="795808"/>
                </a:cubicBezTo>
                <a:cubicBezTo>
                  <a:pt x="1903630" y="796312"/>
                  <a:pt x="1871695" y="766541"/>
                  <a:pt x="1871180" y="729703"/>
                </a:cubicBezTo>
                <a:cubicBezTo>
                  <a:pt x="1870151" y="693369"/>
                  <a:pt x="1901569" y="661578"/>
                  <a:pt x="1939167" y="661074"/>
                </a:cubicBezTo>
                <a:close/>
                <a:moveTo>
                  <a:pt x="2179696" y="659056"/>
                </a:moveTo>
                <a:cubicBezTo>
                  <a:pt x="2218840" y="659561"/>
                  <a:pt x="2250258" y="690847"/>
                  <a:pt x="2250258" y="728694"/>
                </a:cubicBezTo>
                <a:cubicBezTo>
                  <a:pt x="2250258" y="767044"/>
                  <a:pt x="2218326" y="798332"/>
                  <a:pt x="2179182" y="798332"/>
                </a:cubicBezTo>
                <a:cubicBezTo>
                  <a:pt x="2139008" y="798836"/>
                  <a:pt x="2107074" y="767044"/>
                  <a:pt x="2107589" y="726675"/>
                </a:cubicBezTo>
                <a:cubicBezTo>
                  <a:pt x="2108619" y="688323"/>
                  <a:pt x="2140038" y="658550"/>
                  <a:pt x="2179696" y="659056"/>
                </a:cubicBezTo>
                <a:close/>
                <a:moveTo>
                  <a:pt x="2657148" y="658550"/>
                </a:moveTo>
                <a:cubicBezTo>
                  <a:pt x="2697323" y="658046"/>
                  <a:pt x="2729255" y="688828"/>
                  <a:pt x="2729771" y="728188"/>
                </a:cubicBezTo>
                <a:cubicBezTo>
                  <a:pt x="2730286" y="767548"/>
                  <a:pt x="2698352" y="799340"/>
                  <a:pt x="2658694" y="799340"/>
                </a:cubicBezTo>
                <a:cubicBezTo>
                  <a:pt x="2619036" y="799340"/>
                  <a:pt x="2586073" y="766541"/>
                  <a:pt x="2586586" y="728188"/>
                </a:cubicBezTo>
                <a:cubicBezTo>
                  <a:pt x="2587102" y="690342"/>
                  <a:pt x="2618005" y="659561"/>
                  <a:pt x="2657148" y="658550"/>
                </a:cubicBezTo>
                <a:close/>
                <a:moveTo>
                  <a:pt x="2419195" y="657542"/>
                </a:moveTo>
                <a:cubicBezTo>
                  <a:pt x="2458854" y="657037"/>
                  <a:pt x="2491818" y="688828"/>
                  <a:pt x="2491818" y="728188"/>
                </a:cubicBezTo>
                <a:cubicBezTo>
                  <a:pt x="2491818" y="767548"/>
                  <a:pt x="2459884" y="799845"/>
                  <a:pt x="2420225" y="799845"/>
                </a:cubicBezTo>
                <a:cubicBezTo>
                  <a:pt x="2381082" y="799845"/>
                  <a:pt x="2347604" y="767548"/>
                  <a:pt x="2347088" y="729198"/>
                </a:cubicBezTo>
                <a:cubicBezTo>
                  <a:pt x="2347088" y="690342"/>
                  <a:pt x="2379536" y="658046"/>
                  <a:pt x="2419195" y="657542"/>
                </a:cubicBezTo>
                <a:close/>
                <a:moveTo>
                  <a:pt x="981688" y="473355"/>
                </a:moveTo>
                <a:cubicBezTo>
                  <a:pt x="993019" y="473860"/>
                  <a:pt x="1001259" y="482438"/>
                  <a:pt x="1000745" y="493539"/>
                </a:cubicBezTo>
                <a:cubicBezTo>
                  <a:pt x="1000229" y="504641"/>
                  <a:pt x="990957" y="512211"/>
                  <a:pt x="979628" y="511707"/>
                </a:cubicBezTo>
                <a:cubicBezTo>
                  <a:pt x="968811" y="511201"/>
                  <a:pt x="959541" y="501613"/>
                  <a:pt x="960054" y="492026"/>
                </a:cubicBezTo>
                <a:cubicBezTo>
                  <a:pt x="961086" y="481429"/>
                  <a:pt x="970872" y="472851"/>
                  <a:pt x="981688" y="473355"/>
                </a:cubicBezTo>
                <a:close/>
                <a:moveTo>
                  <a:pt x="1219642" y="458722"/>
                </a:moveTo>
                <a:cubicBezTo>
                  <a:pt x="1237153" y="458722"/>
                  <a:pt x="1253634" y="474364"/>
                  <a:pt x="1253634" y="492026"/>
                </a:cubicBezTo>
                <a:cubicBezTo>
                  <a:pt x="1253634" y="509687"/>
                  <a:pt x="1237668" y="525331"/>
                  <a:pt x="1219642" y="525331"/>
                </a:cubicBezTo>
                <a:cubicBezTo>
                  <a:pt x="1201100" y="525331"/>
                  <a:pt x="1186163" y="510698"/>
                  <a:pt x="1186163" y="492026"/>
                </a:cubicBezTo>
                <a:cubicBezTo>
                  <a:pt x="1186163" y="473860"/>
                  <a:pt x="1201614" y="458722"/>
                  <a:pt x="1219642" y="458722"/>
                </a:cubicBezTo>
                <a:close/>
                <a:moveTo>
                  <a:pt x="1460686" y="449133"/>
                </a:moveTo>
                <a:cubicBezTo>
                  <a:pt x="1484892" y="449637"/>
                  <a:pt x="1504464" y="469823"/>
                  <a:pt x="1503950" y="493035"/>
                </a:cubicBezTo>
                <a:cubicBezTo>
                  <a:pt x="1503950" y="516248"/>
                  <a:pt x="1483348" y="535928"/>
                  <a:pt x="1459654" y="535423"/>
                </a:cubicBezTo>
                <a:cubicBezTo>
                  <a:pt x="1435963" y="534919"/>
                  <a:pt x="1416391" y="514735"/>
                  <a:pt x="1415875" y="491521"/>
                </a:cubicBezTo>
                <a:cubicBezTo>
                  <a:pt x="1416391" y="468309"/>
                  <a:pt x="1436992" y="448628"/>
                  <a:pt x="1460686" y="449133"/>
                </a:cubicBezTo>
                <a:close/>
                <a:moveTo>
                  <a:pt x="3137692" y="443582"/>
                </a:moveTo>
                <a:cubicBezTo>
                  <a:pt x="3166020" y="443582"/>
                  <a:pt x="3190226" y="466290"/>
                  <a:pt x="3190226" y="494548"/>
                </a:cubicBezTo>
                <a:cubicBezTo>
                  <a:pt x="3190226" y="522303"/>
                  <a:pt x="3167049" y="546021"/>
                  <a:pt x="3138721" y="546021"/>
                </a:cubicBezTo>
                <a:cubicBezTo>
                  <a:pt x="3110393" y="546526"/>
                  <a:pt x="3086186" y="522808"/>
                  <a:pt x="3085672" y="495559"/>
                </a:cubicBezTo>
                <a:cubicBezTo>
                  <a:pt x="3085672" y="467805"/>
                  <a:pt x="3109364" y="443582"/>
                  <a:pt x="3137692" y="443582"/>
                </a:cubicBezTo>
                <a:close/>
                <a:moveTo>
                  <a:pt x="1700185" y="442574"/>
                </a:moveTo>
                <a:cubicBezTo>
                  <a:pt x="1727997" y="443582"/>
                  <a:pt x="1749629" y="465281"/>
                  <a:pt x="1749114" y="493035"/>
                </a:cubicBezTo>
                <a:cubicBezTo>
                  <a:pt x="1748598" y="520285"/>
                  <a:pt x="1726967" y="541478"/>
                  <a:pt x="1698639" y="541478"/>
                </a:cubicBezTo>
                <a:cubicBezTo>
                  <a:pt x="1669795" y="541478"/>
                  <a:pt x="1646619" y="517761"/>
                  <a:pt x="1648164" y="490008"/>
                </a:cubicBezTo>
                <a:cubicBezTo>
                  <a:pt x="1649194" y="463262"/>
                  <a:pt x="1672370" y="442069"/>
                  <a:pt x="1700185" y="442574"/>
                </a:cubicBezTo>
                <a:close/>
                <a:moveTo>
                  <a:pt x="2898192" y="437528"/>
                </a:moveTo>
                <a:cubicBezTo>
                  <a:pt x="2930126" y="437023"/>
                  <a:pt x="2956393" y="462253"/>
                  <a:pt x="2955878" y="493035"/>
                </a:cubicBezTo>
                <a:cubicBezTo>
                  <a:pt x="2955878" y="522808"/>
                  <a:pt x="2930642" y="547030"/>
                  <a:pt x="2899738" y="547030"/>
                </a:cubicBezTo>
                <a:cubicBezTo>
                  <a:pt x="2868320" y="547030"/>
                  <a:pt x="2844628" y="523312"/>
                  <a:pt x="2843598" y="493035"/>
                </a:cubicBezTo>
                <a:cubicBezTo>
                  <a:pt x="2843598" y="462253"/>
                  <a:pt x="2867289" y="438032"/>
                  <a:pt x="2898192" y="437528"/>
                </a:cubicBezTo>
                <a:close/>
                <a:moveTo>
                  <a:pt x="1939683" y="437528"/>
                </a:moveTo>
                <a:cubicBezTo>
                  <a:pt x="1970070" y="437528"/>
                  <a:pt x="1995823" y="462253"/>
                  <a:pt x="1996339" y="491521"/>
                </a:cubicBezTo>
                <a:cubicBezTo>
                  <a:pt x="1996854" y="520790"/>
                  <a:pt x="1971616" y="546021"/>
                  <a:pt x="1941227" y="546526"/>
                </a:cubicBezTo>
                <a:cubicBezTo>
                  <a:pt x="1910324" y="547030"/>
                  <a:pt x="1885602" y="523312"/>
                  <a:pt x="1885088" y="492530"/>
                </a:cubicBezTo>
                <a:cubicBezTo>
                  <a:pt x="1885088" y="462253"/>
                  <a:pt x="1909294" y="438032"/>
                  <a:pt x="1939683" y="437528"/>
                </a:cubicBezTo>
                <a:close/>
                <a:moveTo>
                  <a:pt x="2178666" y="435508"/>
                </a:moveTo>
                <a:cubicBezTo>
                  <a:pt x="2211629" y="435004"/>
                  <a:pt x="2236867" y="460740"/>
                  <a:pt x="2236867" y="493035"/>
                </a:cubicBezTo>
                <a:cubicBezTo>
                  <a:pt x="2236867" y="525331"/>
                  <a:pt x="2210086" y="550561"/>
                  <a:pt x="2177636" y="550057"/>
                </a:cubicBezTo>
                <a:cubicBezTo>
                  <a:pt x="2146733" y="549048"/>
                  <a:pt x="2120466" y="523818"/>
                  <a:pt x="2119951" y="493539"/>
                </a:cubicBezTo>
                <a:cubicBezTo>
                  <a:pt x="2119436" y="462253"/>
                  <a:pt x="2146218" y="435508"/>
                  <a:pt x="2178666" y="435508"/>
                </a:cubicBezTo>
                <a:close/>
                <a:moveTo>
                  <a:pt x="2659724" y="435004"/>
                </a:moveTo>
                <a:cubicBezTo>
                  <a:pt x="2691142" y="436013"/>
                  <a:pt x="2716895" y="460740"/>
                  <a:pt x="2717411" y="491521"/>
                </a:cubicBezTo>
                <a:cubicBezTo>
                  <a:pt x="2717924" y="522808"/>
                  <a:pt x="2690626" y="550057"/>
                  <a:pt x="2658694" y="550057"/>
                </a:cubicBezTo>
                <a:cubicBezTo>
                  <a:pt x="2626245" y="550057"/>
                  <a:pt x="2600492" y="524321"/>
                  <a:pt x="2600492" y="492026"/>
                </a:cubicBezTo>
                <a:cubicBezTo>
                  <a:pt x="2600492" y="459729"/>
                  <a:pt x="2626761" y="434499"/>
                  <a:pt x="2659724" y="435004"/>
                </a:cubicBezTo>
                <a:close/>
                <a:moveTo>
                  <a:pt x="2419711" y="433995"/>
                </a:moveTo>
                <a:cubicBezTo>
                  <a:pt x="2451643" y="433995"/>
                  <a:pt x="2478426" y="460235"/>
                  <a:pt x="2478942" y="491521"/>
                </a:cubicBezTo>
                <a:cubicBezTo>
                  <a:pt x="2479455" y="523818"/>
                  <a:pt x="2451128" y="551572"/>
                  <a:pt x="2418680" y="550561"/>
                </a:cubicBezTo>
                <a:cubicBezTo>
                  <a:pt x="2386747" y="550057"/>
                  <a:pt x="2360994" y="523818"/>
                  <a:pt x="2360994" y="491521"/>
                </a:cubicBezTo>
                <a:cubicBezTo>
                  <a:pt x="2360994" y="459729"/>
                  <a:pt x="2387262" y="433995"/>
                  <a:pt x="2419711" y="433995"/>
                </a:cubicBezTo>
                <a:close/>
                <a:moveTo>
                  <a:pt x="1224792" y="248294"/>
                </a:moveTo>
                <a:cubicBezTo>
                  <a:pt x="1236638" y="254349"/>
                  <a:pt x="1235607" y="261919"/>
                  <a:pt x="1228913" y="267975"/>
                </a:cubicBezTo>
                <a:cubicBezTo>
                  <a:pt x="1220672" y="275039"/>
                  <a:pt x="1212429" y="273525"/>
                  <a:pt x="1205220" y="260405"/>
                </a:cubicBezTo>
                <a:cubicBezTo>
                  <a:pt x="1212945" y="255864"/>
                  <a:pt x="1219126" y="251827"/>
                  <a:pt x="1224792" y="248294"/>
                </a:cubicBezTo>
                <a:close/>
                <a:moveTo>
                  <a:pt x="1460686" y="234669"/>
                </a:moveTo>
                <a:cubicBezTo>
                  <a:pt x="1474592" y="234669"/>
                  <a:pt x="1485407" y="245266"/>
                  <a:pt x="1485407" y="258892"/>
                </a:cubicBezTo>
                <a:cubicBezTo>
                  <a:pt x="1485407" y="272515"/>
                  <a:pt x="1474076" y="282608"/>
                  <a:pt x="1460170" y="282608"/>
                </a:cubicBezTo>
                <a:cubicBezTo>
                  <a:pt x="1446264" y="282608"/>
                  <a:pt x="1435447" y="272011"/>
                  <a:pt x="1435447" y="258386"/>
                </a:cubicBezTo>
                <a:cubicBezTo>
                  <a:pt x="1435447" y="245266"/>
                  <a:pt x="1446778" y="234669"/>
                  <a:pt x="1460686" y="234669"/>
                </a:cubicBezTo>
                <a:close/>
                <a:moveTo>
                  <a:pt x="1698123" y="225082"/>
                </a:moveTo>
                <a:cubicBezTo>
                  <a:pt x="1716150" y="224576"/>
                  <a:pt x="1732117" y="239211"/>
                  <a:pt x="1732632" y="257377"/>
                </a:cubicBezTo>
                <a:cubicBezTo>
                  <a:pt x="1733147" y="275543"/>
                  <a:pt x="1718726" y="291187"/>
                  <a:pt x="1700185" y="291691"/>
                </a:cubicBezTo>
                <a:cubicBezTo>
                  <a:pt x="1682158" y="292196"/>
                  <a:pt x="1665675" y="277562"/>
                  <a:pt x="1665675" y="259395"/>
                </a:cubicBezTo>
                <a:cubicBezTo>
                  <a:pt x="1664645" y="242239"/>
                  <a:pt x="1680097" y="225586"/>
                  <a:pt x="1698123" y="225082"/>
                </a:cubicBezTo>
                <a:close/>
                <a:moveTo>
                  <a:pt x="3137692" y="224072"/>
                </a:moveTo>
                <a:cubicBezTo>
                  <a:pt x="3158809" y="224072"/>
                  <a:pt x="3174774" y="240220"/>
                  <a:pt x="3173745" y="260405"/>
                </a:cubicBezTo>
                <a:cubicBezTo>
                  <a:pt x="3172715" y="279580"/>
                  <a:pt x="3157264" y="293711"/>
                  <a:pt x="3137177" y="293205"/>
                </a:cubicBezTo>
                <a:cubicBezTo>
                  <a:pt x="3117605" y="292700"/>
                  <a:pt x="3102153" y="277058"/>
                  <a:pt x="3102153" y="258386"/>
                </a:cubicBezTo>
                <a:cubicBezTo>
                  <a:pt x="3102668" y="239211"/>
                  <a:pt x="3118120" y="224072"/>
                  <a:pt x="3137692" y="224072"/>
                </a:cubicBezTo>
                <a:close/>
                <a:moveTo>
                  <a:pt x="1938652" y="220036"/>
                </a:moveTo>
                <a:cubicBezTo>
                  <a:pt x="1960286" y="219026"/>
                  <a:pt x="1979856" y="237192"/>
                  <a:pt x="1980372" y="258386"/>
                </a:cubicBezTo>
                <a:cubicBezTo>
                  <a:pt x="1980887" y="278571"/>
                  <a:pt x="1963375" y="296233"/>
                  <a:pt x="1942258" y="297242"/>
                </a:cubicBezTo>
                <a:cubicBezTo>
                  <a:pt x="1919595" y="298252"/>
                  <a:pt x="1901054" y="281095"/>
                  <a:pt x="1901054" y="259395"/>
                </a:cubicBezTo>
                <a:cubicBezTo>
                  <a:pt x="1901054" y="238202"/>
                  <a:pt x="1917536" y="221045"/>
                  <a:pt x="1938652" y="220036"/>
                </a:cubicBezTo>
                <a:close/>
                <a:moveTo>
                  <a:pt x="2899223" y="219026"/>
                </a:moveTo>
                <a:cubicBezTo>
                  <a:pt x="2921370" y="219026"/>
                  <a:pt x="2939912" y="236183"/>
                  <a:pt x="2940426" y="257881"/>
                </a:cubicBezTo>
                <a:cubicBezTo>
                  <a:pt x="2940942" y="279580"/>
                  <a:pt x="2922915" y="297242"/>
                  <a:pt x="2900768" y="297746"/>
                </a:cubicBezTo>
                <a:cubicBezTo>
                  <a:pt x="2877590" y="298252"/>
                  <a:pt x="2860080" y="281598"/>
                  <a:pt x="2860080" y="258892"/>
                </a:cubicBezTo>
                <a:cubicBezTo>
                  <a:pt x="2859564" y="236687"/>
                  <a:pt x="2876561" y="219530"/>
                  <a:pt x="2899223" y="219026"/>
                </a:cubicBezTo>
                <a:close/>
                <a:moveTo>
                  <a:pt x="2656634" y="215999"/>
                </a:moveTo>
                <a:cubicBezTo>
                  <a:pt x="2680326" y="214988"/>
                  <a:pt x="2701443" y="234669"/>
                  <a:pt x="2701443" y="257881"/>
                </a:cubicBezTo>
                <a:cubicBezTo>
                  <a:pt x="2701959" y="281095"/>
                  <a:pt x="2681357" y="301279"/>
                  <a:pt x="2657664" y="300774"/>
                </a:cubicBezTo>
                <a:cubicBezTo>
                  <a:pt x="2634486" y="300270"/>
                  <a:pt x="2615944" y="282104"/>
                  <a:pt x="2615944" y="258892"/>
                </a:cubicBezTo>
                <a:cubicBezTo>
                  <a:pt x="2615430" y="235679"/>
                  <a:pt x="2633457" y="217008"/>
                  <a:pt x="2656634" y="215999"/>
                </a:cubicBezTo>
                <a:close/>
                <a:moveTo>
                  <a:pt x="2180212" y="215999"/>
                </a:moveTo>
                <a:cubicBezTo>
                  <a:pt x="2204419" y="217008"/>
                  <a:pt x="2222446" y="236687"/>
                  <a:pt x="2221416" y="260910"/>
                </a:cubicBezTo>
                <a:cubicBezTo>
                  <a:pt x="2219870" y="283619"/>
                  <a:pt x="2200814" y="301279"/>
                  <a:pt x="2177636" y="300774"/>
                </a:cubicBezTo>
                <a:cubicBezTo>
                  <a:pt x="2153944" y="300270"/>
                  <a:pt x="2134372" y="279076"/>
                  <a:pt x="2135917" y="255864"/>
                </a:cubicBezTo>
                <a:cubicBezTo>
                  <a:pt x="2137462" y="233659"/>
                  <a:pt x="2157548" y="215493"/>
                  <a:pt x="2180212" y="215999"/>
                </a:cubicBezTo>
                <a:close/>
                <a:moveTo>
                  <a:pt x="2420740" y="215493"/>
                </a:moveTo>
                <a:cubicBezTo>
                  <a:pt x="2444433" y="216502"/>
                  <a:pt x="2464004" y="236687"/>
                  <a:pt x="2463490" y="259901"/>
                </a:cubicBezTo>
                <a:cubicBezTo>
                  <a:pt x="2462974" y="283113"/>
                  <a:pt x="2442372" y="302289"/>
                  <a:pt x="2418680" y="301784"/>
                </a:cubicBezTo>
                <a:cubicBezTo>
                  <a:pt x="2394988" y="301279"/>
                  <a:pt x="2375416" y="280589"/>
                  <a:pt x="2375931" y="257881"/>
                </a:cubicBezTo>
                <a:cubicBezTo>
                  <a:pt x="2376445" y="234165"/>
                  <a:pt x="2397048" y="214988"/>
                  <a:pt x="2420740" y="215493"/>
                </a:cubicBezTo>
                <a:close/>
                <a:moveTo>
                  <a:pt x="3127390" y="22224"/>
                </a:moveTo>
                <a:cubicBezTo>
                  <a:pt x="3135116" y="24243"/>
                  <a:pt x="3142328" y="26261"/>
                  <a:pt x="3154689" y="29793"/>
                </a:cubicBezTo>
                <a:cubicBezTo>
                  <a:pt x="3137177" y="41905"/>
                  <a:pt x="3129965" y="37866"/>
                  <a:pt x="3124815" y="29289"/>
                </a:cubicBezTo>
                <a:cubicBezTo>
                  <a:pt x="3125845" y="26765"/>
                  <a:pt x="3126361" y="24746"/>
                  <a:pt x="3127390" y="22224"/>
                </a:cubicBezTo>
                <a:close/>
                <a:moveTo>
                  <a:pt x="2899223" y="4562"/>
                </a:moveTo>
                <a:cubicBezTo>
                  <a:pt x="2909523" y="4058"/>
                  <a:pt x="2918280" y="12132"/>
                  <a:pt x="2918280" y="21719"/>
                </a:cubicBezTo>
                <a:cubicBezTo>
                  <a:pt x="2918795" y="31307"/>
                  <a:pt x="2910039" y="39885"/>
                  <a:pt x="2900253" y="40390"/>
                </a:cubicBezTo>
                <a:cubicBezTo>
                  <a:pt x="2890467" y="40894"/>
                  <a:pt x="2882227" y="32820"/>
                  <a:pt x="2881711" y="22728"/>
                </a:cubicBezTo>
                <a:cubicBezTo>
                  <a:pt x="2881196" y="12636"/>
                  <a:pt x="2888921" y="4562"/>
                  <a:pt x="2899223" y="4562"/>
                </a:cubicBezTo>
                <a:close/>
                <a:moveTo>
                  <a:pt x="1941742" y="4562"/>
                </a:moveTo>
                <a:cubicBezTo>
                  <a:pt x="1951528" y="5067"/>
                  <a:pt x="1959770" y="14150"/>
                  <a:pt x="1959254" y="23233"/>
                </a:cubicBezTo>
                <a:cubicBezTo>
                  <a:pt x="1958739" y="32316"/>
                  <a:pt x="1949469" y="40894"/>
                  <a:pt x="1939683" y="40390"/>
                </a:cubicBezTo>
                <a:cubicBezTo>
                  <a:pt x="1929382" y="39885"/>
                  <a:pt x="1921656" y="31307"/>
                  <a:pt x="1922686" y="21719"/>
                </a:cubicBezTo>
                <a:cubicBezTo>
                  <a:pt x="1923201" y="11122"/>
                  <a:pt x="1931442" y="4058"/>
                  <a:pt x="1941742" y="4562"/>
                </a:cubicBezTo>
                <a:close/>
                <a:moveTo>
                  <a:pt x="2658694" y="1030"/>
                </a:moveTo>
                <a:cubicBezTo>
                  <a:pt x="2670540" y="525"/>
                  <a:pt x="2680842" y="10113"/>
                  <a:pt x="2680842" y="21719"/>
                </a:cubicBezTo>
                <a:cubicBezTo>
                  <a:pt x="2680842" y="33831"/>
                  <a:pt x="2671570" y="43418"/>
                  <a:pt x="2659209" y="43418"/>
                </a:cubicBezTo>
                <a:cubicBezTo>
                  <a:pt x="2646333" y="43418"/>
                  <a:pt x="2637062" y="34839"/>
                  <a:pt x="2637577" y="22728"/>
                </a:cubicBezTo>
                <a:cubicBezTo>
                  <a:pt x="2637062" y="10617"/>
                  <a:pt x="2646333" y="1030"/>
                  <a:pt x="2658694" y="1030"/>
                </a:cubicBezTo>
                <a:close/>
                <a:moveTo>
                  <a:pt x="2177636" y="1030"/>
                </a:moveTo>
                <a:cubicBezTo>
                  <a:pt x="2189998" y="525"/>
                  <a:pt x="2199784" y="9104"/>
                  <a:pt x="2200298" y="21215"/>
                </a:cubicBezTo>
                <a:cubicBezTo>
                  <a:pt x="2200814" y="33831"/>
                  <a:pt x="2192058" y="42912"/>
                  <a:pt x="2179696" y="43418"/>
                </a:cubicBezTo>
                <a:cubicBezTo>
                  <a:pt x="2167336" y="43923"/>
                  <a:pt x="2157035" y="34839"/>
                  <a:pt x="2156519" y="23233"/>
                </a:cubicBezTo>
                <a:cubicBezTo>
                  <a:pt x="2156005" y="11122"/>
                  <a:pt x="2165275" y="1534"/>
                  <a:pt x="2177636" y="1030"/>
                </a:cubicBezTo>
                <a:close/>
                <a:moveTo>
                  <a:pt x="2418680" y="19"/>
                </a:moveTo>
                <a:cubicBezTo>
                  <a:pt x="2432071" y="-485"/>
                  <a:pt x="2442372" y="8599"/>
                  <a:pt x="2442888" y="21719"/>
                </a:cubicBezTo>
                <a:cubicBezTo>
                  <a:pt x="2443402" y="34839"/>
                  <a:pt x="2434132" y="44931"/>
                  <a:pt x="2420740" y="45436"/>
                </a:cubicBezTo>
                <a:cubicBezTo>
                  <a:pt x="2408380" y="45436"/>
                  <a:pt x="2396533" y="35344"/>
                  <a:pt x="2396017" y="23737"/>
                </a:cubicBezTo>
                <a:cubicBezTo>
                  <a:pt x="2394988" y="11626"/>
                  <a:pt x="2405805" y="525"/>
                  <a:pt x="2418680" y="19"/>
                </a:cubicBezTo>
                <a:close/>
              </a:path>
            </a:pathLst>
          </a:custGeom>
          <a:gradFill>
            <a:gsLst>
              <a:gs pos="100000">
                <a:schemeClr val="accent1">
                  <a:lumMod val="91000"/>
                </a:schemeClr>
              </a:gs>
              <a:gs pos="0">
                <a:schemeClr val="accent1">
                  <a:lumMod val="91000"/>
                </a:schemeClr>
              </a:gs>
            </a:gsLst>
            <a:lin ang="0" scaled="1"/>
          </a:gradFill>
          <a:ln w="4331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15" name="任意多边形: 形状 143"/>
          <p:cNvSpPr/>
          <p:nvPr userDrawn="1">
            <p:custDataLst>
              <p:tags r:id="rId16"/>
            </p:custDataLst>
          </p:nvPr>
        </p:nvSpPr>
        <p:spPr>
          <a:xfrm>
            <a:off x="3518869" y="0"/>
            <a:ext cx="4481796" cy="2879725"/>
          </a:xfrm>
          <a:custGeom>
            <a:avLst/>
            <a:gdLst>
              <a:gd name="connsiteX0" fmla="*/ 6667678 w 10673296"/>
              <a:gd name="connsiteY0" fmla="*/ 0 h 6858000"/>
              <a:gd name="connsiteX1" fmla="*/ 9424819 w 10673296"/>
              <a:gd name="connsiteY1" fmla="*/ 0 h 6858000"/>
              <a:gd name="connsiteX2" fmla="*/ 9454642 w 10673296"/>
              <a:gd name="connsiteY2" fmla="*/ 34428 h 6858000"/>
              <a:gd name="connsiteX3" fmla="*/ 10673296 w 10673296"/>
              <a:gd name="connsiteY3" fmla="*/ 3429001 h 6858000"/>
              <a:gd name="connsiteX4" fmla="*/ 9454642 w 10673296"/>
              <a:gd name="connsiteY4" fmla="*/ 6823575 h 6858000"/>
              <a:gd name="connsiteX5" fmla="*/ 9424822 w 10673296"/>
              <a:gd name="connsiteY5" fmla="*/ 6858000 h 6858000"/>
              <a:gd name="connsiteX6" fmla="*/ 6667685 w 10673296"/>
              <a:gd name="connsiteY6" fmla="*/ 6858000 h 6858000"/>
              <a:gd name="connsiteX7" fmla="*/ 6768444 w 10673296"/>
              <a:gd name="connsiteY7" fmla="*/ 6818274 h 6858000"/>
              <a:gd name="connsiteX8" fmla="*/ 9014972 w 10673296"/>
              <a:gd name="connsiteY8" fmla="*/ 3429001 h 6858000"/>
              <a:gd name="connsiteX9" fmla="*/ 6768444 w 10673296"/>
              <a:gd name="connsiteY9" fmla="*/ 39730 h 6858000"/>
              <a:gd name="connsiteX10" fmla="*/ 1248477 w 10673296"/>
              <a:gd name="connsiteY10" fmla="*/ 0 h 6858000"/>
              <a:gd name="connsiteX11" fmla="*/ 4005618 w 10673296"/>
              <a:gd name="connsiteY11" fmla="*/ 0 h 6858000"/>
              <a:gd name="connsiteX12" fmla="*/ 3904853 w 10673296"/>
              <a:gd name="connsiteY12" fmla="*/ 39730 h 6858000"/>
              <a:gd name="connsiteX13" fmla="*/ 1658325 w 10673296"/>
              <a:gd name="connsiteY13" fmla="*/ 3429001 h 6858000"/>
              <a:gd name="connsiteX14" fmla="*/ 3904853 w 10673296"/>
              <a:gd name="connsiteY14" fmla="*/ 6818274 h 6858000"/>
              <a:gd name="connsiteX15" fmla="*/ 4005612 w 10673296"/>
              <a:gd name="connsiteY15" fmla="*/ 6858000 h 6858000"/>
              <a:gd name="connsiteX16" fmla="*/ 1248475 w 10673296"/>
              <a:gd name="connsiteY16" fmla="*/ 6858000 h 6858000"/>
              <a:gd name="connsiteX17" fmla="*/ 1218655 w 10673296"/>
              <a:gd name="connsiteY17" fmla="*/ 6823575 h 6858000"/>
              <a:gd name="connsiteX18" fmla="*/ 0 w 10673296"/>
              <a:gd name="connsiteY18" fmla="*/ 3429001 h 6858000"/>
              <a:gd name="connsiteX19" fmla="*/ 1218655 w 10673296"/>
              <a:gd name="connsiteY19" fmla="*/ 3442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673296" h="6858000">
                <a:moveTo>
                  <a:pt x="6667678" y="0"/>
                </a:moveTo>
                <a:lnTo>
                  <a:pt x="9424819" y="0"/>
                </a:lnTo>
                <a:lnTo>
                  <a:pt x="9454642" y="34428"/>
                </a:lnTo>
                <a:cubicBezTo>
                  <a:pt x="10215956" y="956921"/>
                  <a:pt x="10673296" y="2139568"/>
                  <a:pt x="10673296" y="3429001"/>
                </a:cubicBezTo>
                <a:cubicBezTo>
                  <a:pt x="10673296" y="4718435"/>
                  <a:pt x="10215956" y="5901082"/>
                  <a:pt x="9454642" y="6823575"/>
                </a:cubicBezTo>
                <a:lnTo>
                  <a:pt x="9424822" y="6858000"/>
                </a:lnTo>
                <a:lnTo>
                  <a:pt x="6667685" y="6858000"/>
                </a:lnTo>
                <a:lnTo>
                  <a:pt x="6768444" y="6818274"/>
                </a:lnTo>
                <a:cubicBezTo>
                  <a:pt x="8088658" y="6259888"/>
                  <a:pt x="9014972" y="4952658"/>
                  <a:pt x="9014972" y="3429001"/>
                </a:cubicBezTo>
                <a:cubicBezTo>
                  <a:pt x="9014972" y="1905344"/>
                  <a:pt x="8088658" y="598116"/>
                  <a:pt x="6768444" y="39730"/>
                </a:cubicBezTo>
                <a:close/>
                <a:moveTo>
                  <a:pt x="1248477" y="0"/>
                </a:moveTo>
                <a:lnTo>
                  <a:pt x="4005618" y="0"/>
                </a:lnTo>
                <a:lnTo>
                  <a:pt x="3904853" y="39730"/>
                </a:lnTo>
                <a:cubicBezTo>
                  <a:pt x="2584639" y="598116"/>
                  <a:pt x="1658325" y="1905344"/>
                  <a:pt x="1658325" y="3429001"/>
                </a:cubicBezTo>
                <a:cubicBezTo>
                  <a:pt x="1658325" y="4952658"/>
                  <a:pt x="2584639" y="6259888"/>
                  <a:pt x="3904853" y="6818274"/>
                </a:cubicBezTo>
                <a:lnTo>
                  <a:pt x="4005612" y="6858000"/>
                </a:lnTo>
                <a:lnTo>
                  <a:pt x="1248475" y="6858000"/>
                </a:lnTo>
                <a:lnTo>
                  <a:pt x="1218655" y="6823575"/>
                </a:lnTo>
                <a:cubicBezTo>
                  <a:pt x="457341" y="5901082"/>
                  <a:pt x="0" y="4718435"/>
                  <a:pt x="0" y="3429001"/>
                </a:cubicBezTo>
                <a:cubicBezTo>
                  <a:pt x="0" y="2139568"/>
                  <a:pt x="457341" y="956921"/>
                  <a:pt x="1218655" y="34428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94000">
                <a:schemeClr val="accent1"/>
              </a:gs>
            </a:gsLst>
            <a:lin ang="16200000" scaled="1"/>
          </a:gradFill>
          <a:ln w="405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755"/>
          </a:p>
        </p:txBody>
      </p:sp>
      <p:sp>
        <p:nvSpPr>
          <p:cNvPr id="8" name="任意多边形: 形状 36"/>
          <p:cNvSpPr/>
          <p:nvPr userDrawn="1">
            <p:custDataLst>
              <p:tags r:id="rId17"/>
            </p:custDataLst>
          </p:nvPr>
        </p:nvSpPr>
        <p:spPr>
          <a:xfrm>
            <a:off x="6975651" y="2187258"/>
            <a:ext cx="1343872" cy="692467"/>
          </a:xfrm>
          <a:custGeom>
            <a:avLst/>
            <a:gdLst>
              <a:gd name="connsiteX0" fmla="*/ 343809 w 2895515"/>
              <a:gd name="connsiteY0" fmla="*/ 1986623 h 2833622"/>
              <a:gd name="connsiteX1" fmla="*/ 5797 w 2895515"/>
              <a:gd name="connsiteY1" fmla="*/ 1019753 h 2833622"/>
              <a:gd name="connsiteX2" fmla="*/ 699114 w 2895515"/>
              <a:gd name="connsiteY2" fmla="*/ 132276 h 2833622"/>
              <a:gd name="connsiteX3" fmla="*/ 1854642 w 2895515"/>
              <a:gd name="connsiteY3" fmla="*/ 58385 h 2833622"/>
              <a:gd name="connsiteX4" fmla="*/ 2597481 w 2895515"/>
              <a:gd name="connsiteY4" fmla="*/ 463213 h 2833622"/>
              <a:gd name="connsiteX5" fmla="*/ 2877323 w 2895515"/>
              <a:gd name="connsiteY5" fmla="*/ 1342829 h 2833622"/>
              <a:gd name="connsiteX6" fmla="*/ 2856885 w 2895515"/>
              <a:gd name="connsiteY6" fmla="*/ 2083310 h 2833622"/>
              <a:gd name="connsiteX7" fmla="*/ 2476426 w 2895515"/>
              <a:gd name="connsiteY7" fmla="*/ 2702736 h 2833622"/>
              <a:gd name="connsiteX8" fmla="*/ 1371992 w 2895515"/>
              <a:gd name="connsiteY8" fmla="*/ 2714528 h 2833622"/>
              <a:gd name="connsiteX9" fmla="*/ 343809 w 2895515"/>
              <a:gd name="connsiteY9" fmla="*/ 1986623 h 2833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040" h="2597">
                <a:moveTo>
                  <a:pt x="2812" y="0"/>
                </a:moveTo>
                <a:cubicBezTo>
                  <a:pt x="3142" y="2"/>
                  <a:pt x="3474" y="35"/>
                  <a:pt x="3796" y="92"/>
                </a:cubicBezTo>
                <a:cubicBezTo>
                  <a:pt x="4225" y="168"/>
                  <a:pt x="4656" y="292"/>
                  <a:pt x="5002" y="497"/>
                </a:cubicBezTo>
                <a:lnTo>
                  <a:pt x="5040" y="520"/>
                </a:lnTo>
                <a:lnTo>
                  <a:pt x="5040" y="2597"/>
                </a:lnTo>
                <a:lnTo>
                  <a:pt x="264" y="2597"/>
                </a:lnTo>
                <a:lnTo>
                  <a:pt x="239" y="2555"/>
                </a:lnTo>
                <a:cubicBezTo>
                  <a:pt x="60" y="2255"/>
                  <a:pt x="-35" y="1931"/>
                  <a:pt x="12" y="1606"/>
                </a:cubicBezTo>
                <a:cubicBezTo>
                  <a:pt x="100" y="991"/>
                  <a:pt x="697" y="461"/>
                  <a:pt x="1431" y="208"/>
                </a:cubicBezTo>
                <a:cubicBezTo>
                  <a:pt x="1843" y="66"/>
                  <a:pt x="2292" y="3"/>
                  <a:pt x="2745" y="0"/>
                </a:cubicBezTo>
                <a:cubicBezTo>
                  <a:pt x="2767" y="0"/>
                  <a:pt x="2789" y="0"/>
                  <a:pt x="2812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86000">
                <a:schemeClr val="accent3">
                  <a:lumMod val="75000"/>
                </a:schemeClr>
              </a:gs>
            </a:gsLst>
            <a:lin ang="2876647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38" name="任意多边形: 形状 37"/>
          <p:cNvSpPr/>
          <p:nvPr userDrawn="1">
            <p:custDataLst>
              <p:tags r:id="rId18"/>
            </p:custDataLst>
          </p:nvPr>
        </p:nvSpPr>
        <p:spPr>
          <a:xfrm>
            <a:off x="6315665" y="0"/>
            <a:ext cx="1800678" cy="535016"/>
          </a:xfrm>
          <a:custGeom>
            <a:avLst/>
            <a:gdLst>
              <a:gd name="connsiteX0" fmla="*/ 1055243 w 3827143"/>
              <a:gd name="connsiteY0" fmla="*/ 986623 h 1739109"/>
              <a:gd name="connsiteX1" fmla="*/ 2084999 w 3827143"/>
              <a:gd name="connsiteY1" fmla="*/ 1653213 h 1739109"/>
              <a:gd name="connsiteX2" fmla="*/ 3569107 w 3827143"/>
              <a:gd name="connsiteY2" fmla="*/ 1367868 h 1739109"/>
              <a:gd name="connsiteX3" fmla="*/ 3791565 w 3827143"/>
              <a:gd name="connsiteY3" fmla="*/ 1071519 h 1739109"/>
              <a:gd name="connsiteX4" fmla="*/ 3783704 w 3827143"/>
              <a:gd name="connsiteY4" fmla="*/ 709139 h 1739109"/>
              <a:gd name="connsiteX5" fmla="*/ 3489712 w 3827143"/>
              <a:gd name="connsiteY5" fmla="*/ 465456 h 1739109"/>
              <a:gd name="connsiteX6" fmla="*/ 811560 w 3827143"/>
              <a:gd name="connsiteY6" fmla="*/ 68489 h 1739109"/>
              <a:gd name="connsiteX7" fmla="*/ 284891 w 3827143"/>
              <a:gd name="connsiteY7" fmla="*/ 246142 h 1739109"/>
              <a:gd name="connsiteX8" fmla="*/ 8193 w 3827143"/>
              <a:gd name="connsiteY8" fmla="*/ 530700 h 1739109"/>
              <a:gd name="connsiteX9" fmla="*/ 207856 w 3827143"/>
              <a:gd name="connsiteY9" fmla="*/ 665119 h 1739109"/>
              <a:gd name="connsiteX10" fmla="*/ 1055243 w 3827143"/>
              <a:gd name="connsiteY10" fmla="*/ 986623 h 173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753" h="2007">
                <a:moveTo>
                  <a:pt x="0" y="0"/>
                </a:moveTo>
                <a:lnTo>
                  <a:pt x="6667" y="0"/>
                </a:lnTo>
                <a:lnTo>
                  <a:pt x="6676" y="17"/>
                </a:lnTo>
                <a:cubicBezTo>
                  <a:pt x="6784" y="228"/>
                  <a:pt x="6772" y="486"/>
                  <a:pt x="6681" y="704"/>
                </a:cubicBezTo>
                <a:cubicBezTo>
                  <a:pt x="6587" y="929"/>
                  <a:pt x="6418" y="1120"/>
                  <a:pt x="6230" y="1282"/>
                </a:cubicBezTo>
                <a:cubicBezTo>
                  <a:pt x="5431" y="1972"/>
                  <a:pt x="4227" y="2195"/>
                  <a:pt x="3220" y="1839"/>
                </a:cubicBezTo>
                <a:cubicBezTo>
                  <a:pt x="2439" y="1563"/>
                  <a:pt x="1819" y="991"/>
                  <a:pt x="1131" y="538"/>
                </a:cubicBezTo>
                <a:cubicBezTo>
                  <a:pt x="802" y="321"/>
                  <a:pt x="432" y="125"/>
                  <a:pt x="42" y="12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88000">
                <a:schemeClr val="accent3">
                  <a:lumMod val="75000"/>
                </a:schemeClr>
              </a:gs>
            </a:gsLst>
            <a:lin ang="15325510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>
        <p:nvSpPr>
          <p:cNvPr id="9" name="任意多边形: 形状 38"/>
          <p:cNvSpPr/>
          <p:nvPr userDrawn="1">
            <p:custDataLst>
              <p:tags r:id="rId19"/>
            </p:custDataLst>
          </p:nvPr>
        </p:nvSpPr>
        <p:spPr>
          <a:xfrm>
            <a:off x="3200012" y="1908618"/>
            <a:ext cx="1842141" cy="971107"/>
          </a:xfrm>
          <a:custGeom>
            <a:avLst/>
            <a:gdLst>
              <a:gd name="connsiteX0" fmla="*/ 1178328 w 3742384"/>
              <a:gd name="connsiteY0" fmla="*/ 52834 h 2673976"/>
              <a:gd name="connsiteX1" fmla="*/ 1982482 w 3742384"/>
              <a:gd name="connsiteY1" fmla="*/ 817683 h 2673976"/>
              <a:gd name="connsiteX2" fmla="*/ 2212015 w 3742384"/>
              <a:gd name="connsiteY2" fmla="*/ 1279108 h 2673976"/>
              <a:gd name="connsiteX3" fmla="*/ 2630206 w 3742384"/>
              <a:gd name="connsiteY3" fmla="*/ 1322342 h 2673976"/>
              <a:gd name="connsiteX4" fmla="*/ 3450081 w 3742384"/>
              <a:gd name="connsiteY4" fmla="*/ 1448900 h 2673976"/>
              <a:gd name="connsiteX5" fmla="*/ 3682759 w 3742384"/>
              <a:gd name="connsiteY5" fmla="*/ 2175232 h 2673976"/>
              <a:gd name="connsiteX6" fmla="*/ 3060188 w 3742384"/>
              <a:gd name="connsiteY6" fmla="*/ 2481801 h 2673976"/>
              <a:gd name="connsiteX7" fmla="*/ 640654 w 3742384"/>
              <a:gd name="connsiteY7" fmla="*/ 2594996 h 2673976"/>
              <a:gd name="connsiteX8" fmla="*/ 97477 w 3742384"/>
              <a:gd name="connsiteY8" fmla="*/ 2286068 h 2673976"/>
              <a:gd name="connsiteX9" fmla="*/ 8651 w 3742384"/>
              <a:gd name="connsiteY9" fmla="*/ 1811280 h 2673976"/>
              <a:gd name="connsiteX10" fmla="*/ 3148 w 3742384"/>
              <a:gd name="connsiteY10" fmla="*/ 919873 h 2673976"/>
              <a:gd name="connsiteX11" fmla="*/ 60532 w 3742384"/>
              <a:gd name="connsiteY11" fmla="*/ 382198 h 2673976"/>
              <a:gd name="connsiteX12" fmla="*/ 1178328 w 3742384"/>
              <a:gd name="connsiteY12" fmla="*/ 52834 h 2673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909" h="3642">
                <a:moveTo>
                  <a:pt x="898" y="0"/>
                </a:moveTo>
                <a:cubicBezTo>
                  <a:pt x="1139" y="-2"/>
                  <a:pt x="1362" y="32"/>
                  <a:pt x="1535" y="104"/>
                </a:cubicBezTo>
                <a:cubicBezTo>
                  <a:pt x="2319" y="301"/>
                  <a:pt x="2977" y="883"/>
                  <a:pt x="3227" y="1603"/>
                </a:cubicBezTo>
                <a:cubicBezTo>
                  <a:pt x="3341" y="1931"/>
                  <a:pt x="3400" y="2319"/>
                  <a:pt x="3710" y="2507"/>
                </a:cubicBezTo>
                <a:cubicBezTo>
                  <a:pt x="3961" y="2660"/>
                  <a:pt x="4290" y="2621"/>
                  <a:pt x="4589" y="2592"/>
                </a:cubicBezTo>
                <a:cubicBezTo>
                  <a:pt x="5180" y="2535"/>
                  <a:pt x="5811" y="2546"/>
                  <a:pt x="6314" y="2840"/>
                </a:cubicBezTo>
                <a:cubicBezTo>
                  <a:pt x="6613" y="3015"/>
                  <a:pt x="6838" y="3317"/>
                  <a:pt x="6907" y="3633"/>
                </a:cubicBezTo>
                <a:lnTo>
                  <a:pt x="6909" y="3642"/>
                </a:lnTo>
                <a:lnTo>
                  <a:pt x="0" y="3642"/>
                </a:lnTo>
                <a:lnTo>
                  <a:pt x="0" y="157"/>
                </a:lnTo>
                <a:lnTo>
                  <a:pt x="6" y="155"/>
                </a:lnTo>
                <a:cubicBezTo>
                  <a:pt x="291" y="56"/>
                  <a:pt x="608" y="2"/>
                  <a:pt x="898" y="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88000">
                <a:schemeClr val="accent3">
                  <a:lumMod val="75000"/>
                </a:schemeClr>
              </a:gs>
            </a:gsLst>
            <a:lin ang="6588453" scaled="1"/>
          </a:gradFill>
          <a:ln w="786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 algn="l">
              <a:buClrTx/>
              <a:buSzTx/>
              <a:buFontTx/>
            </a:pPr>
            <a:endParaRPr lang="zh-CN" altLang="en-US" sz="755">
              <a:sym typeface="+mn-ea"/>
            </a:endParaRPr>
          </a:p>
        </p:txBody>
      </p:sp>
      <p:sp useBgFill="1">
        <p:nvSpPr>
          <p:cNvPr id="16" name="圆角矩形 15"/>
          <p:cNvSpPr/>
          <p:nvPr userDrawn="1">
            <p:custDataLst>
              <p:tags r:id="rId20"/>
            </p:custDataLst>
          </p:nvPr>
        </p:nvSpPr>
        <p:spPr>
          <a:xfrm>
            <a:off x="3318801" y="114656"/>
            <a:ext cx="4881934" cy="2650414"/>
          </a:xfrm>
          <a:prstGeom prst="roundRect">
            <a:avLst>
              <a:gd name="adj" fmla="val 3626"/>
            </a:avLst>
          </a:prstGeom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21"/>
            </p:custDataLst>
          </p:nvPr>
        </p:nvSpPr>
        <p:spPr>
          <a:xfrm>
            <a:off x="3492251" y="151167"/>
            <a:ext cx="4535000" cy="302333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2"/>
            </p:custDataLst>
          </p:nvPr>
        </p:nvSpPr>
        <p:spPr>
          <a:xfrm>
            <a:off x="3492251" y="546614"/>
            <a:ext cx="4535000" cy="20464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3"/>
            </p:custDataLst>
          </p:nvPr>
        </p:nvSpPr>
        <p:spPr>
          <a:xfrm>
            <a:off x="3492251" y="2669078"/>
            <a:ext cx="1151890" cy="15331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5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4"/>
            </p:custDataLst>
          </p:nvPr>
        </p:nvSpPr>
        <p:spPr>
          <a:xfrm>
            <a:off x="4895850" y="2669078"/>
            <a:ext cx="1727835" cy="153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5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5"/>
            </p:custDataLst>
          </p:nvPr>
        </p:nvSpPr>
        <p:spPr>
          <a:xfrm>
            <a:off x="6875874" y="2669078"/>
            <a:ext cx="1151890" cy="15331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5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7" name="KSO_TEMPLATE" hidden="1"/>
          <p:cNvSpPr/>
          <p:nvPr userDrawn="1">
            <p:custDataLst>
              <p:tags r:id="rId26"/>
            </p:custDataLst>
          </p:nvPr>
        </p:nvSpPr>
        <p:spPr>
          <a:xfrm>
            <a:off x="3200012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755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84175" rtl="0" eaLnBrk="1" latinLnBrk="0" hangingPunct="1">
        <a:lnSpc>
          <a:spcPct val="100000"/>
        </a:lnSpc>
        <a:spcBef>
          <a:spcPct val="0"/>
        </a:spcBef>
        <a:buNone/>
        <a:defRPr sz="1345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5885" indent="-95885" algn="l" defTabSz="384175" rtl="0" eaLnBrk="1" latinLnBrk="0" hangingPunct="1">
        <a:lnSpc>
          <a:spcPct val="130000"/>
        </a:lnSpc>
        <a:spcBef>
          <a:spcPct val="84000"/>
        </a:spcBef>
        <a:buFont typeface="Arial" panose="020B0604020202020204" pitchFamily="34" charset="0"/>
        <a:buChar char="•"/>
        <a:defRPr sz="1010" kern="1200">
          <a:solidFill>
            <a:schemeClr val="tx1"/>
          </a:solidFill>
          <a:latin typeface="+mn-lt"/>
          <a:ea typeface="+mn-ea"/>
          <a:cs typeface="+mn-cs"/>
        </a:defRPr>
      </a:lvl1pPr>
      <a:lvl2pPr marL="226060" indent="-86360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84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335280" indent="-67945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755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433070" indent="-62865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67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518795" indent="-53340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59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056005" indent="-95885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5" kern="1200">
          <a:solidFill>
            <a:schemeClr val="tx1"/>
          </a:solidFill>
          <a:latin typeface="+mn-lt"/>
          <a:ea typeface="+mn-ea"/>
          <a:cs typeface="+mn-cs"/>
        </a:defRPr>
      </a:lvl6pPr>
      <a:lvl7pPr marL="1247775" indent="-95885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5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" indent="-95885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5" kern="1200">
          <a:solidFill>
            <a:schemeClr val="tx1"/>
          </a:solidFill>
          <a:latin typeface="+mn-lt"/>
          <a:ea typeface="+mn-ea"/>
          <a:cs typeface="+mn-cs"/>
        </a:defRPr>
      </a:lvl8pPr>
      <a:lvl9pPr marL="1631950" indent="-95885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1pPr>
      <a:lvl2pPr marL="19177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2pPr>
      <a:lvl3pPr marL="384175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3pPr>
      <a:lvl4pPr marL="575945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4pPr>
      <a:lvl5pPr marL="767715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6pPr>
      <a:lvl7pPr marL="115189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7pPr>
      <a:lvl8pPr marL="134366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8pPr>
      <a:lvl9pPr marL="1536065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fffffff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>
            <a:duotone>
              <a:schemeClr val="accent1">
                <a:shade val="45000"/>
                <a:satMod val="135000"/>
              </a:schemeClr>
              <a:prstClr val="white"/>
            </a:duotone>
            <a:lum bright="6000" contrast="6000"/>
          </a:blip>
          <a:stretch>
            <a:fillRect/>
          </a:stretch>
        </p:blipFill>
        <p:spPr>
          <a:xfrm>
            <a:off x="3200012" y="0"/>
            <a:ext cx="795124" cy="566879"/>
          </a:xfrm>
          <a:prstGeom prst="rect">
            <a:avLst/>
          </a:prstGeom>
        </p:spPr>
      </p:pic>
      <p:pic>
        <p:nvPicPr>
          <p:cNvPr id="9" name="图片 8" descr="ffff"/>
          <p:cNvPicPr>
            <a:picLocks noChangeAspect="1"/>
          </p:cNvPicPr>
          <p:nvPr userDrawn="1">
            <p:custDataLst>
              <p:tags r:id="rId14"/>
            </p:custDataLst>
          </p:nvPr>
        </p:nvPicPr>
        <p:blipFill>
          <a:blip r:embed="rId15">
            <a:alphaModFix amt="7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455506" y="0"/>
            <a:ext cx="864017" cy="566879"/>
          </a:xfrm>
          <a:prstGeom prst="rect">
            <a:avLst/>
          </a:prstGeom>
        </p:spPr>
      </p:pic>
      <p:pic>
        <p:nvPicPr>
          <p:cNvPr id="10" name="图片 9" descr="ffffffffffff"/>
          <p:cNvPicPr>
            <a:picLocks noChangeAspect="1"/>
          </p:cNvPicPr>
          <p:nvPr userDrawn="1">
            <p:custDataLst>
              <p:tags r:id="rId16"/>
            </p:custDataLst>
          </p:nvPr>
        </p:nvPicPr>
        <p:blipFill>
          <a:blip r:embed="rId17">
            <a:alphaModFix amt="60000"/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200012" y="2635453"/>
            <a:ext cx="463956" cy="244272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8"/>
            </p:custDataLst>
          </p:nvPr>
        </p:nvSpPr>
        <p:spPr>
          <a:xfrm>
            <a:off x="3492251" y="151167"/>
            <a:ext cx="4535000" cy="302333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9"/>
            </p:custDataLst>
          </p:nvPr>
        </p:nvSpPr>
        <p:spPr>
          <a:xfrm>
            <a:off x="3492251" y="546614"/>
            <a:ext cx="4535000" cy="20464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0"/>
            </p:custDataLst>
          </p:nvPr>
        </p:nvSpPr>
        <p:spPr>
          <a:xfrm>
            <a:off x="3492251" y="2669078"/>
            <a:ext cx="1151890" cy="15331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5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1"/>
            </p:custDataLst>
          </p:nvPr>
        </p:nvSpPr>
        <p:spPr>
          <a:xfrm>
            <a:off x="4895850" y="2669078"/>
            <a:ext cx="1727835" cy="1533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5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2"/>
            </p:custDataLst>
          </p:nvPr>
        </p:nvSpPr>
        <p:spPr>
          <a:xfrm>
            <a:off x="6875874" y="2669078"/>
            <a:ext cx="1151890" cy="153319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5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1" name="KSO_TEMPLATE" hidden="1"/>
          <p:cNvSpPr/>
          <p:nvPr userDrawn="1">
            <p:custDataLst>
              <p:tags r:id="rId23"/>
            </p:custDataLst>
          </p:nvPr>
        </p:nvSpPr>
        <p:spPr>
          <a:xfrm>
            <a:off x="3200012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755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384175" rtl="0" eaLnBrk="1" latinLnBrk="0" hangingPunct="1">
        <a:lnSpc>
          <a:spcPct val="100000"/>
        </a:lnSpc>
        <a:spcBef>
          <a:spcPct val="0"/>
        </a:spcBef>
        <a:buNone/>
        <a:defRPr sz="1345" b="1" kern="1200">
          <a:gradFill>
            <a:gsLst>
              <a:gs pos="33000">
                <a:schemeClr val="tx2"/>
              </a:gs>
              <a:gs pos="100000">
                <a:schemeClr val="accent1"/>
              </a:gs>
            </a:gsLst>
            <a:lin ang="2700000" scaled="0"/>
          </a:gradFill>
          <a:latin typeface="+mj-lt"/>
          <a:ea typeface="+mj-ea"/>
          <a:cs typeface="+mj-cs"/>
        </a:defRPr>
      </a:lvl1pPr>
    </p:titleStyle>
    <p:bodyStyle>
      <a:lvl1pPr marL="95885" indent="-95885" algn="l" defTabSz="384175" rtl="0" eaLnBrk="1" latinLnBrk="0" hangingPunct="1">
        <a:lnSpc>
          <a:spcPct val="130000"/>
        </a:lnSpc>
        <a:spcBef>
          <a:spcPct val="84000"/>
        </a:spcBef>
        <a:buFont typeface="Arial" panose="020B0604020202020204" pitchFamily="34" charset="0"/>
        <a:buChar char="•"/>
        <a:defRPr sz="1010" kern="1200">
          <a:solidFill>
            <a:schemeClr val="tx1"/>
          </a:solidFill>
          <a:latin typeface="+mn-lt"/>
          <a:ea typeface="+mn-ea"/>
          <a:cs typeface="+mn-cs"/>
        </a:defRPr>
      </a:lvl1pPr>
      <a:lvl2pPr marL="226060" indent="-86360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84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335280" indent="-67945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755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433070" indent="-62865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67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518795" indent="-53340" algn="l" defTabSz="384175" rtl="0" eaLnBrk="1" latinLnBrk="0" hangingPunct="1">
        <a:lnSpc>
          <a:spcPct val="130000"/>
        </a:lnSpc>
        <a:spcBef>
          <a:spcPct val="0"/>
        </a:spcBef>
        <a:buFont typeface="Arial" panose="020B0604020202020204" pitchFamily="34" charset="0"/>
        <a:buChar char="•"/>
        <a:defRPr sz="59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056005" indent="-95885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5" kern="1200">
          <a:solidFill>
            <a:schemeClr val="tx1"/>
          </a:solidFill>
          <a:latin typeface="+mn-lt"/>
          <a:ea typeface="+mn-ea"/>
          <a:cs typeface="+mn-cs"/>
        </a:defRPr>
      </a:lvl6pPr>
      <a:lvl7pPr marL="1247775" indent="-95885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5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" indent="-95885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5" kern="1200">
          <a:solidFill>
            <a:schemeClr val="tx1"/>
          </a:solidFill>
          <a:latin typeface="+mn-lt"/>
          <a:ea typeface="+mn-ea"/>
          <a:cs typeface="+mn-cs"/>
        </a:defRPr>
      </a:lvl8pPr>
      <a:lvl9pPr marL="1631950" indent="-95885" algn="l" defTabSz="384175" rtl="0" eaLnBrk="1" latinLnBrk="0" hangingPunct="1">
        <a:lnSpc>
          <a:spcPct val="90000"/>
        </a:lnSpc>
        <a:spcBef>
          <a:spcPct val="42000"/>
        </a:spcBef>
        <a:buFont typeface="Arial" panose="020B0604020202020204" pitchFamily="34" charset="0"/>
        <a:buChar char="•"/>
        <a:defRPr sz="7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1pPr>
      <a:lvl2pPr marL="19177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2pPr>
      <a:lvl3pPr marL="384175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3pPr>
      <a:lvl4pPr marL="575945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4pPr>
      <a:lvl5pPr marL="767715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6pPr>
      <a:lvl7pPr marL="115189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7pPr>
      <a:lvl8pPr marL="1343660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8pPr>
      <a:lvl9pPr marL="1536065" algn="l" defTabSz="384175" rtl="0" eaLnBrk="1" latinLnBrk="0" hangingPunct="1">
        <a:defRPr sz="7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468.xml"/><Relationship Id="rId8" Type="http://schemas.openxmlformats.org/officeDocument/2006/relationships/tags" Target="../tags/tag467.xml"/><Relationship Id="rId7" Type="http://schemas.openxmlformats.org/officeDocument/2006/relationships/tags" Target="../tags/tag466.xml"/><Relationship Id="rId6" Type="http://schemas.openxmlformats.org/officeDocument/2006/relationships/tags" Target="../tags/tag465.xml"/><Relationship Id="rId5" Type="http://schemas.openxmlformats.org/officeDocument/2006/relationships/image" Target="../media/image10.jpeg"/><Relationship Id="rId4" Type="http://schemas.openxmlformats.org/officeDocument/2006/relationships/tags" Target="../tags/tag464.xml"/><Relationship Id="rId3" Type="http://schemas.openxmlformats.org/officeDocument/2006/relationships/tags" Target="../tags/tag463.xml"/><Relationship Id="rId2" Type="http://schemas.openxmlformats.org/officeDocument/2006/relationships/tags" Target="../tags/tag462.xml"/><Relationship Id="rId17" Type="http://schemas.openxmlformats.org/officeDocument/2006/relationships/slideLayout" Target="../slideLayouts/slideLayout62.xml"/><Relationship Id="rId16" Type="http://schemas.openxmlformats.org/officeDocument/2006/relationships/tags" Target="../tags/tag474.xml"/><Relationship Id="rId15" Type="http://schemas.openxmlformats.org/officeDocument/2006/relationships/tags" Target="../tags/tag473.xml"/><Relationship Id="rId14" Type="http://schemas.openxmlformats.org/officeDocument/2006/relationships/tags" Target="../tags/tag472.xml"/><Relationship Id="rId13" Type="http://schemas.openxmlformats.org/officeDocument/2006/relationships/image" Target="../media/image11.png"/><Relationship Id="rId12" Type="http://schemas.openxmlformats.org/officeDocument/2006/relationships/tags" Target="../tags/tag471.xml"/><Relationship Id="rId11" Type="http://schemas.openxmlformats.org/officeDocument/2006/relationships/tags" Target="../tags/tag470.xml"/><Relationship Id="rId10" Type="http://schemas.openxmlformats.org/officeDocument/2006/relationships/tags" Target="../tags/tag469.xml"/><Relationship Id="rId1" Type="http://schemas.openxmlformats.org/officeDocument/2006/relationships/tags" Target="../tags/tag46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482.xml"/><Relationship Id="rId8" Type="http://schemas.openxmlformats.org/officeDocument/2006/relationships/tags" Target="../tags/tag481.xml"/><Relationship Id="rId7" Type="http://schemas.openxmlformats.org/officeDocument/2006/relationships/tags" Target="../tags/tag480.xml"/><Relationship Id="rId6" Type="http://schemas.openxmlformats.org/officeDocument/2006/relationships/tags" Target="../tags/tag479.xml"/><Relationship Id="rId5" Type="http://schemas.openxmlformats.org/officeDocument/2006/relationships/tags" Target="../tags/tag478.xml"/><Relationship Id="rId4" Type="http://schemas.openxmlformats.org/officeDocument/2006/relationships/tags" Target="../tags/tag477.xml"/><Relationship Id="rId3" Type="http://schemas.openxmlformats.org/officeDocument/2006/relationships/image" Target="../media/image10.jpeg"/><Relationship Id="rId2" Type="http://schemas.openxmlformats.org/officeDocument/2006/relationships/tags" Target="../tags/tag476.xml"/><Relationship Id="rId17" Type="http://schemas.openxmlformats.org/officeDocument/2006/relationships/slideLayout" Target="../slideLayouts/slideLayout62.xml"/><Relationship Id="rId16" Type="http://schemas.openxmlformats.org/officeDocument/2006/relationships/tags" Target="../tags/tag488.xml"/><Relationship Id="rId15" Type="http://schemas.openxmlformats.org/officeDocument/2006/relationships/tags" Target="../tags/tag487.xml"/><Relationship Id="rId14" Type="http://schemas.openxmlformats.org/officeDocument/2006/relationships/tags" Target="../tags/tag486.xml"/><Relationship Id="rId13" Type="http://schemas.openxmlformats.org/officeDocument/2006/relationships/image" Target="../media/image11.png"/><Relationship Id="rId12" Type="http://schemas.openxmlformats.org/officeDocument/2006/relationships/tags" Target="../tags/tag485.xml"/><Relationship Id="rId11" Type="http://schemas.openxmlformats.org/officeDocument/2006/relationships/tags" Target="../tags/tag484.xml"/><Relationship Id="rId10" Type="http://schemas.openxmlformats.org/officeDocument/2006/relationships/tags" Target="../tags/tag483.xml"/><Relationship Id="rId1" Type="http://schemas.openxmlformats.org/officeDocument/2006/relationships/tags" Target="../tags/tag475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96.xml"/><Relationship Id="rId8" Type="http://schemas.openxmlformats.org/officeDocument/2006/relationships/tags" Target="../tags/tag495.xml"/><Relationship Id="rId7" Type="http://schemas.openxmlformats.org/officeDocument/2006/relationships/tags" Target="../tags/tag494.xml"/><Relationship Id="rId6" Type="http://schemas.openxmlformats.org/officeDocument/2006/relationships/image" Target="../media/image10.jpeg"/><Relationship Id="rId5" Type="http://schemas.openxmlformats.org/officeDocument/2006/relationships/tags" Target="../tags/tag493.xml"/><Relationship Id="rId4" Type="http://schemas.openxmlformats.org/officeDocument/2006/relationships/tags" Target="../tags/tag492.xml"/><Relationship Id="rId3" Type="http://schemas.openxmlformats.org/officeDocument/2006/relationships/tags" Target="../tags/tag491.xml"/><Relationship Id="rId2" Type="http://schemas.openxmlformats.org/officeDocument/2006/relationships/tags" Target="../tags/tag490.xml"/><Relationship Id="rId16" Type="http://schemas.openxmlformats.org/officeDocument/2006/relationships/slideLayout" Target="../slideLayouts/slideLayout62.xml"/><Relationship Id="rId15" Type="http://schemas.openxmlformats.org/officeDocument/2006/relationships/tags" Target="../tags/tag502.xml"/><Relationship Id="rId14" Type="http://schemas.openxmlformats.org/officeDocument/2006/relationships/tags" Target="../tags/tag501.xml"/><Relationship Id="rId13" Type="http://schemas.openxmlformats.org/officeDocument/2006/relationships/tags" Target="../tags/tag500.xml"/><Relationship Id="rId12" Type="http://schemas.openxmlformats.org/officeDocument/2006/relationships/tags" Target="../tags/tag499.xml"/><Relationship Id="rId11" Type="http://schemas.openxmlformats.org/officeDocument/2006/relationships/tags" Target="../tags/tag498.xml"/><Relationship Id="rId10" Type="http://schemas.openxmlformats.org/officeDocument/2006/relationships/tags" Target="../tags/tag497.xml"/><Relationship Id="rId1" Type="http://schemas.openxmlformats.org/officeDocument/2006/relationships/tags" Target="../tags/tag489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6.xml"/><Relationship Id="rId4" Type="http://schemas.openxmlformats.org/officeDocument/2006/relationships/tags" Target="../tags/tag506.xml"/><Relationship Id="rId3" Type="http://schemas.openxmlformats.org/officeDocument/2006/relationships/tags" Target="../tags/tag505.xml"/><Relationship Id="rId2" Type="http://schemas.openxmlformats.org/officeDocument/2006/relationships/tags" Target="../tags/tag504.xml"/><Relationship Id="rId1" Type="http://schemas.openxmlformats.org/officeDocument/2006/relationships/tags" Target="../tags/tag503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56.xml"/><Relationship Id="rId4" Type="http://schemas.openxmlformats.org/officeDocument/2006/relationships/tags" Target="../tags/tag510.xml"/><Relationship Id="rId3" Type="http://schemas.openxmlformats.org/officeDocument/2006/relationships/tags" Target="../tags/tag509.xml"/><Relationship Id="rId2" Type="http://schemas.openxmlformats.org/officeDocument/2006/relationships/tags" Target="../tags/tag508.xml"/><Relationship Id="rId1" Type="http://schemas.openxmlformats.org/officeDocument/2006/relationships/tags" Target="../tags/tag50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44"/>
          <p:cNvSpPr/>
          <p:nvPr>
            <p:custDataLst>
              <p:tags r:id="rId1"/>
            </p:custDataLst>
          </p:nvPr>
        </p:nvSpPr>
        <p:spPr>
          <a:xfrm>
            <a:off x="3947795" y="11430"/>
            <a:ext cx="5043805" cy="127635"/>
          </a:xfrm>
          <a:custGeom>
            <a:avLst/>
            <a:gdLst>
              <a:gd name="connsiteX0" fmla="*/ 0 w 10803"/>
              <a:gd name="connsiteY0" fmla="*/ 0 h 274"/>
              <a:gd name="connsiteX1" fmla="*/ 346 w 10803"/>
              <a:gd name="connsiteY1" fmla="*/ 1 h 274"/>
              <a:gd name="connsiteX2" fmla="*/ 668 w 10803"/>
              <a:gd name="connsiteY2" fmla="*/ 272 h 274"/>
              <a:gd name="connsiteX3" fmla="*/ 10803 w 10803"/>
              <a:gd name="connsiteY3" fmla="*/ 274 h 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3" h="274">
                <a:moveTo>
                  <a:pt x="0" y="0"/>
                </a:moveTo>
                <a:lnTo>
                  <a:pt x="346" y="1"/>
                </a:lnTo>
                <a:lnTo>
                  <a:pt x="668" y="272"/>
                </a:lnTo>
                <a:lnTo>
                  <a:pt x="10803" y="274"/>
                </a:lnTo>
              </a:path>
            </a:pathLst>
          </a:custGeom>
          <a:noFill/>
          <a:ln w="6350">
            <a:gradFill>
              <a:gsLst>
                <a:gs pos="0">
                  <a:schemeClr val="accent1">
                    <a:alpha val="27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10800000" scaled="1"/>
            </a:gradFill>
            <a:headEnd type="diamond" w="med" len="me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 dirty="0">
              <a:solidFill>
                <a:schemeClr val="tx1"/>
              </a:solidFill>
              <a:latin typeface="思源黑体 CN Normal" panose="020B0400000000000000" pitchFamily="34" charset="-122"/>
              <a:cs typeface="思源黑体 CN Normal" panose="020B0400000000000000" pitchFamily="34" charset="-122"/>
            </a:endParaRPr>
          </a:p>
        </p:txBody>
      </p:sp>
      <p:sp>
        <p:nvSpPr>
          <p:cNvPr id="105" name="矩形 104"/>
          <p:cNvSpPr/>
          <p:nvPr>
            <p:custDataLst>
              <p:tags r:id="rId2"/>
            </p:custDataLst>
          </p:nvPr>
        </p:nvSpPr>
        <p:spPr>
          <a:xfrm>
            <a:off x="-488950" y="-356235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>
              <a:solidFill>
                <a:schemeClr val="bg1"/>
              </a:solidFill>
            </a:endParaRPr>
          </a:p>
        </p:txBody>
      </p:sp>
      <p:sp>
        <p:nvSpPr>
          <p:cNvPr id="107" name="矩形 106"/>
          <p:cNvSpPr/>
          <p:nvPr>
            <p:custDataLst>
              <p:tags r:id="rId3"/>
            </p:custDataLst>
          </p:nvPr>
        </p:nvSpPr>
        <p:spPr>
          <a:xfrm>
            <a:off x="3881755" y="-349885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>
              <a:solidFill>
                <a:schemeClr val="bg1"/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7424420" y="327660"/>
            <a:ext cx="4041140" cy="2415540"/>
            <a:chOff x="3413" y="79"/>
            <a:chExt cx="7003" cy="4462"/>
          </a:xfrm>
        </p:grpSpPr>
        <p:pic>
          <p:nvPicPr>
            <p:cNvPr id="10" name="图片 9" descr="8168369_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5"/>
            <a:srcRect l="15621" t="1436" r="15618" b="3156"/>
            <a:stretch>
              <a:fillRect/>
            </a:stretch>
          </p:blipFill>
          <p:spPr>
            <a:xfrm>
              <a:off x="3954" y="219"/>
              <a:ext cx="3774" cy="3667"/>
            </a:xfrm>
            <a:custGeom>
              <a:avLst/>
              <a:gdLst/>
              <a:ahLst/>
              <a:cxnLst>
                <a:cxn ang="3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33" h="4987">
                  <a:moveTo>
                    <a:pt x="0" y="0"/>
                  </a:moveTo>
                  <a:lnTo>
                    <a:pt x="5133" y="0"/>
                  </a:lnTo>
                  <a:lnTo>
                    <a:pt x="5133" y="4987"/>
                  </a:lnTo>
                  <a:lnTo>
                    <a:pt x="0" y="4987"/>
                  </a:lnTo>
                  <a:lnTo>
                    <a:pt x="0" y="0"/>
                  </a:lnTo>
                  <a:close/>
                </a:path>
              </a:pathLst>
            </a:custGeom>
            <a:ln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1"/>
              </a:gradFill>
            </a:ln>
          </p:spPr>
        </p:pic>
        <p:sp>
          <p:nvSpPr>
            <p:cNvPr id="115" name="任意多边形: 形状 114"/>
            <p:cNvSpPr/>
            <p:nvPr>
              <p:custDataLst>
                <p:tags r:id="rId6"/>
              </p:custDataLst>
            </p:nvPr>
          </p:nvSpPr>
          <p:spPr>
            <a:xfrm>
              <a:off x="3505" y="79"/>
              <a:ext cx="4342" cy="4342"/>
            </a:xfrm>
            <a:custGeom>
              <a:avLst/>
              <a:gdLst>
                <a:gd name="connsiteX0" fmla="*/ 0 w 3749402"/>
                <a:gd name="connsiteY0" fmla="*/ 0 h 3749402"/>
                <a:gd name="connsiteX1" fmla="*/ 3749402 w 3749402"/>
                <a:gd name="connsiteY1" fmla="*/ 0 h 3749402"/>
                <a:gd name="connsiteX2" fmla="*/ 3749402 w 3749402"/>
                <a:gd name="connsiteY2" fmla="*/ 3749402 h 3749402"/>
                <a:gd name="connsiteX3" fmla="*/ 3242443 w 3749402"/>
                <a:gd name="connsiteY3" fmla="*/ 3749402 h 3749402"/>
                <a:gd name="connsiteX4" fmla="*/ 3230680 w 3749402"/>
                <a:gd name="connsiteY4" fmla="*/ 3702351 h 3749402"/>
                <a:gd name="connsiteX5" fmla="*/ 2396290 w 3749402"/>
                <a:gd name="connsiteY5" fmla="*/ 3702351 h 3749402"/>
                <a:gd name="connsiteX6" fmla="*/ 2384527 w 3749402"/>
                <a:gd name="connsiteY6" fmla="*/ 3749402 h 3749402"/>
                <a:gd name="connsiteX7" fmla="*/ 2309755 w 3749402"/>
                <a:gd name="connsiteY7" fmla="*/ 3749402 h 3749402"/>
                <a:gd name="connsiteX8" fmla="*/ 2297992 w 3749402"/>
                <a:gd name="connsiteY8" fmla="*/ 3702351 h 3749402"/>
                <a:gd name="connsiteX9" fmla="*/ 1463602 w 3749402"/>
                <a:gd name="connsiteY9" fmla="*/ 3702351 h 3749402"/>
                <a:gd name="connsiteX10" fmla="*/ 1451839 w 3749402"/>
                <a:gd name="connsiteY10" fmla="*/ 3749402 h 3749402"/>
                <a:gd name="connsiteX11" fmla="*/ 1364875 w 3749402"/>
                <a:gd name="connsiteY11" fmla="*/ 3749402 h 3749402"/>
                <a:gd name="connsiteX12" fmla="*/ 1353112 w 3749402"/>
                <a:gd name="connsiteY12" fmla="*/ 3702351 h 3749402"/>
                <a:gd name="connsiteX13" fmla="*/ 518722 w 3749402"/>
                <a:gd name="connsiteY13" fmla="*/ 3702351 h 3749402"/>
                <a:gd name="connsiteX14" fmla="*/ 506959 w 3749402"/>
                <a:gd name="connsiteY14" fmla="*/ 3749402 h 3749402"/>
                <a:gd name="connsiteX15" fmla="*/ 0 w 3749402"/>
                <a:gd name="connsiteY15" fmla="*/ 3749402 h 3749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9402" h="3749402">
                  <a:moveTo>
                    <a:pt x="0" y="0"/>
                  </a:moveTo>
                  <a:lnTo>
                    <a:pt x="3749402" y="0"/>
                  </a:lnTo>
                  <a:lnTo>
                    <a:pt x="3749402" y="3749402"/>
                  </a:lnTo>
                  <a:lnTo>
                    <a:pt x="3242443" y="3749402"/>
                  </a:lnTo>
                  <a:lnTo>
                    <a:pt x="3230680" y="3702351"/>
                  </a:lnTo>
                  <a:lnTo>
                    <a:pt x="2396290" y="3702351"/>
                  </a:lnTo>
                  <a:lnTo>
                    <a:pt x="2384527" y="3749402"/>
                  </a:lnTo>
                  <a:lnTo>
                    <a:pt x="2309755" y="3749402"/>
                  </a:lnTo>
                  <a:lnTo>
                    <a:pt x="2297992" y="3702351"/>
                  </a:lnTo>
                  <a:lnTo>
                    <a:pt x="1463602" y="3702351"/>
                  </a:lnTo>
                  <a:lnTo>
                    <a:pt x="1451839" y="3749402"/>
                  </a:lnTo>
                  <a:lnTo>
                    <a:pt x="1364875" y="3749402"/>
                  </a:lnTo>
                  <a:lnTo>
                    <a:pt x="1353112" y="3702351"/>
                  </a:lnTo>
                  <a:lnTo>
                    <a:pt x="518722" y="3702351"/>
                  </a:lnTo>
                  <a:lnTo>
                    <a:pt x="506959" y="3749402"/>
                  </a:lnTo>
                  <a:lnTo>
                    <a:pt x="0" y="3749402"/>
                  </a:lnTo>
                  <a:close/>
                </a:path>
              </a:pathLst>
            </a:custGeom>
            <a:noFill/>
            <a:ln w="6350">
              <a:solidFill>
                <a:schemeClr val="accent1">
                  <a:alpha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95">
                <a:solidFill>
                  <a:schemeClr val="tx1"/>
                </a:solidFill>
              </a:endParaRPr>
            </a:p>
          </p:txBody>
        </p:sp>
        <p:sp>
          <p:nvSpPr>
            <p:cNvPr id="106" name="矩形 105"/>
            <p:cNvSpPr/>
            <p:nvPr>
              <p:custDataLst>
                <p:tags r:id="rId7"/>
              </p:custDataLst>
            </p:nvPr>
          </p:nvSpPr>
          <p:spPr>
            <a:xfrm>
              <a:off x="3413" y="4362"/>
              <a:ext cx="120" cy="1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95">
                <a:solidFill>
                  <a:schemeClr val="bg1"/>
                </a:solidFill>
              </a:endParaRPr>
            </a:p>
          </p:txBody>
        </p:sp>
        <p:sp>
          <p:nvSpPr>
            <p:cNvPr id="108" name="矩形 107"/>
            <p:cNvSpPr/>
            <p:nvPr>
              <p:custDataLst>
                <p:tags r:id="rId8"/>
              </p:custDataLst>
            </p:nvPr>
          </p:nvSpPr>
          <p:spPr>
            <a:xfrm>
              <a:off x="10296" y="4371"/>
              <a:ext cx="120" cy="1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95">
                <a:solidFill>
                  <a:schemeClr val="bg1"/>
                </a:solidFill>
              </a:endParaRPr>
            </a:p>
          </p:txBody>
        </p:sp>
        <p:sp>
          <p:nvSpPr>
            <p:cNvPr id="116" name="任意多边形: 形状 115"/>
            <p:cNvSpPr/>
            <p:nvPr>
              <p:custDataLst>
                <p:tags r:id="rId9"/>
              </p:custDataLst>
            </p:nvPr>
          </p:nvSpPr>
          <p:spPr>
            <a:xfrm>
              <a:off x="3609" y="4421"/>
              <a:ext cx="1465" cy="120"/>
            </a:xfrm>
            <a:custGeom>
              <a:avLst/>
              <a:gdLst>
                <a:gd name="connsiteX0" fmla="*/ 0 w 1264920"/>
                <a:gd name="connsiteY0" fmla="*/ 72390 h 72390"/>
                <a:gd name="connsiteX1" fmla="*/ 480060 w 1264920"/>
                <a:gd name="connsiteY1" fmla="*/ 72390 h 72390"/>
                <a:gd name="connsiteX2" fmla="*/ 491490 w 1264920"/>
                <a:gd name="connsiteY2" fmla="*/ 0 h 72390"/>
                <a:gd name="connsiteX3" fmla="*/ 1253490 w 1264920"/>
                <a:gd name="connsiteY3" fmla="*/ 0 h 72390"/>
                <a:gd name="connsiteX4" fmla="*/ 1264920 w 1264920"/>
                <a:gd name="connsiteY4" fmla="*/ 0 h 7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920" h="72390">
                  <a:moveTo>
                    <a:pt x="0" y="72390"/>
                  </a:moveTo>
                  <a:lnTo>
                    <a:pt x="480060" y="72390"/>
                  </a:lnTo>
                  <a:lnTo>
                    <a:pt x="491490" y="0"/>
                  </a:lnTo>
                  <a:lnTo>
                    <a:pt x="1253490" y="0"/>
                  </a:lnTo>
                  <a:lnTo>
                    <a:pt x="1264920" y="0"/>
                  </a:lnTo>
                </a:path>
              </a:pathLst>
            </a:custGeom>
            <a:noFill/>
            <a:ln w="12700">
              <a:solidFill>
                <a:schemeClr val="accent1">
                  <a:alpha val="7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95">
                <a:solidFill>
                  <a:schemeClr val="tx1"/>
                </a:solidFill>
              </a:endParaRPr>
            </a:p>
          </p:txBody>
        </p:sp>
        <p:sp>
          <p:nvSpPr>
            <p:cNvPr id="36" name="任意多边形 35"/>
            <p:cNvSpPr/>
            <p:nvPr>
              <p:custDataLst>
                <p:tags r:id="rId10"/>
              </p:custDataLst>
            </p:nvPr>
          </p:nvSpPr>
          <p:spPr>
            <a:xfrm rot="5400000">
              <a:off x="9652" y="3592"/>
              <a:ext cx="1062" cy="120"/>
            </a:xfrm>
            <a:custGeom>
              <a:avLst/>
              <a:gdLst>
                <a:gd name="adj" fmla="val 25000"/>
                <a:gd name="maxAdj" fmla="*/ 100000 w ss"/>
                <a:gd name="a" fmla="pin 0 adj maxAdj"/>
                <a:gd name="x1" fmla="*/ ss a 200000"/>
                <a:gd name="x2" fmla="*/ ss a 100000"/>
                <a:gd name="x6" fmla="+- r 0 x1"/>
                <a:gd name="x5" fmla="+- r 0 x2"/>
                <a:gd name="x3" fmla="*/ x5 1 2"/>
                <a:gd name="x4" fmla="+- r 0 x3"/>
                <a:gd name="il" fmla="*/ wd2 a maxAdj"/>
                <a:gd name="q1" fmla="*/ 5 a maxAdj"/>
                <a:gd name="q2" fmla="+/ 1 q1 12"/>
                <a:gd name="il-1" fmla="*/ q2 w 1"/>
                <a:gd name="it" fmla="*/ q2 h 1"/>
                <a:gd name="ir" fmla="+- r 0 il-1"/>
                <a:gd name="ib" fmla="+- b 0 it"/>
                <a:gd name="q3" fmla="*/ h hc x2"/>
                <a:gd name="y1" fmla="pin 0 q3 h"/>
                <a:gd name="y2" fmla="+- b 0 y1"/>
              </a:gdLst>
              <a:ahLst/>
              <a:cxnLst>
                <a:cxn ang="3">
                  <a:pos x="hc" y="y2"/>
                </a:cxn>
                <a:cxn ang="3">
                  <a:pos x="x4" y="t"/>
                </a:cxn>
                <a:cxn ang="0">
                  <a:pos x="x6" y="vc"/>
                </a:cxn>
                <a:cxn ang="cd4">
                  <a:pos x="x3" y="b"/>
                </a:cxn>
                <a:cxn ang="cd4">
                  <a:pos x="hc" y="y1"/>
                </a:cxn>
                <a:cxn ang="cd2">
                  <a:pos x="x1" y="vc"/>
                </a:cxn>
              </a:cxnLst>
              <a:rect l="l" t="t" r="r" b="b"/>
              <a:pathLst>
                <a:path w="1430" h="97">
                  <a:moveTo>
                    <a:pt x="0" y="97"/>
                  </a:moveTo>
                  <a:lnTo>
                    <a:pt x="24" y="0"/>
                  </a:lnTo>
                  <a:lnTo>
                    <a:pt x="101" y="0"/>
                  </a:lnTo>
                  <a:lnTo>
                    <a:pt x="77" y="97"/>
                  </a:lnTo>
                  <a:lnTo>
                    <a:pt x="0" y="97"/>
                  </a:lnTo>
                  <a:close/>
                  <a:moveTo>
                    <a:pt x="133" y="97"/>
                  </a:moveTo>
                  <a:lnTo>
                    <a:pt x="157" y="0"/>
                  </a:lnTo>
                  <a:lnTo>
                    <a:pt x="234" y="0"/>
                  </a:lnTo>
                  <a:lnTo>
                    <a:pt x="210" y="97"/>
                  </a:lnTo>
                  <a:lnTo>
                    <a:pt x="133" y="97"/>
                  </a:lnTo>
                  <a:close/>
                  <a:moveTo>
                    <a:pt x="266" y="97"/>
                  </a:moveTo>
                  <a:lnTo>
                    <a:pt x="290" y="0"/>
                  </a:lnTo>
                  <a:lnTo>
                    <a:pt x="367" y="0"/>
                  </a:lnTo>
                  <a:lnTo>
                    <a:pt x="343" y="97"/>
                  </a:lnTo>
                  <a:lnTo>
                    <a:pt x="266" y="97"/>
                  </a:lnTo>
                  <a:close/>
                  <a:moveTo>
                    <a:pt x="399" y="97"/>
                  </a:moveTo>
                  <a:lnTo>
                    <a:pt x="423" y="0"/>
                  </a:lnTo>
                  <a:lnTo>
                    <a:pt x="500" y="0"/>
                  </a:lnTo>
                  <a:lnTo>
                    <a:pt x="476" y="97"/>
                  </a:lnTo>
                  <a:lnTo>
                    <a:pt x="399" y="97"/>
                  </a:lnTo>
                  <a:close/>
                  <a:moveTo>
                    <a:pt x="532" y="97"/>
                  </a:moveTo>
                  <a:lnTo>
                    <a:pt x="556" y="0"/>
                  </a:lnTo>
                  <a:lnTo>
                    <a:pt x="633" y="0"/>
                  </a:lnTo>
                  <a:lnTo>
                    <a:pt x="609" y="97"/>
                  </a:lnTo>
                  <a:lnTo>
                    <a:pt x="532" y="97"/>
                  </a:lnTo>
                  <a:close/>
                  <a:moveTo>
                    <a:pt x="664" y="97"/>
                  </a:moveTo>
                  <a:lnTo>
                    <a:pt x="688" y="0"/>
                  </a:lnTo>
                  <a:lnTo>
                    <a:pt x="765" y="0"/>
                  </a:lnTo>
                  <a:lnTo>
                    <a:pt x="741" y="97"/>
                  </a:lnTo>
                  <a:lnTo>
                    <a:pt x="664" y="97"/>
                  </a:lnTo>
                  <a:close/>
                  <a:moveTo>
                    <a:pt x="797" y="97"/>
                  </a:moveTo>
                  <a:lnTo>
                    <a:pt x="821" y="0"/>
                  </a:lnTo>
                  <a:lnTo>
                    <a:pt x="898" y="0"/>
                  </a:lnTo>
                  <a:lnTo>
                    <a:pt x="874" y="97"/>
                  </a:lnTo>
                  <a:lnTo>
                    <a:pt x="797" y="97"/>
                  </a:lnTo>
                  <a:close/>
                  <a:moveTo>
                    <a:pt x="930" y="97"/>
                  </a:moveTo>
                  <a:lnTo>
                    <a:pt x="954" y="0"/>
                  </a:lnTo>
                  <a:lnTo>
                    <a:pt x="1031" y="0"/>
                  </a:lnTo>
                  <a:lnTo>
                    <a:pt x="1007" y="97"/>
                  </a:lnTo>
                  <a:lnTo>
                    <a:pt x="930" y="97"/>
                  </a:lnTo>
                  <a:close/>
                  <a:moveTo>
                    <a:pt x="1063" y="97"/>
                  </a:moveTo>
                  <a:lnTo>
                    <a:pt x="1087" y="0"/>
                  </a:lnTo>
                  <a:lnTo>
                    <a:pt x="1164" y="0"/>
                  </a:lnTo>
                  <a:lnTo>
                    <a:pt x="1140" y="97"/>
                  </a:lnTo>
                  <a:lnTo>
                    <a:pt x="1063" y="97"/>
                  </a:lnTo>
                  <a:close/>
                  <a:moveTo>
                    <a:pt x="1196" y="97"/>
                  </a:moveTo>
                  <a:lnTo>
                    <a:pt x="1220" y="0"/>
                  </a:lnTo>
                  <a:lnTo>
                    <a:pt x="1297" y="0"/>
                  </a:lnTo>
                  <a:lnTo>
                    <a:pt x="1273" y="97"/>
                  </a:lnTo>
                  <a:lnTo>
                    <a:pt x="1196" y="97"/>
                  </a:lnTo>
                  <a:close/>
                  <a:moveTo>
                    <a:pt x="1329" y="97"/>
                  </a:moveTo>
                  <a:lnTo>
                    <a:pt x="1353" y="0"/>
                  </a:lnTo>
                  <a:lnTo>
                    <a:pt x="1430" y="0"/>
                  </a:lnTo>
                  <a:lnTo>
                    <a:pt x="1406" y="97"/>
                  </a:lnTo>
                  <a:lnTo>
                    <a:pt x="1329" y="97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outerShdw blurRad="127000" algn="ctr" rotWithShape="0">
                <a:schemeClr val="accent1"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  <a:noAutofit/>
            </a:bodyPr>
            <a:lstStyle/>
            <a:p>
              <a:pPr algn="ctr"/>
              <a:endParaRPr lang="zh-CN" altLang="en-US" sz="2095">
                <a:solidFill>
                  <a:schemeClr val="tx1"/>
                </a:solidFill>
                <a:latin typeface="MiSans Normal" panose="00000500000000000000" charset="-122"/>
                <a:ea typeface="MiSans Normal" panose="00000500000000000000" charset="-122"/>
                <a:sym typeface="MiSans Normal" panose="00000500000000000000" charset="-122"/>
              </a:endParaRPr>
            </a:p>
          </p:txBody>
        </p:sp>
        <p:sp>
          <p:nvSpPr>
            <p:cNvPr id="4" name="任意多边形: 形状 115"/>
            <p:cNvSpPr/>
            <p:nvPr>
              <p:custDataLst>
                <p:tags r:id="rId11"/>
              </p:custDataLst>
            </p:nvPr>
          </p:nvSpPr>
          <p:spPr>
            <a:xfrm flipH="1">
              <a:off x="7951" y="4421"/>
              <a:ext cx="1465" cy="120"/>
            </a:xfrm>
            <a:custGeom>
              <a:avLst/>
              <a:gdLst>
                <a:gd name="connsiteX0" fmla="*/ 0 w 1264920"/>
                <a:gd name="connsiteY0" fmla="*/ 72390 h 72390"/>
                <a:gd name="connsiteX1" fmla="*/ 480060 w 1264920"/>
                <a:gd name="connsiteY1" fmla="*/ 72390 h 72390"/>
                <a:gd name="connsiteX2" fmla="*/ 491490 w 1264920"/>
                <a:gd name="connsiteY2" fmla="*/ 0 h 72390"/>
                <a:gd name="connsiteX3" fmla="*/ 1253490 w 1264920"/>
                <a:gd name="connsiteY3" fmla="*/ 0 h 72390"/>
                <a:gd name="connsiteX4" fmla="*/ 1264920 w 1264920"/>
                <a:gd name="connsiteY4" fmla="*/ 0 h 72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920" h="72390">
                  <a:moveTo>
                    <a:pt x="0" y="72390"/>
                  </a:moveTo>
                  <a:lnTo>
                    <a:pt x="480060" y="72390"/>
                  </a:lnTo>
                  <a:lnTo>
                    <a:pt x="491490" y="0"/>
                  </a:lnTo>
                  <a:lnTo>
                    <a:pt x="1253490" y="0"/>
                  </a:lnTo>
                  <a:lnTo>
                    <a:pt x="1264920" y="0"/>
                  </a:lnTo>
                </a:path>
              </a:pathLst>
            </a:custGeom>
            <a:noFill/>
            <a:ln w="12700">
              <a:solidFill>
                <a:schemeClr val="accent1">
                  <a:alpha val="7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95">
                <a:solidFill>
                  <a:schemeClr val="tx1"/>
                </a:solidFill>
              </a:endParaRPr>
            </a:p>
          </p:txBody>
        </p:sp>
      </p:grpSp>
      <p:pic>
        <p:nvPicPr>
          <p:cNvPr id="5" name="图片 4" descr="3aed6bccfe5137d4bfcc7d71dfc6ea17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rcRect l="13563" t="20348" r="13665" b="6129"/>
          <a:stretch>
            <a:fillRect/>
          </a:stretch>
        </p:blipFill>
        <p:spPr>
          <a:xfrm rot="300000">
            <a:off x="4020185" y="264795"/>
            <a:ext cx="2967990" cy="1792605"/>
          </a:xfrm>
          <a:prstGeom prst="roundRect">
            <a:avLst/>
          </a:prstGeom>
          <a:ln w="127000">
            <a:solidFill>
              <a:schemeClr val="accent1">
                <a:alpha val="6000"/>
              </a:schemeClr>
            </a:solidFill>
          </a:ln>
          <a:effectLst>
            <a:reflection blurRad="6350" stA="50000" endA="295" endPos="92000" dist="101600" dir="5400000" sy="-100000" algn="bl" rotWithShape="0"/>
          </a:effectLst>
        </p:spPr>
      </p:pic>
      <p:sp>
        <p:nvSpPr>
          <p:cNvPr id="6" name="标题 16"/>
          <p:cNvSpPr>
            <a:spLocks noGrp="1"/>
          </p:cNvSpPr>
          <p:nvPr>
            <p:custDataLst>
              <p:tags r:id="rId14"/>
            </p:custDataLst>
          </p:nvPr>
        </p:nvSpPr>
        <p:spPr>
          <a:xfrm>
            <a:off x="642620" y="932815"/>
            <a:ext cx="10407650" cy="1571625"/>
          </a:xfrm>
          <a:prstGeom prst="rect">
            <a:avLst/>
          </a:prstGeom>
        </p:spPr>
        <p:txBody>
          <a:bodyPr vert="horz" wrap="square" lIns="0" tIns="0" rIns="0" bIns="0" rtlCol="0" anchor="b">
            <a:normAutofit fontScale="70000"/>
          </a:bodyPr>
          <a:lstStyle>
            <a:lvl1pPr algn="l" defTabSz="96012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360" b="1" kern="1200">
                <a:gradFill>
                  <a:gsLst>
                    <a:gs pos="33000">
                      <a:schemeClr val="tx2"/>
                    </a:gs>
                    <a:gs pos="100000">
                      <a:schemeClr val="accent1"/>
                    </a:gs>
                  </a:gsLst>
                  <a:lin ang="27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6290">
                <a:gradFill>
                  <a:gsLst>
                    <a:gs pos="33000">
                      <a:schemeClr val="tx2"/>
                    </a:gs>
                    <a:gs pos="100000">
                      <a:schemeClr val="accent1"/>
                    </a:gs>
                  </a:gsLst>
                  <a:lin ang="2700000"/>
                </a:gradFill>
              </a:rPr>
              <a:t>您的租房</a:t>
            </a:r>
            <a:endParaRPr lang="zh-CN" altLang="en-US" sz="6290">
              <a:gradFill>
                <a:gsLst>
                  <a:gs pos="33000">
                    <a:schemeClr val="tx2"/>
                  </a:gs>
                  <a:gs pos="100000">
                    <a:schemeClr val="accent1"/>
                  </a:gs>
                </a:gsLst>
                <a:lin ang="2700000"/>
              </a:gradFill>
            </a:endParaRPr>
          </a:p>
          <a:p>
            <a:pPr algn="l"/>
            <a:r>
              <a:rPr lang="zh-CN" altLang="en-US" sz="6290">
                <a:gradFill>
                  <a:gsLst>
                    <a:gs pos="33000">
                      <a:schemeClr val="tx2"/>
                    </a:gs>
                    <a:gs pos="100000">
                      <a:schemeClr val="accent1"/>
                    </a:gs>
                  </a:gsLst>
                  <a:lin ang="2700000"/>
                </a:gradFill>
              </a:rPr>
              <a:t>好管家！</a:t>
            </a:r>
            <a:endParaRPr lang="zh-CN" altLang="en-US" sz="6290">
              <a:gradFill>
                <a:gsLst>
                  <a:gs pos="33000">
                    <a:schemeClr val="tx2"/>
                  </a:gs>
                  <a:gs pos="100000">
                    <a:schemeClr val="accent1"/>
                  </a:gs>
                </a:gsLst>
                <a:lin ang="2700000"/>
              </a:gradFill>
            </a:endParaRPr>
          </a:p>
        </p:txBody>
      </p:sp>
      <p:sp>
        <p:nvSpPr>
          <p:cNvPr id="12" name="标题 1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42620" y="-781050"/>
            <a:ext cx="10407650" cy="1571625"/>
          </a:xfrm>
        </p:spPr>
        <p:txBody>
          <a:bodyPr vert="horz" wrap="square" lIns="0" tIns="0" rIns="0" bIns="0" rtlCol="0" anchor="b"/>
          <a:lstStyle/>
          <a:p>
            <a:pPr lvl="0" algn="l">
              <a:buClrTx/>
              <a:buSzTx/>
              <a:buFontTx/>
            </a:pPr>
            <a:r>
              <a:rPr lang="zh-CN" altLang="en-US" sz="2000" dirty="0">
                <a:sym typeface="+mn-ea"/>
              </a:rPr>
              <a:t>官方公告：</a:t>
            </a:r>
            <a:r>
              <a:rPr lang="zh-CN" altLang="en-US" sz="2000" dirty="0">
                <a:sym typeface="+mn-ea"/>
              </a:rPr>
              <a:t>
</a:t>
            </a:r>
            <a:r>
              <a:rPr lang="zh-CN" altLang="en-US" sz="2000" dirty="0">
                <a:sym typeface="+mn-ea"/>
              </a:rPr>
              <a:t>全面支持DeepSeek</a:t>
            </a:r>
            <a:endParaRPr lang="zh-CN" altLang="en-US" sz="2000" dirty="0">
              <a:sym typeface="+mn-ea"/>
            </a:endParaRPr>
          </a:p>
        </p:txBody>
      </p:sp>
    </p:spTree>
    <p:custDataLst>
      <p:tags r:id="rId16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44"/>
          <p:cNvSpPr/>
          <p:nvPr>
            <p:custDataLst>
              <p:tags r:id="rId1"/>
            </p:custDataLst>
          </p:nvPr>
        </p:nvSpPr>
        <p:spPr>
          <a:xfrm>
            <a:off x="4905375" y="31750"/>
            <a:ext cx="4226560" cy="107315"/>
          </a:xfrm>
          <a:custGeom>
            <a:avLst/>
            <a:gdLst>
              <a:gd name="connsiteX0" fmla="*/ 0 w 10803"/>
              <a:gd name="connsiteY0" fmla="*/ 0 h 274"/>
              <a:gd name="connsiteX1" fmla="*/ 346 w 10803"/>
              <a:gd name="connsiteY1" fmla="*/ 1 h 274"/>
              <a:gd name="connsiteX2" fmla="*/ 668 w 10803"/>
              <a:gd name="connsiteY2" fmla="*/ 272 h 274"/>
              <a:gd name="connsiteX3" fmla="*/ 10803 w 10803"/>
              <a:gd name="connsiteY3" fmla="*/ 274 h 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3" h="274">
                <a:moveTo>
                  <a:pt x="0" y="0"/>
                </a:moveTo>
                <a:lnTo>
                  <a:pt x="346" y="1"/>
                </a:lnTo>
                <a:lnTo>
                  <a:pt x="668" y="272"/>
                </a:lnTo>
                <a:lnTo>
                  <a:pt x="10803" y="274"/>
                </a:lnTo>
              </a:path>
            </a:pathLst>
          </a:custGeom>
          <a:noFill/>
          <a:ln w="6350">
            <a:gradFill>
              <a:gsLst>
                <a:gs pos="0">
                  <a:schemeClr val="accent1">
                    <a:alpha val="27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10800000" scaled="1"/>
            </a:gradFill>
            <a:headEnd type="diamond" w="med" len="me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 dirty="0">
              <a:solidFill>
                <a:schemeClr val="tx1"/>
              </a:solidFill>
              <a:latin typeface="思源黑体 CN Normal" panose="020B0400000000000000" pitchFamily="34" charset="-122"/>
              <a:cs typeface="思源黑体 CN Normal" panose="020B0400000000000000" pitchFamily="34" charset="-122"/>
            </a:endParaRPr>
          </a:p>
        </p:txBody>
      </p:sp>
      <p:pic>
        <p:nvPicPr>
          <p:cNvPr id="10" name="图片 9" descr="8168369_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5621" t="1436" r="15618" b="3156"/>
          <a:stretch>
            <a:fillRect/>
          </a:stretch>
        </p:blipFill>
        <p:spPr>
          <a:xfrm>
            <a:off x="812165" y="1731645"/>
            <a:ext cx="2007870" cy="195072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33" h="4987">
                <a:moveTo>
                  <a:pt x="0" y="0"/>
                </a:moveTo>
                <a:lnTo>
                  <a:pt x="5133" y="0"/>
                </a:lnTo>
                <a:lnTo>
                  <a:pt x="5133" y="4987"/>
                </a:lnTo>
                <a:lnTo>
                  <a:pt x="0" y="4987"/>
                </a:lnTo>
                <a:lnTo>
                  <a:pt x="0" y="0"/>
                </a:lnTo>
                <a:close/>
              </a:path>
            </a:pathLst>
          </a:custGeom>
          <a:ln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6200000" scaled="1"/>
            </a:gradFill>
          </a:ln>
        </p:spPr>
      </p:pic>
      <p:sp>
        <p:nvSpPr>
          <p:cNvPr id="115" name="任意多边形: 形状 114"/>
          <p:cNvSpPr/>
          <p:nvPr>
            <p:custDataLst>
              <p:tags r:id="rId4"/>
            </p:custDataLst>
          </p:nvPr>
        </p:nvSpPr>
        <p:spPr>
          <a:xfrm>
            <a:off x="527050" y="1711960"/>
            <a:ext cx="2310130" cy="2310130"/>
          </a:xfrm>
          <a:custGeom>
            <a:avLst/>
            <a:gdLst>
              <a:gd name="connsiteX0" fmla="*/ 0 w 3749402"/>
              <a:gd name="connsiteY0" fmla="*/ 0 h 3749402"/>
              <a:gd name="connsiteX1" fmla="*/ 3749402 w 3749402"/>
              <a:gd name="connsiteY1" fmla="*/ 0 h 3749402"/>
              <a:gd name="connsiteX2" fmla="*/ 3749402 w 3749402"/>
              <a:gd name="connsiteY2" fmla="*/ 3749402 h 3749402"/>
              <a:gd name="connsiteX3" fmla="*/ 3242443 w 3749402"/>
              <a:gd name="connsiteY3" fmla="*/ 3749402 h 3749402"/>
              <a:gd name="connsiteX4" fmla="*/ 3230680 w 3749402"/>
              <a:gd name="connsiteY4" fmla="*/ 3702351 h 3749402"/>
              <a:gd name="connsiteX5" fmla="*/ 2396290 w 3749402"/>
              <a:gd name="connsiteY5" fmla="*/ 3702351 h 3749402"/>
              <a:gd name="connsiteX6" fmla="*/ 2384527 w 3749402"/>
              <a:gd name="connsiteY6" fmla="*/ 3749402 h 3749402"/>
              <a:gd name="connsiteX7" fmla="*/ 2309755 w 3749402"/>
              <a:gd name="connsiteY7" fmla="*/ 3749402 h 3749402"/>
              <a:gd name="connsiteX8" fmla="*/ 2297992 w 3749402"/>
              <a:gd name="connsiteY8" fmla="*/ 3702351 h 3749402"/>
              <a:gd name="connsiteX9" fmla="*/ 1463602 w 3749402"/>
              <a:gd name="connsiteY9" fmla="*/ 3702351 h 3749402"/>
              <a:gd name="connsiteX10" fmla="*/ 1451839 w 3749402"/>
              <a:gd name="connsiteY10" fmla="*/ 3749402 h 3749402"/>
              <a:gd name="connsiteX11" fmla="*/ 1364875 w 3749402"/>
              <a:gd name="connsiteY11" fmla="*/ 3749402 h 3749402"/>
              <a:gd name="connsiteX12" fmla="*/ 1353112 w 3749402"/>
              <a:gd name="connsiteY12" fmla="*/ 3702351 h 3749402"/>
              <a:gd name="connsiteX13" fmla="*/ 518722 w 3749402"/>
              <a:gd name="connsiteY13" fmla="*/ 3702351 h 3749402"/>
              <a:gd name="connsiteX14" fmla="*/ 506959 w 3749402"/>
              <a:gd name="connsiteY14" fmla="*/ 3749402 h 3749402"/>
              <a:gd name="connsiteX15" fmla="*/ 0 w 3749402"/>
              <a:gd name="connsiteY15" fmla="*/ 3749402 h 374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749402" h="3749402">
                <a:moveTo>
                  <a:pt x="0" y="0"/>
                </a:moveTo>
                <a:lnTo>
                  <a:pt x="3749402" y="0"/>
                </a:lnTo>
                <a:lnTo>
                  <a:pt x="3749402" y="3749402"/>
                </a:lnTo>
                <a:lnTo>
                  <a:pt x="3242443" y="3749402"/>
                </a:lnTo>
                <a:lnTo>
                  <a:pt x="3230680" y="3702351"/>
                </a:lnTo>
                <a:lnTo>
                  <a:pt x="2396290" y="3702351"/>
                </a:lnTo>
                <a:lnTo>
                  <a:pt x="2384527" y="3749402"/>
                </a:lnTo>
                <a:lnTo>
                  <a:pt x="2309755" y="3749402"/>
                </a:lnTo>
                <a:lnTo>
                  <a:pt x="2297992" y="3702351"/>
                </a:lnTo>
                <a:lnTo>
                  <a:pt x="1463602" y="3702351"/>
                </a:lnTo>
                <a:lnTo>
                  <a:pt x="1451839" y="3749402"/>
                </a:lnTo>
                <a:lnTo>
                  <a:pt x="1364875" y="3749402"/>
                </a:lnTo>
                <a:lnTo>
                  <a:pt x="1353112" y="3702351"/>
                </a:lnTo>
                <a:lnTo>
                  <a:pt x="518722" y="3702351"/>
                </a:lnTo>
                <a:lnTo>
                  <a:pt x="506959" y="3749402"/>
                </a:lnTo>
                <a:lnTo>
                  <a:pt x="0" y="3749402"/>
                </a:lnTo>
                <a:close/>
              </a:path>
            </a:pathLst>
          </a:custGeom>
          <a:noFill/>
          <a:ln w="635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095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>
            <p:custDataLst>
              <p:tags r:id="rId5"/>
            </p:custDataLst>
          </p:nvPr>
        </p:nvSpPr>
        <p:spPr>
          <a:xfrm>
            <a:off x="468630" y="-356235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>
              <a:solidFill>
                <a:schemeClr val="bg1"/>
              </a:solidFill>
            </a:endParaRPr>
          </a:p>
        </p:txBody>
      </p:sp>
      <p:sp>
        <p:nvSpPr>
          <p:cNvPr id="106" name="矩形 105"/>
          <p:cNvSpPr/>
          <p:nvPr>
            <p:custDataLst>
              <p:tags r:id="rId6"/>
            </p:custDataLst>
          </p:nvPr>
        </p:nvSpPr>
        <p:spPr>
          <a:xfrm>
            <a:off x="468630" y="3984625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>
              <a:solidFill>
                <a:schemeClr val="bg1"/>
              </a:solidFill>
            </a:endParaRPr>
          </a:p>
        </p:txBody>
      </p:sp>
      <p:sp>
        <p:nvSpPr>
          <p:cNvPr id="107" name="矩形 106"/>
          <p:cNvSpPr/>
          <p:nvPr>
            <p:custDataLst>
              <p:tags r:id="rId7"/>
            </p:custDataLst>
          </p:nvPr>
        </p:nvSpPr>
        <p:spPr>
          <a:xfrm>
            <a:off x="4839335" y="-349885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>
              <a:solidFill>
                <a:schemeClr val="bg1"/>
              </a:solidFill>
            </a:endParaRPr>
          </a:p>
        </p:txBody>
      </p:sp>
      <p:sp>
        <p:nvSpPr>
          <p:cNvPr id="108" name="矩形 107"/>
          <p:cNvSpPr/>
          <p:nvPr>
            <p:custDataLst>
              <p:tags r:id="rId8"/>
            </p:custDataLst>
          </p:nvPr>
        </p:nvSpPr>
        <p:spPr>
          <a:xfrm>
            <a:off x="4839335" y="3990340"/>
            <a:ext cx="76200" cy="76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>
              <a:solidFill>
                <a:schemeClr val="bg1"/>
              </a:solidFill>
            </a:endParaRPr>
          </a:p>
        </p:txBody>
      </p:sp>
      <p:sp>
        <p:nvSpPr>
          <p:cNvPr id="116" name="任意多边形: 形状 115"/>
          <p:cNvSpPr/>
          <p:nvPr>
            <p:custDataLst>
              <p:tags r:id="rId9"/>
            </p:custDataLst>
          </p:nvPr>
        </p:nvSpPr>
        <p:spPr>
          <a:xfrm>
            <a:off x="593090" y="4022090"/>
            <a:ext cx="779145" cy="76200"/>
          </a:xfrm>
          <a:custGeom>
            <a:avLst/>
            <a:gdLst>
              <a:gd name="connsiteX0" fmla="*/ 0 w 1264920"/>
              <a:gd name="connsiteY0" fmla="*/ 72390 h 72390"/>
              <a:gd name="connsiteX1" fmla="*/ 480060 w 1264920"/>
              <a:gd name="connsiteY1" fmla="*/ 72390 h 72390"/>
              <a:gd name="connsiteX2" fmla="*/ 491490 w 1264920"/>
              <a:gd name="connsiteY2" fmla="*/ 0 h 72390"/>
              <a:gd name="connsiteX3" fmla="*/ 1253490 w 1264920"/>
              <a:gd name="connsiteY3" fmla="*/ 0 h 72390"/>
              <a:gd name="connsiteX4" fmla="*/ 1264920 w 1264920"/>
              <a:gd name="connsiteY4" fmla="*/ 0 h 72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920" h="72390">
                <a:moveTo>
                  <a:pt x="0" y="72390"/>
                </a:moveTo>
                <a:lnTo>
                  <a:pt x="480060" y="72390"/>
                </a:lnTo>
                <a:lnTo>
                  <a:pt x="491490" y="0"/>
                </a:lnTo>
                <a:lnTo>
                  <a:pt x="1253490" y="0"/>
                </a:lnTo>
                <a:lnTo>
                  <a:pt x="1264920" y="0"/>
                </a:lnTo>
              </a:path>
            </a:pathLst>
          </a:custGeom>
          <a:noFill/>
          <a:ln w="12700">
            <a:solidFill>
              <a:schemeClr val="accent1">
                <a:alpha val="7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>
              <a:solidFill>
                <a:schemeClr val="tx1"/>
              </a:solidFill>
            </a:endParaRPr>
          </a:p>
        </p:txBody>
      </p:sp>
      <p:sp>
        <p:nvSpPr>
          <p:cNvPr id="36" name="任意多边形 35"/>
          <p:cNvSpPr/>
          <p:nvPr>
            <p:custDataLst>
              <p:tags r:id="rId10"/>
            </p:custDataLst>
          </p:nvPr>
        </p:nvSpPr>
        <p:spPr>
          <a:xfrm rot="5400000">
            <a:off x="4482465" y="3548380"/>
            <a:ext cx="561975" cy="76200"/>
          </a:xfrm>
          <a:custGeom>
            <a:avLst/>
            <a:gdLst>
              <a:gd name="adj" fmla="val 25000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430" h="97">
                <a:moveTo>
                  <a:pt x="0" y="97"/>
                </a:moveTo>
                <a:lnTo>
                  <a:pt x="24" y="0"/>
                </a:lnTo>
                <a:lnTo>
                  <a:pt x="101" y="0"/>
                </a:lnTo>
                <a:lnTo>
                  <a:pt x="77" y="97"/>
                </a:lnTo>
                <a:lnTo>
                  <a:pt x="0" y="97"/>
                </a:lnTo>
                <a:close/>
                <a:moveTo>
                  <a:pt x="133" y="97"/>
                </a:moveTo>
                <a:lnTo>
                  <a:pt x="157" y="0"/>
                </a:lnTo>
                <a:lnTo>
                  <a:pt x="234" y="0"/>
                </a:lnTo>
                <a:lnTo>
                  <a:pt x="210" y="97"/>
                </a:lnTo>
                <a:lnTo>
                  <a:pt x="133" y="97"/>
                </a:lnTo>
                <a:close/>
                <a:moveTo>
                  <a:pt x="266" y="97"/>
                </a:moveTo>
                <a:lnTo>
                  <a:pt x="290" y="0"/>
                </a:lnTo>
                <a:lnTo>
                  <a:pt x="367" y="0"/>
                </a:lnTo>
                <a:lnTo>
                  <a:pt x="343" y="97"/>
                </a:lnTo>
                <a:lnTo>
                  <a:pt x="266" y="97"/>
                </a:lnTo>
                <a:close/>
                <a:moveTo>
                  <a:pt x="399" y="97"/>
                </a:moveTo>
                <a:lnTo>
                  <a:pt x="423" y="0"/>
                </a:lnTo>
                <a:lnTo>
                  <a:pt x="500" y="0"/>
                </a:lnTo>
                <a:lnTo>
                  <a:pt x="476" y="97"/>
                </a:lnTo>
                <a:lnTo>
                  <a:pt x="399" y="97"/>
                </a:lnTo>
                <a:close/>
                <a:moveTo>
                  <a:pt x="532" y="97"/>
                </a:moveTo>
                <a:lnTo>
                  <a:pt x="556" y="0"/>
                </a:lnTo>
                <a:lnTo>
                  <a:pt x="633" y="0"/>
                </a:lnTo>
                <a:lnTo>
                  <a:pt x="609" y="97"/>
                </a:lnTo>
                <a:lnTo>
                  <a:pt x="532" y="97"/>
                </a:lnTo>
                <a:close/>
                <a:moveTo>
                  <a:pt x="664" y="97"/>
                </a:moveTo>
                <a:lnTo>
                  <a:pt x="688" y="0"/>
                </a:lnTo>
                <a:lnTo>
                  <a:pt x="765" y="0"/>
                </a:lnTo>
                <a:lnTo>
                  <a:pt x="741" y="97"/>
                </a:lnTo>
                <a:lnTo>
                  <a:pt x="664" y="97"/>
                </a:lnTo>
                <a:close/>
                <a:moveTo>
                  <a:pt x="797" y="97"/>
                </a:moveTo>
                <a:lnTo>
                  <a:pt x="821" y="0"/>
                </a:lnTo>
                <a:lnTo>
                  <a:pt x="898" y="0"/>
                </a:lnTo>
                <a:lnTo>
                  <a:pt x="874" y="97"/>
                </a:lnTo>
                <a:lnTo>
                  <a:pt x="797" y="97"/>
                </a:lnTo>
                <a:close/>
                <a:moveTo>
                  <a:pt x="930" y="97"/>
                </a:moveTo>
                <a:lnTo>
                  <a:pt x="954" y="0"/>
                </a:lnTo>
                <a:lnTo>
                  <a:pt x="1031" y="0"/>
                </a:lnTo>
                <a:lnTo>
                  <a:pt x="1007" y="97"/>
                </a:lnTo>
                <a:lnTo>
                  <a:pt x="930" y="97"/>
                </a:lnTo>
                <a:close/>
                <a:moveTo>
                  <a:pt x="1063" y="97"/>
                </a:moveTo>
                <a:lnTo>
                  <a:pt x="1087" y="0"/>
                </a:lnTo>
                <a:lnTo>
                  <a:pt x="1164" y="0"/>
                </a:lnTo>
                <a:lnTo>
                  <a:pt x="1140" y="97"/>
                </a:lnTo>
                <a:lnTo>
                  <a:pt x="1063" y="97"/>
                </a:lnTo>
                <a:close/>
                <a:moveTo>
                  <a:pt x="1196" y="97"/>
                </a:moveTo>
                <a:lnTo>
                  <a:pt x="1220" y="0"/>
                </a:lnTo>
                <a:lnTo>
                  <a:pt x="1297" y="0"/>
                </a:lnTo>
                <a:lnTo>
                  <a:pt x="1273" y="97"/>
                </a:lnTo>
                <a:lnTo>
                  <a:pt x="1196" y="97"/>
                </a:lnTo>
                <a:close/>
                <a:moveTo>
                  <a:pt x="1329" y="97"/>
                </a:moveTo>
                <a:lnTo>
                  <a:pt x="1353" y="0"/>
                </a:lnTo>
                <a:lnTo>
                  <a:pt x="1430" y="0"/>
                </a:lnTo>
                <a:lnTo>
                  <a:pt x="1406" y="97"/>
                </a:lnTo>
                <a:lnTo>
                  <a:pt x="1329" y="97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  <a:effectLst>
            <a:outerShdw blurRad="127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6607" tIns="53302" rIns="106607" bIns="53302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2095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" name="任意多边形: 形状 115"/>
          <p:cNvSpPr/>
          <p:nvPr>
            <p:custDataLst>
              <p:tags r:id="rId11"/>
            </p:custDataLst>
          </p:nvPr>
        </p:nvSpPr>
        <p:spPr>
          <a:xfrm flipH="1">
            <a:off x="3350260" y="4022090"/>
            <a:ext cx="779145" cy="76200"/>
          </a:xfrm>
          <a:custGeom>
            <a:avLst/>
            <a:gdLst>
              <a:gd name="connsiteX0" fmla="*/ 0 w 1264920"/>
              <a:gd name="connsiteY0" fmla="*/ 72390 h 72390"/>
              <a:gd name="connsiteX1" fmla="*/ 480060 w 1264920"/>
              <a:gd name="connsiteY1" fmla="*/ 72390 h 72390"/>
              <a:gd name="connsiteX2" fmla="*/ 491490 w 1264920"/>
              <a:gd name="connsiteY2" fmla="*/ 0 h 72390"/>
              <a:gd name="connsiteX3" fmla="*/ 1253490 w 1264920"/>
              <a:gd name="connsiteY3" fmla="*/ 0 h 72390"/>
              <a:gd name="connsiteX4" fmla="*/ 1264920 w 1264920"/>
              <a:gd name="connsiteY4" fmla="*/ 0 h 72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920" h="72390">
                <a:moveTo>
                  <a:pt x="0" y="72390"/>
                </a:moveTo>
                <a:lnTo>
                  <a:pt x="480060" y="72390"/>
                </a:lnTo>
                <a:lnTo>
                  <a:pt x="491490" y="0"/>
                </a:lnTo>
                <a:lnTo>
                  <a:pt x="1253490" y="0"/>
                </a:lnTo>
                <a:lnTo>
                  <a:pt x="1264920" y="0"/>
                </a:lnTo>
              </a:path>
            </a:pathLst>
          </a:custGeom>
          <a:noFill/>
          <a:ln w="12700">
            <a:solidFill>
              <a:schemeClr val="accent1">
                <a:alpha val="7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95">
              <a:solidFill>
                <a:schemeClr val="tx1"/>
              </a:solidFill>
            </a:endParaRPr>
          </a:p>
        </p:txBody>
      </p:sp>
      <p:pic>
        <p:nvPicPr>
          <p:cNvPr id="5" name="图片 4" descr="3aed6bccfe5137d4bfcc7d71dfc6ea17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/>
          <a:srcRect l="13563" t="20348" r="13665" b="6129"/>
          <a:stretch>
            <a:fillRect/>
          </a:stretch>
        </p:blipFill>
        <p:spPr>
          <a:xfrm rot="300000">
            <a:off x="6278245" y="71120"/>
            <a:ext cx="4223385" cy="2549525"/>
          </a:xfrm>
          <a:prstGeom prst="roundRect">
            <a:avLst/>
          </a:prstGeom>
          <a:ln w="127000">
            <a:solidFill>
              <a:schemeClr val="accent1">
                <a:alpha val="6000"/>
              </a:schemeClr>
            </a:solidFill>
          </a:ln>
          <a:effectLst>
            <a:reflection blurRad="6350" stA="50000" endA="295" endPos="92000" dist="101600" dir="5400000" sy="-100000" algn="bl" rotWithShape="0"/>
          </a:effectLst>
        </p:spPr>
      </p:pic>
      <p:sp>
        <p:nvSpPr>
          <p:cNvPr id="6" name="标题 16"/>
          <p:cNvSpPr>
            <a:spLocks noGrp="1"/>
          </p:cNvSpPr>
          <p:nvPr>
            <p:custDataLst>
              <p:tags r:id="rId14"/>
            </p:custDataLst>
          </p:nvPr>
        </p:nvSpPr>
        <p:spPr>
          <a:xfrm>
            <a:off x="304800" y="4133215"/>
            <a:ext cx="8720455" cy="1316355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6012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360" b="1" kern="1200">
                <a:gradFill>
                  <a:gsLst>
                    <a:gs pos="33000">
                      <a:schemeClr val="tx2"/>
                    </a:gs>
                    <a:gs pos="100000">
                      <a:schemeClr val="accent1"/>
                    </a:gs>
                  </a:gsLst>
                  <a:lin ang="27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6290">
                <a:gradFill>
                  <a:gsLst>
                    <a:gs pos="33000">
                      <a:schemeClr val="tx2"/>
                    </a:gs>
                    <a:gs pos="100000">
                      <a:schemeClr val="accent1"/>
                    </a:gs>
                  </a:gsLst>
                  <a:lin ang="2700000"/>
                </a:gradFill>
              </a:rPr>
              <a:t>您的租房好管家！</a:t>
            </a:r>
            <a:endParaRPr lang="zh-CN" altLang="en-US" sz="6290">
              <a:gradFill>
                <a:gsLst>
                  <a:gs pos="33000">
                    <a:schemeClr val="tx2"/>
                  </a:gs>
                  <a:gs pos="100000">
                    <a:schemeClr val="accent1"/>
                  </a:gs>
                </a:gsLst>
                <a:lin ang="2700000"/>
              </a:gradFill>
            </a:endParaRPr>
          </a:p>
        </p:txBody>
      </p:sp>
      <p:sp>
        <p:nvSpPr>
          <p:cNvPr id="8" name="标题 7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-1283970" y="-1769745"/>
            <a:ext cx="8720455" cy="1316355"/>
          </a:xfrm>
        </p:spPr>
        <p:txBody>
          <a:bodyPr vert="horz" wrap="square" lIns="0" tIns="0" rIns="0" bIns="0" rtlCol="0" anchor="b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dirty="0">
                <a:sym typeface="+mn-ea"/>
              </a:rPr>
              <a:t>官方公告：</a:t>
            </a:r>
            <a:r>
              <a:rPr lang="zh-CN" altLang="en-US" dirty="0">
                <a:sym typeface="+mn-ea"/>
              </a:rPr>
              <a:t>
</a:t>
            </a:r>
            <a:r>
              <a:rPr lang="zh-CN" altLang="en-US" dirty="0">
                <a:sym typeface="+mn-ea"/>
              </a:rPr>
              <a:t>全面支持DeepSeek</a:t>
            </a:r>
            <a:endParaRPr lang="zh-CN" altLang="en-US" dirty="0">
              <a:sym typeface="+mn-ea"/>
            </a:endParaRPr>
          </a:p>
        </p:txBody>
      </p:sp>
    </p:spTree>
    <p:custDataLst>
      <p:tags r:id="rId16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: 形状 44"/>
          <p:cNvSpPr/>
          <p:nvPr>
            <p:custDataLst>
              <p:tags r:id="rId1"/>
            </p:custDataLst>
          </p:nvPr>
        </p:nvSpPr>
        <p:spPr>
          <a:xfrm>
            <a:off x="5106763" y="898048"/>
            <a:ext cx="2880525" cy="73060"/>
          </a:xfrm>
          <a:custGeom>
            <a:avLst/>
            <a:gdLst>
              <a:gd name="connsiteX0" fmla="*/ 0 w 10803"/>
              <a:gd name="connsiteY0" fmla="*/ 0 h 274"/>
              <a:gd name="connsiteX1" fmla="*/ 346 w 10803"/>
              <a:gd name="connsiteY1" fmla="*/ 1 h 274"/>
              <a:gd name="connsiteX2" fmla="*/ 668 w 10803"/>
              <a:gd name="connsiteY2" fmla="*/ 272 h 274"/>
              <a:gd name="connsiteX3" fmla="*/ 10803 w 10803"/>
              <a:gd name="connsiteY3" fmla="*/ 274 h 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803" h="274">
                <a:moveTo>
                  <a:pt x="0" y="0"/>
                </a:moveTo>
                <a:lnTo>
                  <a:pt x="346" y="1"/>
                </a:lnTo>
                <a:lnTo>
                  <a:pt x="668" y="272"/>
                </a:lnTo>
                <a:lnTo>
                  <a:pt x="10803" y="274"/>
                </a:lnTo>
              </a:path>
            </a:pathLst>
          </a:custGeom>
          <a:noFill/>
          <a:ln w="6350">
            <a:gradFill>
              <a:gsLst>
                <a:gs pos="0">
                  <a:schemeClr val="accent1">
                    <a:alpha val="27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10800000" scaled="1"/>
            </a:gradFill>
            <a:headEnd type="diamond" w="med" len="med"/>
            <a:tailEnd type="diamon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 dirty="0">
              <a:solidFill>
                <a:schemeClr val="tx1"/>
              </a:solidFill>
              <a:latin typeface="思源黑体 CN Normal" panose="020B0400000000000000" pitchFamily="34" charset="-122"/>
              <a:cs typeface="思源黑体 CN Normal" panose="020B0400000000000000" pitchFamily="34" charset="-122"/>
            </a:endParaRPr>
          </a:p>
        </p:txBody>
      </p:sp>
      <p:sp>
        <p:nvSpPr>
          <p:cNvPr id="17" name="标题 1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/>
          <a:p>
            <a:pPr lvl="0" algn="l">
              <a:buClrTx/>
              <a:buSzTx/>
              <a:buFontTx/>
            </a:pPr>
            <a:r>
              <a:rPr lang="zh-CN" altLang="en-US" dirty="0">
                <a:sym typeface="+mn-ea"/>
              </a:rPr>
              <a:t>单击此处添加标题</a:t>
            </a:r>
            <a:endParaRPr lang="zh-CN" altLang="en-US" dirty="0">
              <a:sym typeface="+mn-ea"/>
            </a:endParaRP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5280347" y="978929"/>
            <a:ext cx="2706942" cy="167708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/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670">
                <a:solidFill>
                  <a:schemeClr val="tx1"/>
                </a:solidFill>
                <a:latin typeface="+mn-ea"/>
                <a:cs typeface="+mn-ea"/>
                <a:sym typeface="+mn-ea"/>
              </a:rPr>
              <a:t>单击此处输入你的项正文，文字是您思想的提炼，请尽量言简意赅的阐述观点，单击此处输入你的项正文，请尽量言简意赅的阐述观点。单击此处输入你的项正文，文字是您思想的提炼，请尽量言简意赅的阐述观点，单击此处输入你的项正文，请尽量言简意赅的阐述观点。单击此处输入你的项正文，文字是您思想的提炼，请尽量言简意赅的阐述观点，单击此处输入你的项正文，请尽量言简意赅的阐述观点。文字是您思想的提炼，请尽量言简意赅的阐述观点，单击此处输入你的项正文，请尽量言简意赅的阐述观点。</a:t>
            </a:r>
            <a:endParaRPr lang="zh-CN" altLang="en-US" sz="670">
              <a:solidFill>
                <a:schemeClr val="tx1"/>
              </a:solidFill>
              <a:latin typeface="+mn-ea"/>
              <a:cs typeface="+mn-ea"/>
              <a:sym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en-US" sz="670">
              <a:solidFill>
                <a:schemeClr val="tx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5280613" y="716554"/>
            <a:ext cx="2706942" cy="209313"/>
          </a:xfrm>
          <a:prstGeom prst="rect">
            <a:avLst/>
          </a:prstGeom>
          <a:noFill/>
        </p:spPr>
        <p:txBody>
          <a:bodyPr wrap="square" lIns="0" tIns="0" rIns="0" bIns="0" rtlCol="0" anchor="b">
            <a:normAutofit/>
          </a:bodyPr>
          <a:lstStyle/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1010" b="1">
                <a:solidFill>
                  <a:schemeClr val="accent1"/>
                </a:solidFill>
                <a:latin typeface="+mn-ea"/>
                <a:cs typeface="+mn-ea"/>
                <a:sym typeface="+mn-ea"/>
              </a:rPr>
              <a:t>单击此处添加项标题</a:t>
            </a:r>
            <a:endParaRPr lang="zh-CN" altLang="en-US" sz="1010" b="1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pic>
        <p:nvPicPr>
          <p:cNvPr id="10" name="图片 9" descr="8168369_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rcRect l="15621" t="1436" r="15618" b="3156"/>
          <a:stretch>
            <a:fillRect/>
          </a:stretch>
        </p:blipFill>
        <p:spPr>
          <a:xfrm>
            <a:off x="3632541" y="917522"/>
            <a:ext cx="1368669" cy="132974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133" h="4987">
                <a:moveTo>
                  <a:pt x="0" y="0"/>
                </a:moveTo>
                <a:lnTo>
                  <a:pt x="5133" y="0"/>
                </a:lnTo>
                <a:lnTo>
                  <a:pt x="5133" y="4987"/>
                </a:lnTo>
                <a:lnTo>
                  <a:pt x="0" y="4987"/>
                </a:lnTo>
                <a:lnTo>
                  <a:pt x="0" y="0"/>
                </a:lnTo>
                <a:close/>
              </a:path>
            </a:pathLst>
          </a:custGeom>
          <a:ln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6200000" scaled="1"/>
            </a:gradFill>
          </a:ln>
        </p:spPr>
      </p:pic>
      <p:sp>
        <p:nvSpPr>
          <p:cNvPr id="115" name="任意多边形: 形状 114"/>
          <p:cNvSpPr/>
          <p:nvPr>
            <p:custDataLst>
              <p:tags r:id="rId7"/>
            </p:custDataLst>
          </p:nvPr>
        </p:nvSpPr>
        <p:spPr>
          <a:xfrm>
            <a:off x="3529674" y="795192"/>
            <a:ext cx="1574402" cy="1574402"/>
          </a:xfrm>
          <a:custGeom>
            <a:avLst/>
            <a:gdLst>
              <a:gd name="connsiteX0" fmla="*/ 0 w 3749402"/>
              <a:gd name="connsiteY0" fmla="*/ 0 h 3749402"/>
              <a:gd name="connsiteX1" fmla="*/ 3749402 w 3749402"/>
              <a:gd name="connsiteY1" fmla="*/ 0 h 3749402"/>
              <a:gd name="connsiteX2" fmla="*/ 3749402 w 3749402"/>
              <a:gd name="connsiteY2" fmla="*/ 3749402 h 3749402"/>
              <a:gd name="connsiteX3" fmla="*/ 3242443 w 3749402"/>
              <a:gd name="connsiteY3" fmla="*/ 3749402 h 3749402"/>
              <a:gd name="connsiteX4" fmla="*/ 3230680 w 3749402"/>
              <a:gd name="connsiteY4" fmla="*/ 3702351 h 3749402"/>
              <a:gd name="connsiteX5" fmla="*/ 2396290 w 3749402"/>
              <a:gd name="connsiteY5" fmla="*/ 3702351 h 3749402"/>
              <a:gd name="connsiteX6" fmla="*/ 2384527 w 3749402"/>
              <a:gd name="connsiteY6" fmla="*/ 3749402 h 3749402"/>
              <a:gd name="connsiteX7" fmla="*/ 2309755 w 3749402"/>
              <a:gd name="connsiteY7" fmla="*/ 3749402 h 3749402"/>
              <a:gd name="connsiteX8" fmla="*/ 2297992 w 3749402"/>
              <a:gd name="connsiteY8" fmla="*/ 3702351 h 3749402"/>
              <a:gd name="connsiteX9" fmla="*/ 1463602 w 3749402"/>
              <a:gd name="connsiteY9" fmla="*/ 3702351 h 3749402"/>
              <a:gd name="connsiteX10" fmla="*/ 1451839 w 3749402"/>
              <a:gd name="connsiteY10" fmla="*/ 3749402 h 3749402"/>
              <a:gd name="connsiteX11" fmla="*/ 1364875 w 3749402"/>
              <a:gd name="connsiteY11" fmla="*/ 3749402 h 3749402"/>
              <a:gd name="connsiteX12" fmla="*/ 1353112 w 3749402"/>
              <a:gd name="connsiteY12" fmla="*/ 3702351 h 3749402"/>
              <a:gd name="connsiteX13" fmla="*/ 518722 w 3749402"/>
              <a:gd name="connsiteY13" fmla="*/ 3702351 h 3749402"/>
              <a:gd name="connsiteX14" fmla="*/ 506959 w 3749402"/>
              <a:gd name="connsiteY14" fmla="*/ 3749402 h 3749402"/>
              <a:gd name="connsiteX15" fmla="*/ 0 w 3749402"/>
              <a:gd name="connsiteY15" fmla="*/ 3749402 h 3749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749402" h="3749402">
                <a:moveTo>
                  <a:pt x="0" y="0"/>
                </a:moveTo>
                <a:lnTo>
                  <a:pt x="3749402" y="0"/>
                </a:lnTo>
                <a:lnTo>
                  <a:pt x="3749402" y="3749402"/>
                </a:lnTo>
                <a:lnTo>
                  <a:pt x="3242443" y="3749402"/>
                </a:lnTo>
                <a:lnTo>
                  <a:pt x="3230680" y="3702351"/>
                </a:lnTo>
                <a:lnTo>
                  <a:pt x="2396290" y="3702351"/>
                </a:lnTo>
                <a:lnTo>
                  <a:pt x="2384527" y="3749402"/>
                </a:lnTo>
                <a:lnTo>
                  <a:pt x="2309755" y="3749402"/>
                </a:lnTo>
                <a:lnTo>
                  <a:pt x="2297992" y="3702351"/>
                </a:lnTo>
                <a:lnTo>
                  <a:pt x="1463602" y="3702351"/>
                </a:lnTo>
                <a:lnTo>
                  <a:pt x="1451839" y="3749402"/>
                </a:lnTo>
                <a:lnTo>
                  <a:pt x="1364875" y="3749402"/>
                </a:lnTo>
                <a:lnTo>
                  <a:pt x="1353112" y="3702351"/>
                </a:lnTo>
                <a:lnTo>
                  <a:pt x="518722" y="3702351"/>
                </a:lnTo>
                <a:lnTo>
                  <a:pt x="506959" y="3749402"/>
                </a:lnTo>
                <a:lnTo>
                  <a:pt x="0" y="3749402"/>
                </a:lnTo>
                <a:close/>
              </a:path>
            </a:pathLst>
          </a:custGeom>
          <a:noFill/>
          <a:ln w="6350">
            <a:solidFill>
              <a:schemeClr val="accent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755">
              <a:solidFill>
                <a:schemeClr val="tx1"/>
              </a:solidFill>
            </a:endParaRPr>
          </a:p>
        </p:txBody>
      </p:sp>
      <p:sp>
        <p:nvSpPr>
          <p:cNvPr id="105" name="矩形 104"/>
          <p:cNvSpPr/>
          <p:nvPr>
            <p:custDataLst>
              <p:tags r:id="rId8"/>
            </p:custDataLst>
          </p:nvPr>
        </p:nvSpPr>
        <p:spPr>
          <a:xfrm>
            <a:off x="3508649" y="779193"/>
            <a:ext cx="41009" cy="41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>
              <a:solidFill>
                <a:schemeClr val="bg1"/>
              </a:solidFill>
            </a:endParaRPr>
          </a:p>
        </p:txBody>
      </p:sp>
      <p:sp>
        <p:nvSpPr>
          <p:cNvPr id="106" name="矩形 105"/>
          <p:cNvSpPr/>
          <p:nvPr>
            <p:custDataLst>
              <p:tags r:id="rId9"/>
            </p:custDataLst>
          </p:nvPr>
        </p:nvSpPr>
        <p:spPr>
          <a:xfrm>
            <a:off x="3508649" y="2342448"/>
            <a:ext cx="41009" cy="41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>
              <a:solidFill>
                <a:schemeClr val="bg1"/>
              </a:solidFill>
            </a:endParaRPr>
          </a:p>
        </p:txBody>
      </p:sp>
      <p:sp>
        <p:nvSpPr>
          <p:cNvPr id="107" name="矩形 106"/>
          <p:cNvSpPr/>
          <p:nvPr>
            <p:custDataLst>
              <p:tags r:id="rId10"/>
            </p:custDataLst>
          </p:nvPr>
        </p:nvSpPr>
        <p:spPr>
          <a:xfrm>
            <a:off x="5082899" y="781326"/>
            <a:ext cx="41009" cy="41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>
              <a:solidFill>
                <a:schemeClr val="bg1"/>
              </a:solidFill>
            </a:endParaRPr>
          </a:p>
        </p:txBody>
      </p:sp>
      <p:sp>
        <p:nvSpPr>
          <p:cNvPr id="108" name="矩形 107"/>
          <p:cNvSpPr/>
          <p:nvPr>
            <p:custDataLst>
              <p:tags r:id="rId11"/>
            </p:custDataLst>
          </p:nvPr>
        </p:nvSpPr>
        <p:spPr>
          <a:xfrm>
            <a:off x="5082899" y="2344581"/>
            <a:ext cx="41009" cy="4100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>
              <a:solidFill>
                <a:schemeClr val="bg1"/>
              </a:solidFill>
            </a:endParaRPr>
          </a:p>
        </p:txBody>
      </p:sp>
      <p:sp>
        <p:nvSpPr>
          <p:cNvPr id="116" name="任意多边形: 形状 115"/>
          <p:cNvSpPr/>
          <p:nvPr>
            <p:custDataLst>
              <p:tags r:id="rId12"/>
            </p:custDataLst>
          </p:nvPr>
        </p:nvSpPr>
        <p:spPr>
          <a:xfrm>
            <a:off x="3553578" y="2366475"/>
            <a:ext cx="531149" cy="30397"/>
          </a:xfrm>
          <a:custGeom>
            <a:avLst/>
            <a:gdLst>
              <a:gd name="connsiteX0" fmla="*/ 0 w 1264920"/>
              <a:gd name="connsiteY0" fmla="*/ 72390 h 72390"/>
              <a:gd name="connsiteX1" fmla="*/ 480060 w 1264920"/>
              <a:gd name="connsiteY1" fmla="*/ 72390 h 72390"/>
              <a:gd name="connsiteX2" fmla="*/ 491490 w 1264920"/>
              <a:gd name="connsiteY2" fmla="*/ 0 h 72390"/>
              <a:gd name="connsiteX3" fmla="*/ 1253490 w 1264920"/>
              <a:gd name="connsiteY3" fmla="*/ 0 h 72390"/>
              <a:gd name="connsiteX4" fmla="*/ 1264920 w 1264920"/>
              <a:gd name="connsiteY4" fmla="*/ 0 h 72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920" h="72390">
                <a:moveTo>
                  <a:pt x="0" y="72390"/>
                </a:moveTo>
                <a:lnTo>
                  <a:pt x="480060" y="72390"/>
                </a:lnTo>
                <a:lnTo>
                  <a:pt x="491490" y="0"/>
                </a:lnTo>
                <a:lnTo>
                  <a:pt x="1253490" y="0"/>
                </a:lnTo>
                <a:lnTo>
                  <a:pt x="1264920" y="0"/>
                </a:lnTo>
              </a:path>
            </a:pathLst>
          </a:custGeom>
          <a:noFill/>
          <a:ln w="12700">
            <a:solidFill>
              <a:schemeClr val="accent1">
                <a:alpha val="7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>
              <a:solidFill>
                <a:schemeClr val="tx1"/>
              </a:solidFill>
            </a:endParaRPr>
          </a:p>
        </p:txBody>
      </p:sp>
      <p:sp>
        <p:nvSpPr>
          <p:cNvPr id="36" name="任意多边形 35"/>
          <p:cNvSpPr/>
          <p:nvPr>
            <p:custDataLst>
              <p:tags r:id="rId13"/>
            </p:custDataLst>
          </p:nvPr>
        </p:nvSpPr>
        <p:spPr>
          <a:xfrm rot="5400000">
            <a:off x="4871052" y="2117131"/>
            <a:ext cx="381297" cy="25864"/>
          </a:xfrm>
          <a:custGeom>
            <a:avLst/>
            <a:gdLst>
              <a:gd name="adj" fmla="val 25000"/>
              <a:gd name="maxAdj" fmla="*/ 100000 w ss"/>
              <a:gd name="a" fmla="pin 0 adj maxAdj"/>
              <a:gd name="x1" fmla="*/ ss a 200000"/>
              <a:gd name="x2" fmla="*/ ss a 100000"/>
              <a:gd name="x6" fmla="+- r 0 x1"/>
              <a:gd name="x5" fmla="+- r 0 x2"/>
              <a:gd name="x3" fmla="*/ x5 1 2"/>
              <a:gd name="x4" fmla="+- r 0 x3"/>
              <a:gd name="il" fmla="*/ wd2 a maxAdj"/>
              <a:gd name="q1" fmla="*/ 5 a maxAdj"/>
              <a:gd name="q2" fmla="+/ 1 q1 12"/>
              <a:gd name="il-1" fmla="*/ q2 w 1"/>
              <a:gd name="it" fmla="*/ q2 h 1"/>
              <a:gd name="ir" fmla="+- r 0 il-1"/>
              <a:gd name="ib" fmla="+- b 0 it"/>
              <a:gd name="q3" fmla="*/ h hc x2"/>
              <a:gd name="y1" fmla="pin 0 q3 h"/>
              <a:gd name="y2" fmla="+- b 0 y1"/>
            </a:gdLst>
            <a:ahLst/>
            <a:cxnLst>
              <a:cxn ang="3">
                <a:pos x="hc" y="y2"/>
              </a:cxn>
              <a:cxn ang="3">
                <a:pos x="x4" y="t"/>
              </a:cxn>
              <a:cxn ang="0">
                <a:pos x="x6" y="vc"/>
              </a:cxn>
              <a:cxn ang="cd4">
                <a:pos x="x3" y="b"/>
              </a:cxn>
              <a:cxn ang="cd4">
                <a:pos x="hc" y="y1"/>
              </a:cxn>
              <a:cxn ang="cd2">
                <a:pos x="x1" y="vc"/>
              </a:cxn>
            </a:cxnLst>
            <a:rect l="l" t="t" r="r" b="b"/>
            <a:pathLst>
              <a:path w="1430" h="97">
                <a:moveTo>
                  <a:pt x="0" y="97"/>
                </a:moveTo>
                <a:lnTo>
                  <a:pt x="24" y="0"/>
                </a:lnTo>
                <a:lnTo>
                  <a:pt x="101" y="0"/>
                </a:lnTo>
                <a:lnTo>
                  <a:pt x="77" y="97"/>
                </a:lnTo>
                <a:lnTo>
                  <a:pt x="0" y="97"/>
                </a:lnTo>
                <a:close/>
                <a:moveTo>
                  <a:pt x="133" y="97"/>
                </a:moveTo>
                <a:lnTo>
                  <a:pt x="157" y="0"/>
                </a:lnTo>
                <a:lnTo>
                  <a:pt x="234" y="0"/>
                </a:lnTo>
                <a:lnTo>
                  <a:pt x="210" y="97"/>
                </a:lnTo>
                <a:lnTo>
                  <a:pt x="133" y="97"/>
                </a:lnTo>
                <a:close/>
                <a:moveTo>
                  <a:pt x="266" y="97"/>
                </a:moveTo>
                <a:lnTo>
                  <a:pt x="290" y="0"/>
                </a:lnTo>
                <a:lnTo>
                  <a:pt x="367" y="0"/>
                </a:lnTo>
                <a:lnTo>
                  <a:pt x="343" y="97"/>
                </a:lnTo>
                <a:lnTo>
                  <a:pt x="266" y="97"/>
                </a:lnTo>
                <a:close/>
                <a:moveTo>
                  <a:pt x="399" y="97"/>
                </a:moveTo>
                <a:lnTo>
                  <a:pt x="423" y="0"/>
                </a:lnTo>
                <a:lnTo>
                  <a:pt x="500" y="0"/>
                </a:lnTo>
                <a:lnTo>
                  <a:pt x="476" y="97"/>
                </a:lnTo>
                <a:lnTo>
                  <a:pt x="399" y="97"/>
                </a:lnTo>
                <a:close/>
                <a:moveTo>
                  <a:pt x="532" y="97"/>
                </a:moveTo>
                <a:lnTo>
                  <a:pt x="556" y="0"/>
                </a:lnTo>
                <a:lnTo>
                  <a:pt x="633" y="0"/>
                </a:lnTo>
                <a:lnTo>
                  <a:pt x="609" y="97"/>
                </a:lnTo>
                <a:lnTo>
                  <a:pt x="532" y="97"/>
                </a:lnTo>
                <a:close/>
                <a:moveTo>
                  <a:pt x="664" y="97"/>
                </a:moveTo>
                <a:lnTo>
                  <a:pt x="688" y="0"/>
                </a:lnTo>
                <a:lnTo>
                  <a:pt x="765" y="0"/>
                </a:lnTo>
                <a:lnTo>
                  <a:pt x="741" y="97"/>
                </a:lnTo>
                <a:lnTo>
                  <a:pt x="664" y="97"/>
                </a:lnTo>
                <a:close/>
                <a:moveTo>
                  <a:pt x="797" y="97"/>
                </a:moveTo>
                <a:lnTo>
                  <a:pt x="821" y="0"/>
                </a:lnTo>
                <a:lnTo>
                  <a:pt x="898" y="0"/>
                </a:lnTo>
                <a:lnTo>
                  <a:pt x="874" y="97"/>
                </a:lnTo>
                <a:lnTo>
                  <a:pt x="797" y="97"/>
                </a:lnTo>
                <a:close/>
                <a:moveTo>
                  <a:pt x="930" y="97"/>
                </a:moveTo>
                <a:lnTo>
                  <a:pt x="954" y="0"/>
                </a:lnTo>
                <a:lnTo>
                  <a:pt x="1031" y="0"/>
                </a:lnTo>
                <a:lnTo>
                  <a:pt x="1007" y="97"/>
                </a:lnTo>
                <a:lnTo>
                  <a:pt x="930" y="97"/>
                </a:lnTo>
                <a:close/>
                <a:moveTo>
                  <a:pt x="1063" y="97"/>
                </a:moveTo>
                <a:lnTo>
                  <a:pt x="1087" y="0"/>
                </a:lnTo>
                <a:lnTo>
                  <a:pt x="1164" y="0"/>
                </a:lnTo>
                <a:lnTo>
                  <a:pt x="1140" y="97"/>
                </a:lnTo>
                <a:lnTo>
                  <a:pt x="1063" y="97"/>
                </a:lnTo>
                <a:close/>
                <a:moveTo>
                  <a:pt x="1196" y="97"/>
                </a:moveTo>
                <a:lnTo>
                  <a:pt x="1220" y="0"/>
                </a:lnTo>
                <a:lnTo>
                  <a:pt x="1297" y="0"/>
                </a:lnTo>
                <a:lnTo>
                  <a:pt x="1273" y="97"/>
                </a:lnTo>
                <a:lnTo>
                  <a:pt x="1196" y="97"/>
                </a:lnTo>
                <a:close/>
                <a:moveTo>
                  <a:pt x="1329" y="97"/>
                </a:moveTo>
                <a:lnTo>
                  <a:pt x="1353" y="0"/>
                </a:lnTo>
                <a:lnTo>
                  <a:pt x="1430" y="0"/>
                </a:lnTo>
                <a:lnTo>
                  <a:pt x="1406" y="97"/>
                </a:lnTo>
                <a:lnTo>
                  <a:pt x="1329" y="97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0"/>
            <a:tileRect/>
          </a:gradFill>
          <a:ln>
            <a:noFill/>
          </a:ln>
          <a:effectLst>
            <a:outerShdw blurRad="127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8396" tIns="19198" rIns="38396" bIns="19198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755">
              <a:solidFill>
                <a:schemeClr val="tx1"/>
              </a:solidFill>
              <a:latin typeface="MiSans Normal" panose="00000500000000000000" charset="-122"/>
              <a:ea typeface="MiSans Normal" panose="00000500000000000000" charset="-122"/>
              <a:sym typeface="MiSans Normal" panose="00000500000000000000" charset="-122"/>
            </a:endParaRPr>
          </a:p>
        </p:txBody>
      </p:sp>
      <p:sp>
        <p:nvSpPr>
          <p:cNvPr id="4" name="任意多边形: 形状 115"/>
          <p:cNvSpPr/>
          <p:nvPr>
            <p:custDataLst>
              <p:tags r:id="rId14"/>
            </p:custDataLst>
          </p:nvPr>
        </p:nvSpPr>
        <p:spPr>
          <a:xfrm flipH="1">
            <a:off x="4546550" y="2366475"/>
            <a:ext cx="531149" cy="30397"/>
          </a:xfrm>
          <a:custGeom>
            <a:avLst/>
            <a:gdLst>
              <a:gd name="connsiteX0" fmla="*/ 0 w 1264920"/>
              <a:gd name="connsiteY0" fmla="*/ 72390 h 72390"/>
              <a:gd name="connsiteX1" fmla="*/ 480060 w 1264920"/>
              <a:gd name="connsiteY1" fmla="*/ 72390 h 72390"/>
              <a:gd name="connsiteX2" fmla="*/ 491490 w 1264920"/>
              <a:gd name="connsiteY2" fmla="*/ 0 h 72390"/>
              <a:gd name="connsiteX3" fmla="*/ 1253490 w 1264920"/>
              <a:gd name="connsiteY3" fmla="*/ 0 h 72390"/>
              <a:gd name="connsiteX4" fmla="*/ 1264920 w 1264920"/>
              <a:gd name="connsiteY4" fmla="*/ 0 h 72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64920" h="72390">
                <a:moveTo>
                  <a:pt x="0" y="72390"/>
                </a:moveTo>
                <a:lnTo>
                  <a:pt x="480060" y="72390"/>
                </a:lnTo>
                <a:lnTo>
                  <a:pt x="491490" y="0"/>
                </a:lnTo>
                <a:lnTo>
                  <a:pt x="1253490" y="0"/>
                </a:lnTo>
                <a:lnTo>
                  <a:pt x="1264920" y="0"/>
                </a:lnTo>
              </a:path>
            </a:pathLst>
          </a:custGeom>
          <a:noFill/>
          <a:ln w="12700">
            <a:solidFill>
              <a:schemeClr val="accent1">
                <a:alpha val="7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55">
              <a:solidFill>
                <a:schemeClr val="tx1"/>
              </a:solidFill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520"/>
              <a:t>民大毕业季</a:t>
            </a:r>
            <a:br>
              <a:rPr lang="zh-CN" altLang="en-US" sz="2520"/>
            </a:br>
            <a:r>
              <a:rPr lang="zh-CN" altLang="en-US" sz="2520"/>
              <a:t>北京实习专场</a:t>
            </a:r>
            <a:endParaRPr lang="zh-CN" altLang="en-US" sz="2520"/>
          </a:p>
        </p:txBody>
      </p:sp>
      <p:sp>
        <p:nvSpPr>
          <p:cNvPr id="8" name="年份"/>
          <p:cNvSpPr>
            <a:spLocks noGrp="1"/>
          </p:cNvSpPr>
          <p:nvPr>
            <p:ph type="body" sz="quarter" idx="15"/>
            <p:custDataLst>
              <p:tags r:id="rId2"/>
            </p:custDataLst>
          </p:nvPr>
        </p:nvSpPr>
        <p:spPr/>
        <p:txBody>
          <a:bodyPr/>
          <a:p>
            <a:pPr marL="0" indent="0" algn="l">
              <a:lnSpc>
                <a:spcPct val="100000"/>
              </a:lnSpc>
              <a:spcBef>
                <a:spcPts val="420"/>
              </a:spcBef>
              <a:spcAft>
                <a:spcPts val="0"/>
              </a:spcAft>
              <a:buSzPct val="100000"/>
            </a:pPr>
            <a:r>
              <a:rPr lang="en-US" altLang="zh-CN" sz="2520"/>
              <a:t>2025.7</a:t>
            </a:r>
            <a:endParaRPr lang="en-US" altLang="zh-CN" sz="2520"/>
          </a:p>
        </p:txBody>
      </p:sp>
      <p:sp>
        <p:nvSpPr>
          <p:cNvPr id="3" name="署名"/>
          <p:cNvSpPr>
            <a:spLocks noGrp="1"/>
          </p:cNvSpPr>
          <p:nvPr>
            <p:ph type="body" sz="quarter" idx="17"/>
            <p:custDataLst>
              <p:tags r:id="rId3"/>
            </p:custDataLst>
          </p:nvPr>
        </p:nvSpPr>
        <p:spPr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/>
          <a:p>
            <a:r>
              <a:rPr lang="zh-CN" altLang="en-US"/>
              <a:t>我是海报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normAutofit fontScale="90000"/>
          </a:bodyPr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钉钉进步体" panose="00020600040101010101" charset="-122"/>
              </a:rPr>
              <a:t>小众租房平台</a:t>
            </a:r>
            <a:r>
              <a:rPr lang="en-US" altLang="zh-CN"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钉钉进步体" panose="00020600040101010101" charset="-122"/>
              </a:rPr>
              <a:t>——</a:t>
            </a:r>
            <a:br>
              <a:rPr lang="en-US" altLang="zh-CN"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钉钉进步体" panose="00020600040101010101" charset="-122"/>
              </a:rPr>
            </a:br>
            <a:r>
              <a:rPr lang="zh-CN" altLang="en-US"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钉钉进步体" panose="00020600040101010101" charset="-122"/>
              </a:rPr>
              <a:t>名城名房</a:t>
            </a:r>
            <a:endParaRPr lang="zh-CN" altLang="en-US" sz="36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钉钉进步体" panose="00020600040101010101" charset="-122"/>
            </a:endParaRPr>
          </a:p>
        </p:txBody>
      </p:sp>
      <p:sp>
        <p:nvSpPr>
          <p:cNvPr id="3" name="署名"/>
          <p:cNvSpPr>
            <a:spLocks noGrp="1"/>
          </p:cNvSpPr>
          <p:nvPr>
            <p:ph type="body" sz="quarter" idx="15"/>
            <p:custDataLst>
              <p:tags r:id="rId2"/>
            </p:custDataLst>
          </p:nvPr>
        </p:nvSpPr>
        <p:spPr>
          <a:prstGeom prst="roundRect">
            <a:avLst>
              <a:gd name="adj" fmla="val 50000"/>
            </a:avLst>
          </a:prstGeom>
          <a:solidFill>
            <a:schemeClr val="accent1">
              <a:lumMod val="60000"/>
              <a:lumOff val="40000"/>
            </a:schemeClr>
          </a:solidFill>
        </p:spPr>
        <p:txBody>
          <a:bodyPr/>
          <a:p>
            <a:r>
              <a:rPr lang="zh-CN" altLang="en-US" sz="1000">
                <a:cs typeface="钉钉进步体" panose="00020600040101010101" charset="-122"/>
              </a:rPr>
              <a:t>谢林晏</a:t>
            </a:r>
            <a:r>
              <a:rPr lang="en-US" altLang="zh-CN" sz="1000">
                <a:cs typeface="钉钉进步体" panose="00020600040101010101" charset="-122"/>
              </a:rPr>
              <a:t> </a:t>
            </a:r>
            <a:r>
              <a:rPr lang="zh-CN" altLang="en-US" sz="1000">
                <a:cs typeface="钉钉进步体" panose="00020600040101010101" charset="-122"/>
              </a:rPr>
              <a:t>谢茂驰</a:t>
            </a:r>
            <a:r>
              <a:rPr lang="en-US" altLang="zh-CN" sz="1000">
                <a:cs typeface="钉钉进步体" panose="00020600040101010101" charset="-122"/>
              </a:rPr>
              <a:t> </a:t>
            </a:r>
            <a:r>
              <a:rPr lang="zh-CN" altLang="en-US" sz="1000">
                <a:cs typeface="钉钉进步体" panose="00020600040101010101" charset="-122"/>
              </a:rPr>
              <a:t>念博涵</a:t>
            </a:r>
            <a:r>
              <a:rPr lang="en-US" altLang="zh-CN" sz="1000">
                <a:cs typeface="钉钉进步体" panose="00020600040101010101" charset="-122"/>
              </a:rPr>
              <a:t> </a:t>
            </a:r>
            <a:r>
              <a:rPr lang="zh-CN" altLang="en-US" sz="1000">
                <a:cs typeface="钉钉进步体" panose="00020600040101010101" charset="-122"/>
              </a:rPr>
              <a:t>郭晶</a:t>
            </a:r>
            <a:r>
              <a:rPr lang="en-US" altLang="zh-CN" sz="1000">
                <a:cs typeface="钉钉进步体" panose="00020600040101010101" charset="-122"/>
              </a:rPr>
              <a:t> </a:t>
            </a:r>
            <a:r>
              <a:rPr lang="zh-CN" altLang="en-US" sz="1000">
                <a:cs typeface="钉钉进步体" panose="00020600040101010101" charset="-122"/>
              </a:rPr>
              <a:t>陈宇航</a:t>
            </a:r>
            <a:r>
              <a:rPr lang="en-US" altLang="zh-CN" sz="1000">
                <a:cs typeface="钉钉进步体" panose="00020600040101010101" charset="-122"/>
              </a:rPr>
              <a:t> </a:t>
            </a:r>
            <a:r>
              <a:rPr lang="zh-CN" altLang="en-US" sz="1000">
                <a:cs typeface="钉钉进步体" panose="00020600040101010101" charset="-122"/>
              </a:rPr>
              <a:t>杨洁莹</a:t>
            </a:r>
            <a:endParaRPr lang="zh-CN" altLang="en-US" sz="1000">
              <a:cs typeface="钉钉进步体" panose="00020600040101010101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7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11" name="标题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274431" y="1358465"/>
            <a:ext cx="4245599" cy="1247323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6012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300" b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北京市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上海市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天津市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重庆市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广州市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endParaRPr lang="en-US" altLang="zh-CN" sz="20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钉钉进步体" panose="00020600040101010101" charset="-122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深圳市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  <a:sym typeface="+mn-ea"/>
              </a:rPr>
              <a:t>成都市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  <a:sym typeface="+mn-ea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南京市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杭州市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武汉市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endParaRPr lang="en-US" altLang="zh-CN" sz="20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钉钉进步体" panose="00020600040101010101" charset="-122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西安市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长沙市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青岛市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厦门市</a:t>
            </a: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 </a:t>
            </a: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苏州市</a:t>
            </a:r>
            <a:endParaRPr lang="zh-CN" altLang="en-US" sz="20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钉钉进步体" panose="00020600040101010101" charset="-122"/>
            </a:endParaRPr>
          </a:p>
          <a:p>
            <a:pPr mar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钉钉进步体" panose="00020600040101010101" charset="-122"/>
              </a:rPr>
              <a:t>…… </a:t>
            </a:r>
            <a:endParaRPr lang="en-US" altLang="zh-CN" sz="20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钉钉进步体" panose="00020600040101010101" charset="-122"/>
            </a:endParaRPr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TYPE" val="b"/>
  <p:tag name="KSO_WM_UNIT_INDEX" val="1"/>
</p:tagLst>
</file>

<file path=ppt/tags/tag10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1"/>
  <p:tag name="KSO_WM_UNIT_LAYERLEVEL" val="1"/>
  <p:tag name="KSO_WM_TAG_VERSION" val="3.0"/>
  <p:tag name="KSO_WM_BEAUTIFY_FLAG" val="#wm#"/>
  <p:tag name="KSO_WM_UNIT_SUBTYPE" val="c"/>
  <p:tag name="KSO_WM_UNIT_PRESET_TEXT" val="日期时间占位符"/>
  <p:tag name="KSO_WM_UNIT_NOCLEAR" val="0"/>
  <p:tag name="KSO_WM_UNIT_VALUE" val="8"/>
  <p:tag name="KSO_WM_UNIT_TYPE" val="f"/>
  <p:tag name="KSO_WM_UNIT_INDEX" val="1"/>
  <p:tag name="KSO_WM_UNIT_TEXT_LAYER_COUNT" val="1"/>
</p:tagLst>
</file>

<file path=ppt/tags/tag12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  <p:tag name="KSO_WM_UNIT_TEXT_LAYER_COUNT" val="1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  <p:tag name="KSO_WM_UNIT_TEXT_LAYER_COUNT" val="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6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5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59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6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TEXT_LAYER_COUNT" val="1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TEXT_LAYER_COUNT" val="1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1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  <p:tag name="KSO_WM_UNIT_TEXT_LAYER_COUNT" val="1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  <p:tag name="KSO_WM_UNIT_TEXT_LAYER_COUNT" val="1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8.xml><?xml version="1.0" encoding="utf-8"?>
<p:tagLst xmlns:p="http://schemas.openxmlformats.org/presentationml/2006/main">
  <p:tag name="KSO_WM_UNIT_TYPE" val="f"/>
  <p:tag name="KSO_WM_UNIT_SUBTYPE" val="e"/>
  <p:tag name="KSO_WM_UNIT_INDEX" val="2"/>
  <p:tag name="KSO_WM_BEAUTIFY_FLAG" val="#wm#"/>
  <p:tag name="KSO_WM_TAG_VERSION" val="3.0"/>
  <p:tag name="KSO_WM_UNIT_PRESET_TEXT" val="年号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4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  <p:tag name="KSO_WM_UNIT_TEXT_LAYER_COUNT" val="1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9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1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340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2"/>
  <p:tag name="KSO_WM_UNIT_LAYERLEVEL" val="1"/>
  <p:tag name="KSO_WM_TAG_VERSION" val="3.0"/>
  <p:tag name="KSO_WM_BEAUTIFY_FLAG" val="#wm#"/>
  <p:tag name="KSO_WM_UNIT_SUBTYPE" val="c"/>
  <p:tag name="KSO_WM_UNIT_PRESET_TEXT" val="日期时间占位符"/>
  <p:tag name="KSO_WM_UNIT_NOCLEAR" val="0"/>
  <p:tag name="KSO_WM_UNIT_VALUE" val="8"/>
  <p:tag name="KSO_WM_UNIT_TYPE" val="f"/>
  <p:tag name="KSO_WM_UNIT_INDEX" val="2"/>
  <p:tag name="KSO_WM_UNIT_TEXT_LAYER_COUNT" val="1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  <p:tag name="KSO_WM_UNIT_TEXT_LAYER_COUNT" val="1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2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8698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TEXT_LAYER_COUNT" val="1"/>
  <p:tag name="KSO_WM_TEMPLATE_CATEGORY" val="custom"/>
  <p:tag name="KSO_WM_TEMPLATE_INDEX" val="20238698"/>
</p:tagLst>
</file>

<file path=ppt/tags/tag23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233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698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2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1"/>
  <p:tag name="KSO_WM_UNIT_LAYERLEVEL" val="1"/>
  <p:tag name="KSO_WM_TAG_VERSION" val="3.0"/>
  <p:tag name="KSO_WM_BEAUTIFY_FLAG" val="#wm#"/>
  <p:tag name="KSO_WM_UNIT_SUBTYPE" val="c"/>
  <p:tag name="KSO_WM_UNIT_PRESET_TEXT" val="日期时间占位符"/>
  <p:tag name="KSO_WM_UNIT_NOCLEAR" val="0"/>
  <p:tag name="KSO_WM_UNIT_VALUE" val="8"/>
  <p:tag name="KSO_WM_UNIT_TYPE" val="f"/>
  <p:tag name="KSO_WM_UNIT_INDEX" val="1"/>
  <p:tag name="KSO_WM_UNIT_TEXT_LAYER_COUNT" val="1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  <p:tag name="KSO_WM_UNIT_TEXT_LAYER_COUNT" val="1"/>
</p:tagLst>
</file>

<file path=ppt/tags/tag26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  <p:tag name="KSO_WM_UNIT_TEXT_LAYER_COUNT" val="1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2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29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2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3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3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TEXT_LAYER_COUNT" val="1"/>
</p:tagLst>
</file>

<file path=ppt/tags/tag3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TEXT_LAYER_COUNT" val="1"/>
</p:tagLst>
</file>

<file path=ppt/tags/tag3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3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3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  <p:tag name="KSO_WM_UNIT_TEXT_LAYER_COUNT" val="1"/>
</p:tagLst>
</file>

<file path=ppt/tags/tag31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3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  <p:tag name="KSO_WM_UNIT_TEXT_LAYER_COUNT" val="1"/>
</p:tagLst>
</file>

<file path=ppt/tags/tag3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3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3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32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3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  <p:tag name="KSO_WM_UNIT_TEXT_LAYER_COUNT" val="1"/>
</p:tagLst>
</file>

<file path=ppt/tags/tag3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3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3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3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3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5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3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3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3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2"/>
  <p:tag name="KSO_WM_UNIT_LAYERLEVEL" val="1"/>
  <p:tag name="KSO_WM_TAG_VERSION" val="3.0"/>
  <p:tag name="KSO_WM_BEAUTIFY_FLAG" val="#wm#"/>
  <p:tag name="KSO_WM_UNIT_SUBTYPE" val="c"/>
  <p:tag name="KSO_WM_UNIT_PRESET_TEXT" val="日期时间占位符"/>
  <p:tag name="KSO_WM_UNIT_NOCLEAR" val="0"/>
  <p:tag name="KSO_WM_UNIT_VALUE" val="8"/>
  <p:tag name="KSO_WM_UNIT_TYPE" val="f"/>
  <p:tag name="KSO_WM_UNIT_INDEX" val="2"/>
  <p:tag name="KSO_WM_UNIT_TEXT_LAYER_COUNT" val="1"/>
</p:tagLst>
</file>

<file path=ppt/tags/tag3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  <p:tag name="KSO_WM_UNIT_TEXT_LAYER_COUNT" val="1"/>
</p:tagLst>
</file>

<file path=ppt/tags/tag3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8698"/>
</p:tagLst>
</file>

<file path=ppt/tags/tag3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TEXT_LAYER_COUNT" val="1"/>
  <p:tag name="KSO_WM_TEMPLATE_CATEGORY" val="custom"/>
  <p:tag name="KSO_WM_TEMPLATE_INDEX" val="20238698"/>
</p:tagLst>
</file>

<file path=ppt/tags/tag3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7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372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8698"/>
</p:tagLst>
</file>

<file path=ppt/tags/tag373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4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5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6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7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8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6"/>
</p:tagLst>
</file>

<file path=ppt/tags/tag38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0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1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2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3.xml><?xml version="1.0" encoding="utf-8"?>
<p:tagLst xmlns:p="http://schemas.openxmlformats.org/presentationml/2006/main">
  <p:tag name="KSO_WM_UNIT_TYPE" val="f"/>
  <p:tag name="KSO_WM_UNIT_SUBTYPE" val="e"/>
  <p:tag name="KSO_WM_UNIT_INDEX" val="2"/>
  <p:tag name="KSO_WM_BEAUTIFY_FLAG" val="#wm#"/>
  <p:tag name="KSO_WM_TAG_VERSION" val="3.0"/>
  <p:tag name="KSO_WM_UNIT_PRESET_TEXT" val="年号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4"/>
</p:tagLst>
</file>

<file path=ppt/tags/tag384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9"/>
</p:tagLst>
</file>

<file path=ppt/tags/tag38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38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340"/>
</p:tagLst>
</file>

<file path=ppt/tags/tag387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8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89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1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3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4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396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7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8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99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8"/>
</p:tagLst>
</file>

<file path=ppt/tags/tag400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1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3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4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8"/>
</p:tagLst>
</file>

<file path=ppt/tags/tag406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4"/>
</p:tagLst>
</file>

<file path=ppt/tags/tag407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8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9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4"/>
</p:tagLst>
</file>

<file path=ppt/tags/tag41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</p:tagLst>
</file>

<file path=ppt/tags/tag411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160"/>
</p:tagLst>
</file>

<file path=ppt/tags/tag412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160"/>
</p:tagLst>
</file>

<file path=ppt/tags/tag413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4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5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6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标题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UNIT_VALUE" val="20"/>
</p:tagLst>
</file>

<file path=ppt/tags/tag417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  <p:tag name="KSO_WM_UNIT_VALUE" val="162"/>
</p:tagLst>
</file>

<file path=ppt/tags/tag418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标题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UNIT_VALUE" val="20"/>
</p:tagLst>
</file>

<file path=ppt/tags/tag419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  <p:tag name="KSO_WM_UNIT_VALUE" val="162"/>
</p:tagLst>
</file>

<file path=ppt/tags/tag42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0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1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2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42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425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6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7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8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9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0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1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408"/>
</p:tagLst>
</file>

<file path=ppt/tags/tag432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3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4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5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1"/>
</p:tagLst>
</file>

<file path=ppt/tags/tag436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7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8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44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1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3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4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5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6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编辑母版标题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7"/>
</p:tagLst>
</file>

<file path=ppt/tags/tag447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8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9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</p:tagLst>
</file>

<file path=ppt/tags/tag450.xml><?xml version="1.0" encoding="utf-8"?>
<p:tagLst xmlns:p="http://schemas.openxmlformats.org/presentationml/2006/main">
  <p:tag name="KSO_WM_UNIT_TYPE" val="f"/>
  <p:tag name="KSO_WM_UNIT_SUBTYPE" val="e"/>
  <p:tag name="KSO_WM_UNIT_INDEX" val="2"/>
  <p:tag name="KSO_WM_BEAUTIFY_FLAG" val="#wm#"/>
  <p:tag name="KSO_WM_TAG_VERSION" val="3.0"/>
  <p:tag name="KSO_WM_UNIT_PRESET_TEXT" val="年号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5"/>
</p:tagLst>
</file>

<file path=ppt/tags/tag451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9"/>
</p:tagLst>
</file>

<file path=ppt/tags/tag452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3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4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5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  <p:tag name="KSO_WM_TEMPLATE_CATEGORY" val="custom"/>
  <p:tag name="KSO_WM_TEMPLATE_INDEX" val="20238671"/>
</p:tagLst>
</file>

<file path=ppt/tags/tag45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350"/>
  <p:tag name="KSO_WM_TEMPLATE_CATEGORY" val="custom"/>
  <p:tag name="KSO_WM_TEMPLATE_INDEX" val="20238671"/>
</p:tagLst>
</file>

<file path=ppt/tags/tag457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8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9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160"/>
</p:tagLst>
</file>

<file path=ppt/tags/tag460.xml><?xml version="1.0" encoding="utf-8"?>
<p:tagLst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8671"/>
  <p:tag name="KSO_WM_TEMPLATE_CATEGORY" val="custom"/>
  <p:tag name="KSO_WM_TEMPLATE_MASTER_TYPE" val="0"/>
</p:tagLst>
</file>

<file path=ppt/tags/tag4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TEMPLATE_CATEGORY" val="custom"/>
  <p:tag name="KSO_WM_TEMPLATE_INDEX" val="20234837"/>
  <p:tag name="KSO_WM_UNIT_LAYERLEVEL" val="1_1"/>
  <p:tag name="KSO_WM_TAG_VERSION" val="3.0"/>
  <p:tag name="KSO_WM_BEAUTIFY_FLAG" val="#wm#"/>
</p:tagLst>
</file>

<file path=ppt/tags/tag4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64.xml><?xml version="1.0" encoding="utf-8"?>
<p:tagLst xmlns:p="http://schemas.openxmlformats.org/presentationml/2006/main">
  <p:tag name="KSO_WM_UNIT_VALUE" val="879*905"/>
  <p:tag name="KSO_WM_UNIT_HIGHLIGHT" val="0"/>
  <p:tag name="KSO_WM_UNIT_COMPATIBLE" val="0"/>
  <p:tag name="KSO_WM_UNIT_DIAGRAM_ISNUMVISUAL" val="0"/>
  <p:tag name="KSO_WM_UNIT_DIAGRAM_ISREFERUNIT" val="0"/>
  <p:tag name="KSO_WM_UNIT_TYPE" val="j"/>
  <p:tag name="KSO_WM_UNIT_INDEX" val="8"/>
  <p:tag name="KSO_WM_TEMPLATE_CATEGORY" val="custom"/>
  <p:tag name="KSO_WM_TEMPLATE_INDEX" val="20234837"/>
  <p:tag name="KSO_WM_UNIT_LAYERLEVEL" val="1"/>
  <p:tag name="KSO_WM_TAG_VERSION" val="3.0"/>
  <p:tag name="KSO_WM_BEAUTIFY_FLAG" val="#wm#"/>
  <p:tag name="KSO_WM_UNIT_PICTURE_SUBTYPE" val="b"/>
</p:tagLst>
</file>

<file path=ppt/tags/tag4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7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160"/>
</p:tagLst>
</file>

<file path=ppt/tags/tag4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71.xml><?xml version="1.0" encoding="utf-8"?>
<p:tagLst xmlns:p="http://schemas.openxmlformats.org/presentationml/2006/main">
  <p:tag name="KSO_WM_UNIT_INDEX" val="3"/>
  <p:tag name="KSO_WM_UNIT_TYPE" val="j"/>
  <p:tag name="KSO_WM_BEAUTIFY_FLAG" val="#wm#"/>
</p:tagLst>
</file>

<file path=ppt/tags/tag47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0"/>
  <p:tag name="KSO_WM_TEMPLATE_CATEGORY" val="custom"/>
  <p:tag name="KSO_WM_TEMPLATE_INDEX" val="20234837"/>
  <p:tag name="KSO_WM_UNIT_LAYERLEVEL" val="1"/>
  <p:tag name="KSO_WM_TAG_VERSION" val="3.0"/>
  <p:tag name="KSO_WM_BEAUTIFY_FLAG" val="#wm#"/>
  <p:tag name="KSO_WM_UNIT_VALUE" val="26"/>
  <p:tag name="KSO_WM_UNIT_PRESET_TEXT" val="单击此处添加标题"/>
  <p:tag name="KSO_WM_UNIT_TEXT_TYPE" val="1"/>
</p:tagLst>
</file>

<file path=ppt/tags/tag4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20234837"/>
  <p:tag name="KSO_WM_UNIT_LAYERLEVEL" val="1"/>
  <p:tag name="KSO_WM_TAG_VERSION" val="3.0"/>
  <p:tag name="KSO_WM_BEAUTIFY_FLAG" val="#wm#"/>
  <p:tag name="KSO_WM_UNIT_VALUE" val="26"/>
  <p:tag name="KSO_WM_UNIT_PRESET_TEXT" val="单击此处添加标题"/>
  <p:tag name="KSO_WM_UNIT_TEXT_TYPE" val="1"/>
</p:tagLst>
</file>

<file path=ppt/tags/tag474.xml><?xml version="1.0" encoding="utf-8"?>
<p:tagLst xmlns:p="http://schemas.openxmlformats.org/presentationml/2006/main">
  <p:tag name="KSO_WM_SLIDE_ID" val="custom20238671_8"/>
  <p:tag name="KSO_WM_TEMPLATE_SUBCATEGORY" val="29"/>
  <p:tag name="KSO_WM_TEMPLATE_MASTER_TYPE" val="0"/>
  <p:tag name="KSO_WM_TEMPLATE_COLOR_TYPE" val="0"/>
  <p:tag name="KSO_WM_SLIDE_TYPE" val="text"/>
  <p:tag name="KSO_WM_SLIDE_SUBTYPE" val="pureTxt"/>
  <p:tag name="KSO_WM_SLIDE_ITEM_CNT" val="0"/>
  <p:tag name="KSO_WM_SLIDE_INDEX" val="8"/>
  <p:tag name="KSO_WM_SLIDE_SIZE" val="850*457"/>
  <p:tag name="KSO_WM_SLIDE_POSITION" val="54*28"/>
  <p:tag name="KSO_WM_TAG_VERSION" val="3.0"/>
  <p:tag name="KSO_WM_BEAUTIFY_FLAG" val="#wm#"/>
  <p:tag name="KSO_WM_TEMPLATE_CATEGORY" val="custom"/>
  <p:tag name="KSO_WM_TEMPLATE_INDEX" val="20238671"/>
  <p:tag name="KSO_WM_SLIDE_LAYOUT" val="a_f"/>
  <p:tag name="KSO_WM_SLIDE_LAYOUT_CNT" val="1_1"/>
  <p:tag name="KSO_WM_SLIDE_THEME_ID" val="3404948"/>
  <p:tag name="KSO_WM_SLIDE_THEME_NAME" val="科技风人工智能通用模板"/>
</p:tagLst>
</file>

<file path=ppt/tags/tag4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TEMPLATE_CATEGORY" val="custom"/>
  <p:tag name="KSO_WM_TEMPLATE_INDEX" val="20234837"/>
  <p:tag name="KSO_WM_UNIT_LAYERLEVEL" val="1_1"/>
  <p:tag name="KSO_WM_TAG_VERSION" val="3.0"/>
  <p:tag name="KSO_WM_BEAUTIFY_FLAG" val="#wm#"/>
</p:tagLst>
</file>

<file path=ppt/tags/tag476.xml><?xml version="1.0" encoding="utf-8"?>
<p:tagLst xmlns:p="http://schemas.openxmlformats.org/presentationml/2006/main">
  <p:tag name="KSO_WM_UNIT_VALUE" val="879*905"/>
  <p:tag name="KSO_WM_UNIT_HIGHLIGHT" val="0"/>
  <p:tag name="KSO_WM_UNIT_COMPATIBLE" val="0"/>
  <p:tag name="KSO_WM_UNIT_DIAGRAM_ISNUMVISUAL" val="0"/>
  <p:tag name="KSO_WM_UNIT_DIAGRAM_ISREFERUNIT" val="0"/>
  <p:tag name="KSO_WM_UNIT_TYPE" val="j"/>
  <p:tag name="KSO_WM_UNIT_INDEX" val="8"/>
  <p:tag name="KSO_WM_TEMPLATE_CATEGORY" val="custom"/>
  <p:tag name="KSO_WM_TEMPLATE_INDEX" val="20234837"/>
  <p:tag name="KSO_WM_UNIT_LAYERLEVEL" val="1"/>
  <p:tag name="KSO_WM_TAG_VERSION" val="3.0"/>
  <p:tag name="KSO_WM_BEAUTIFY_FLAG" val="#wm#"/>
  <p:tag name="KSO_WM_UNIT_PICTURE_SUBTYPE" val="b"/>
</p:tagLst>
</file>

<file path=ppt/tags/tag4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1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8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2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3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9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4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85.xml><?xml version="1.0" encoding="utf-8"?>
<p:tagLst xmlns:p="http://schemas.openxmlformats.org/presentationml/2006/main">
  <p:tag name="KSO_WM_UNIT_INDEX" val="3"/>
  <p:tag name="KSO_WM_UNIT_TYPE" val="j"/>
  <p:tag name="KSO_WM_BEAUTIFY_FLAG" val="#wm#"/>
</p:tagLst>
</file>

<file path=ppt/tags/tag4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0"/>
  <p:tag name="KSO_WM_TEMPLATE_CATEGORY" val="custom"/>
  <p:tag name="KSO_WM_TEMPLATE_INDEX" val="20234837"/>
  <p:tag name="KSO_WM_UNIT_LAYERLEVEL" val="1"/>
  <p:tag name="KSO_WM_TAG_VERSION" val="3.0"/>
  <p:tag name="KSO_WM_BEAUTIFY_FLAG" val="#wm#"/>
  <p:tag name="KSO_WM_UNIT_VALUE" val="26"/>
  <p:tag name="KSO_WM_UNIT_PRESET_TEXT" val="单击此处添加标题"/>
  <p:tag name="KSO_WM_UNIT_TEXT_TYPE" val="1"/>
</p:tagLst>
</file>

<file path=ppt/tags/tag48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2"/>
  <p:tag name="KSO_WM_TEMPLATE_CATEGORY" val="custom"/>
  <p:tag name="KSO_WM_TEMPLATE_INDEX" val="20234837"/>
  <p:tag name="KSO_WM_UNIT_LAYERLEVEL" val="1"/>
  <p:tag name="KSO_WM_TAG_VERSION" val="3.0"/>
  <p:tag name="KSO_WM_BEAUTIFY_FLAG" val="#wm#"/>
  <p:tag name="KSO_WM_UNIT_VALUE" val="26"/>
  <p:tag name="KSO_WM_UNIT_PRESET_TEXT" val="单击此处添加标题"/>
  <p:tag name="KSO_WM_UNIT_TEXT_TYPE" val="1"/>
</p:tagLst>
</file>

<file path=ppt/tags/tag488.xml><?xml version="1.0" encoding="utf-8"?>
<p:tagLst xmlns:p="http://schemas.openxmlformats.org/presentationml/2006/main">
  <p:tag name="KSO_WM_SLIDE_ID" val="custom20238671_8"/>
  <p:tag name="KSO_WM_TEMPLATE_SUBCATEGORY" val="29"/>
  <p:tag name="KSO_WM_TEMPLATE_MASTER_TYPE" val="0"/>
  <p:tag name="KSO_WM_TEMPLATE_COLOR_TYPE" val="0"/>
  <p:tag name="KSO_WM_SLIDE_TYPE" val="text"/>
  <p:tag name="KSO_WM_SLIDE_SUBTYPE" val="pureTxt"/>
  <p:tag name="KSO_WM_SLIDE_ITEM_CNT" val="0"/>
  <p:tag name="KSO_WM_SLIDE_INDEX" val="8"/>
  <p:tag name="KSO_WM_SLIDE_SIZE" val="850*457"/>
  <p:tag name="KSO_WM_SLIDE_POSITION" val="54*28"/>
  <p:tag name="KSO_WM_TAG_VERSION" val="3.0"/>
  <p:tag name="KSO_WM_BEAUTIFY_FLAG" val="#wm#"/>
  <p:tag name="KSO_WM_TEMPLATE_CATEGORY" val="custom"/>
  <p:tag name="KSO_WM_TEMPLATE_INDEX" val="20238671"/>
  <p:tag name="KSO_WM_SLIDE_LAYOUT" val="a_f"/>
  <p:tag name="KSO_WM_SLIDE_LAYOUT_CNT" val="1_1"/>
</p:tagLst>
</file>

<file path=ppt/tags/tag4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h_i"/>
  <p:tag name="KSO_WM_UNIT_INDEX" val="1_1"/>
  <p:tag name="KSO_WM_UNIT_ID" val="custom20234837_1*h_i*1_1"/>
  <p:tag name="KSO_WM_TEMPLATE_CATEGORY" val="custom"/>
  <p:tag name="KSO_WM_TEMPLATE_INDEX" val="20234837"/>
  <p:tag name="KSO_WM_UNIT_LAYERLEVEL" val="1_1"/>
  <p:tag name="KSO_WM_TAG_VERSION" val="3.0"/>
  <p:tag name="KSO_WM_BEAUTIFY_FLAG" val="#wm#"/>
</p:tagLst>
</file>

<file path=ppt/tags/tag49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9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4837_1*a*1"/>
  <p:tag name="KSO_WM_TEMPLATE_CATEGORY" val="custom"/>
  <p:tag name="KSO_WM_TEMPLATE_INDEX" val="20234837"/>
  <p:tag name="KSO_WM_UNIT_LAYERLEVEL" val="1"/>
  <p:tag name="KSO_WM_TAG_VERSION" val="3.0"/>
  <p:tag name="KSO_WM_BEAUTIFY_FLAG" val="#wm#"/>
  <p:tag name="KSO_WM_UNIT_VALUE" val="26"/>
  <p:tag name="KSO_WM_UNIT_PRESET_TEXT" val="单击此处添加标题"/>
  <p:tag name="KSO_WM_UNIT_TEXT_TYPE" val="1"/>
</p:tagLst>
</file>

<file path=ppt/tags/tag49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custom20234837_1*h_f*1_1"/>
  <p:tag name="KSO_WM_TEMPLATE_CATEGORY" val="custom"/>
  <p:tag name="KSO_WM_TEMPLATE_INDEX" val="20234837"/>
  <p:tag name="KSO_WM_UNIT_LAYERLEVEL" val="1_1"/>
  <p:tag name="KSO_WM_TAG_VERSION" val="3.0"/>
  <p:tag name="KSO_WM_BEAUTIFY_FLAG" val="#wm#"/>
  <p:tag name="KSO_WM_UNIT_VALUE" val="341"/>
  <p:tag name="KSO_WM_UNIT_PRESET_TEXT" val="单击此处输入你的项正文，文字是您思想的提炼，请尽量言简意赅的阐述观点，单击此处输入你的项正文，请尽量言简意赅的阐述观点。单击此处输入你的项正文，文字是您思想的提炼，请尽量言简意赅的阐述观点，单击此处输入你的项正文，请尽量言简意赅的阐述观点。单击此处输入你的项正文，文字是您思想的提炼，请尽量言简意赅的阐述观点，单击此处输入你的项正文，请尽量言简意赅的阐述观点。文字是您思想的提炼，请尽量言简意赅的阐述观点，单击此处输入你的项正文，请尽量言简意赅的阐述观点。&#10;"/>
  <p:tag name="KSO_WM_UNIT_TEXT_TYPE" val="1"/>
  <p:tag name="KSO_WM_UNIT_TEXT_LAYER_COUNT" val="1"/>
</p:tagLst>
</file>

<file path=ppt/tags/tag49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custom20234837_1*h_a*1_1"/>
  <p:tag name="KSO_WM_TEMPLATE_CATEGORY" val="custom"/>
  <p:tag name="KSO_WM_TEMPLATE_INDEX" val="20234837"/>
  <p:tag name="KSO_WM_UNIT_LAYERLEVEL" val="1_1"/>
  <p:tag name="KSO_WM_TAG_VERSION" val="3.0"/>
  <p:tag name="KSO_WM_BEAUTIFY_FLAG" val="#wm#"/>
  <p:tag name="KSO_WM_UNIT_VALUE" val="25"/>
  <p:tag name="KSO_WM_UNIT_PRESET_TEXT" val="单击此处添加项标题"/>
  <p:tag name="KSO_WM_UNIT_TEXT_TYPE" val="1"/>
</p:tagLst>
</file>

<file path=ppt/tags/tag493.xml><?xml version="1.0" encoding="utf-8"?>
<p:tagLst xmlns:p="http://schemas.openxmlformats.org/presentationml/2006/main">
  <p:tag name="KSO_WM_UNIT_VALUE" val="879*905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custom20234837_1*d*1"/>
  <p:tag name="KSO_WM_TEMPLATE_CATEGORY" val="custom"/>
  <p:tag name="KSO_WM_TEMPLATE_INDEX" val="20234837"/>
  <p:tag name="KSO_WM_UNIT_LAYERLEVEL" val="1"/>
  <p:tag name="KSO_WM_TAG_VERSION" val="3.0"/>
  <p:tag name="KSO_WM_BEAUTIFY_FLAG" val="#wm#"/>
  <p:tag name="KSO_WM_UNIT_PICTURE_SUBTYPE" val="b"/>
</p:tagLst>
</file>

<file path=ppt/tags/tag4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4837_1*i*1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4837_1*i*2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custom20234837_1*i*3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custom20234837_1*i*4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custom20234837_1*i*5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4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6"/>
  <p:tag name="KSO_WM_UNIT_ID" val="custom20234837_1*i*6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7"/>
  <p:tag name="KSO_WM_UNIT_ID" val="custom20234837_1*i*7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5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8"/>
  <p:tag name="KSO_WM_UNIT_ID" val="custom20234837_1*i*8"/>
  <p:tag name="KSO_WM_TEMPLATE_CATEGORY" val="custom"/>
  <p:tag name="KSO_WM_TEMPLATE_INDEX" val="20234837"/>
  <p:tag name="KSO_WM_UNIT_LAYERLEVEL" val="1"/>
  <p:tag name="KSO_WM_TAG_VERSION" val="3.0"/>
  <p:tag name="KSO_WM_BEAUTIFY_FLAG" val="#wm#"/>
</p:tagLst>
</file>

<file path=ppt/tags/tag502.xml><?xml version="1.0" encoding="utf-8"?>
<p:tagLst xmlns:p="http://schemas.openxmlformats.org/presentationml/2006/main">
  <p:tag name="KSO_WM_SLIDE_ID" val="custom20238671_8"/>
  <p:tag name="KSO_WM_TEMPLATE_SUBCATEGORY" val="29"/>
  <p:tag name="KSO_WM_TEMPLATE_MASTER_TYPE" val="0"/>
  <p:tag name="KSO_WM_TEMPLATE_COLOR_TYPE" val="0"/>
  <p:tag name="KSO_WM_SLIDE_TYPE" val="text"/>
  <p:tag name="KSO_WM_SLIDE_SUBTYPE" val="pureTxt"/>
  <p:tag name="KSO_WM_SLIDE_ITEM_CNT" val="0"/>
  <p:tag name="KSO_WM_SLIDE_INDEX" val="8"/>
  <p:tag name="KSO_WM_SLIDE_SIZE" val="850*457"/>
  <p:tag name="KSO_WM_SLIDE_POSITION" val="54*28"/>
  <p:tag name="KSO_WM_TAG_VERSION" val="3.0"/>
  <p:tag name="KSO_WM_BEAUTIFY_FLAG" val="#wm#"/>
  <p:tag name="KSO_WM_TEMPLATE_CATEGORY" val="custom"/>
  <p:tag name="KSO_WM_TEMPLATE_INDEX" val="20238671"/>
  <p:tag name="KSO_WM_SLIDE_LAYOUT" val="a_f"/>
  <p:tag name="KSO_WM_SLIDE_LAYOUT_CNT" val="1_1"/>
</p:tagLst>
</file>

<file path=ppt/tags/tag50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671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71"/>
  <p:tag name="KSO_WM_TEMPLATE_CATEGORY" val="custom"/>
  <p:tag name="KSO_WM_UNIT_ISCONTENTSTITLE" val="0"/>
  <p:tag name="KSO_WM_UNIT_VALUE" val="16"/>
  <p:tag name="KSO_WM_UNIT_PRESET_TEXT" val="单击此处&#10;添加文档标题"/>
  <p:tag name="KSO_WM_UNIT_TEXT_TYPE" val="1"/>
</p:tagLst>
</file>

<file path=ppt/tags/tag504.xml><?xml version="1.0" encoding="utf-8"?>
<p:tagLst xmlns:p="http://schemas.openxmlformats.org/presentationml/2006/main">
  <p:tag name="KSO_WM_UNIT_TYPE" val="f"/>
  <p:tag name="KSO_WM_UNIT_SUBTYPE" val="e"/>
  <p:tag name="KSO_WM_UNIT_INDEX" val="2"/>
  <p:tag name="KSO_WM_BEAUTIFY_FLAG" val="#wm#"/>
  <p:tag name="KSO_WM_TAG_VERSION" val="3.0"/>
  <p:tag name="KSO_WM_UNIT_ID" val="custom20238671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71"/>
  <p:tag name="KSO_WM_TEMPLATE_CATEGORY" val="custom"/>
  <p:tag name="KSO_WM_UNIT_TEXT_LAYER_COUNT" val="1"/>
  <p:tag name="KSO_WM_UNIT_VALUE" val="4"/>
  <p:tag name="KSO_WM_UNIT_PRESET_TEXT" val="20XX"/>
  <p:tag name="KSO_WM_UNIT_TEXT_TYPE" val="1"/>
</p:tagLst>
</file>

<file path=ppt/tags/tag505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ID" val="custom20238671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71"/>
  <p:tag name="KSO_WM_TEMPLATE_CATEGORY" val="custom"/>
  <p:tag name="KSO_WM_UNIT_TEXT_LAYER_COUNT" val="1"/>
  <p:tag name="KSO_WM_UNIT_VALUE" val="9"/>
  <p:tag name="KSO_WM_UNIT_PRESET_TEXT" val="汇报人：WPS"/>
  <p:tag name="KSO_WM_UNIT_TEXT_TYPE" val="1"/>
</p:tagLst>
</file>

<file path=ppt/tags/tag506.xml><?xml version="1.0" encoding="utf-8"?>
<p:tagLst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8671"/>
  <p:tag name="KSO_WM_TEMPLATE_CATEGORY" val="custom"/>
  <p:tag name="KSO_WM_SLIDE_INDEX" val="1"/>
  <p:tag name="KSO_WM_SLIDE_ID" val="custom20238671_1"/>
  <p:tag name="KSO_WM_TEMPLATE_MASTER_TYPE" val="0"/>
  <p:tag name="KSO_WM_SLIDE_LAYOUT" val="a_f"/>
  <p:tag name="KSO_WM_SLIDE_LAYOUT_CNT" val="1_2"/>
  <p:tag name="KSO_WM_SLIDE_THEME_ID" val="3404948"/>
  <p:tag name="KSO_WM_SLIDE_THEME_NAME" val="科技风人工智能通用模板"/>
</p:tagLst>
</file>

<file path=ppt/tags/tag50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98"/>
  <p:tag name="KSO_WM_TEMPLATE_CATEGORY" val="custom"/>
  <p:tag name="KSO_WM_UNIT_ISCONTENTSTITLE" val="0"/>
  <p:tag name="KSO_WM_UNIT_TEXT_TYPE" val="1"/>
  <p:tag name="KSO_WM_UNIT_PRESET_TEXT" val="单击此处&#10;添加文档标题"/>
</p:tagLst>
</file>

<file path=ppt/tags/tag508.xml><?xml version="1.0" encoding="utf-8"?>
<p:tagLst xmlns:p="http://schemas.openxmlformats.org/presentationml/2006/main">
  <p:tag name="KSO_WM_UNIT_TYPE" val="f"/>
  <p:tag name="KSO_WM_UNIT_SUBTYPE" val="b"/>
  <p:tag name="KSO_WM_UNIT_INDEX" val="2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98"/>
  <p:tag name="KSO_WM_TEMPLATE_CATEGORY" val="custom"/>
  <p:tag name="KSO_WM_UNIT_TEXT_LAYER_COUNT" val="1"/>
  <p:tag name="KSO_WM_UNIT_PRESET_TEXT_INDEX" val="-1"/>
  <p:tag name="KSO_WM_UNIT_PRESET_TEXT_LEN" val="0"/>
</p:tagLst>
</file>

<file path=ppt/tags/tag509.xml><?xml version="1.0" encoding="utf-8"?>
<p:tagLst xmlns:p="http://schemas.openxmlformats.org/presentationml/2006/main">
  <p:tag name="KSO_WM_UNIT_TYPE" val="a"/>
  <p:tag name="KSO_WM_UNIT_INDEX" val="5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98"/>
  <p:tag name="KSO_WM_TEMPLATE_CATEGORY" val="custom"/>
  <p:tag name="KSO_WM_UNIT_ISCONTENTSTITLE" val="0"/>
  <p:tag name="KSO_WM_UNIT_TEXT_TYPE" val="1"/>
  <p:tag name="KSO_WM_UNIT_PRESET_TEXT" val="单击此处&#10;添加文档标题"/>
</p:tagLst>
</file>

<file path=ppt/tags/tag51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标题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UNIT_VALUE" val="20"/>
</p:tagLst>
</file>

<file path=ppt/tags/tag510.xml><?xml version="1.0" encoding="utf-8"?>
<p:tagLst xmlns:p="http://schemas.openxmlformats.org/presentationml/2006/main">
  <p:tag name="KSO_WM_SLIDE_TYPE" val="text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8671"/>
  <p:tag name="KSO_WM_TEMPLATE_CATEGORY" val="custom"/>
  <p:tag name="KSO_WM_SLIDE_INDEX" val="8"/>
  <p:tag name="KSO_WM_SLIDE_ID" val="custom20238671_8"/>
  <p:tag name="KSO_WM_TEMPLATE_MASTER_TYPE" val="0"/>
  <p:tag name="KSO_WM_SLIDE_LAYOUT" val="a_f"/>
  <p:tag name="KSO_WM_SLIDE_LAYOUT_CNT" val="1_1"/>
  <p:tag name="KSO_WM_SLIDE_THEME_ID" val="3328326"/>
  <p:tag name="KSO_WM_SLIDE_THEME_NAME" val="蓝色建筑房地产商务风主题"/>
  <p:tag name="KSO_WM_SLIDE_SIZE" val="850*457"/>
  <p:tag name="KSO_WM_SLIDE_POSITION" val="54*28"/>
</p:tagLst>
</file>

<file path=ppt/tags/tag52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  <p:tag name="KSO_WM_UNIT_VALUE" val="162"/>
</p:tagLst>
</file>

<file path=ppt/tags/tag53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标题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  <p:tag name="KSO_WM_UNIT_VALUE" val="20"/>
</p:tagLst>
</file>

<file path=ppt/tags/tag54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TEXT_LAYER_COUNT" val="1"/>
  <p:tag name="KSO_WM_UNIT_VALUE" val="162"/>
</p:tagLst>
</file>

<file path=ppt/tags/tag55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6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5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1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2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3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5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408"/>
</p:tagLst>
</file>

<file path=ppt/tags/tag67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8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9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70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1"/>
</p:tagLst>
</file>

<file path=ppt/tags/tag71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75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7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0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编辑母版标题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7"/>
</p:tagLst>
</file>

<file path=ppt/tags/tag82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p="http://schemas.openxmlformats.org/presentationml/2006/main">
  <p:tag name="KSO_WM_UNIT_TYPE" val="f"/>
  <p:tag name="KSO_WM_UNIT_SUBTYPE" val="e"/>
  <p:tag name="KSO_WM_UNIT_INDEX" val="2"/>
  <p:tag name="KSO_WM_BEAUTIFY_FLAG" val="#wm#"/>
  <p:tag name="KSO_WM_TAG_VERSION" val="3.0"/>
  <p:tag name="KSO_WM_UNIT_PRESET_TEXT" val="年号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5"/>
</p:tagLst>
</file>

<file path=ppt/tags/tag86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9"/>
</p:tagLst>
</file>

<file path=ppt/tags/tag87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9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30"/>
  <p:tag name="KSO_WM_TEMPLATE_CATEGORY" val="custom"/>
  <p:tag name="KSO_WM_TEMPLATE_INDEX" val="20238671"/>
</p:tagLst>
</file>

<file path=ppt/tags/tag91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TEXT_LAYER_COUNT" val="1"/>
  <p:tag name="KSO_WM_UNIT_VALUE" val="350"/>
  <p:tag name="KSO_WM_TEMPLATE_CATEGORY" val="custom"/>
  <p:tag name="KSO_WM_TEMPLATE_INDEX" val="20238671"/>
</p:tagLst>
</file>

<file path=ppt/tags/tag92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3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科技风人工智能通用模板">
  <a:themeElements>
    <a:clrScheme name="科技风AI人工智能">
      <a:dk1>
        <a:sysClr val="windowText" lastClr="000000"/>
      </a:dk1>
      <a:lt1>
        <a:sysClr val="window" lastClr="FFFFFF"/>
      </a:lt1>
      <a:dk2>
        <a:srgbClr val="0A1C43"/>
      </a:dk2>
      <a:lt2>
        <a:srgbClr val="FFFFFF"/>
      </a:lt2>
      <a:accent1>
        <a:srgbClr val="05B4EB"/>
      </a:accent1>
      <a:accent2>
        <a:srgbClr val="03BDD1"/>
      </a:accent2>
      <a:accent3>
        <a:srgbClr val="41C388"/>
      </a:accent3>
      <a:accent4>
        <a:srgbClr val="FFAE37"/>
      </a:accent4>
      <a:accent5>
        <a:srgbClr val="EF7A5F"/>
      </a:accent5>
      <a:accent6>
        <a:srgbClr val="EC5F74"/>
      </a:accent6>
      <a:hlink>
        <a:srgbClr val="0563C1"/>
      </a:hlink>
      <a:folHlink>
        <a:srgbClr val="954D72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商务风电商策划通用模板">
  <a:themeElements>
    <a:clrScheme name="">
      <a:dk1>
        <a:srgbClr val="000000"/>
      </a:dk1>
      <a:lt1>
        <a:srgbClr val="FFFFFF"/>
      </a:lt1>
      <a:dk2>
        <a:srgbClr val="341D00"/>
      </a:dk2>
      <a:lt2>
        <a:srgbClr val="FFFBF5"/>
      </a:lt2>
      <a:accent1>
        <a:srgbClr val="FF9913"/>
      </a:accent1>
      <a:accent2>
        <a:srgbClr val="FEC310"/>
      </a:accent2>
      <a:accent3>
        <a:srgbClr val="903CE6"/>
      </a:accent3>
      <a:accent4>
        <a:srgbClr val="E114DB"/>
      </a:accent4>
      <a:accent5>
        <a:srgbClr val="50E3D0"/>
      </a:accent5>
      <a:accent6>
        <a:srgbClr val="1598AD"/>
      </a:accent6>
      <a:hlink>
        <a:srgbClr val="304FFE"/>
      </a:hlink>
      <a:folHlink>
        <a:srgbClr val="492067"/>
      </a:folHlink>
    </a:clrScheme>
    <a:fontScheme name="自定义 37">
      <a:majorFont>
        <a:latin typeface="Arial"/>
        <a:ea typeface="汉仪雅酷黑-95J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商务风电商策划通用模板">
  <a:themeElements>
    <a:clrScheme name="自定义 443">
      <a:dk1>
        <a:srgbClr val="000000"/>
      </a:dk1>
      <a:lt1>
        <a:srgbClr val="FFFFFF"/>
      </a:lt1>
      <a:dk2>
        <a:srgbClr val="341D00"/>
      </a:dk2>
      <a:lt2>
        <a:srgbClr val="FFFBF5"/>
      </a:lt2>
      <a:accent1>
        <a:srgbClr val="FF9913"/>
      </a:accent1>
      <a:accent2>
        <a:srgbClr val="FEC310"/>
      </a:accent2>
      <a:accent3>
        <a:srgbClr val="903CE6"/>
      </a:accent3>
      <a:accent4>
        <a:srgbClr val="E114DB"/>
      </a:accent4>
      <a:accent5>
        <a:srgbClr val="50E3D0"/>
      </a:accent5>
      <a:accent6>
        <a:srgbClr val="1598AD"/>
      </a:accent6>
      <a:hlink>
        <a:srgbClr val="304FFE"/>
      </a:hlink>
      <a:folHlink>
        <a:srgbClr val="492067"/>
      </a:folHlink>
    </a:clrScheme>
    <a:fontScheme name="自定义 37">
      <a:majorFont>
        <a:latin typeface="Arial"/>
        <a:ea typeface="汉仪雅酷黑-95J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科技风人工智能通用模板">
  <a:themeElements>
    <a:clrScheme name="科技风AI人工智能">
      <a:dk1>
        <a:sysClr val="windowText" lastClr="000000"/>
      </a:dk1>
      <a:lt1>
        <a:sysClr val="window" lastClr="FFFFFF"/>
      </a:lt1>
      <a:dk2>
        <a:srgbClr val="0A1C43"/>
      </a:dk2>
      <a:lt2>
        <a:srgbClr val="FFFFFF"/>
      </a:lt2>
      <a:accent1>
        <a:srgbClr val="05B4EB"/>
      </a:accent1>
      <a:accent2>
        <a:srgbClr val="03BDD1"/>
      </a:accent2>
      <a:accent3>
        <a:srgbClr val="41C388"/>
      </a:accent3>
      <a:accent4>
        <a:srgbClr val="FFAE37"/>
      </a:accent4>
      <a:accent5>
        <a:srgbClr val="EF7A5F"/>
      </a:accent5>
      <a:accent6>
        <a:srgbClr val="EC5F74"/>
      </a:accent6>
      <a:hlink>
        <a:srgbClr val="0563C1"/>
      </a:hlink>
      <a:folHlink>
        <a:srgbClr val="954D72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416</Words>
  <Application>WPS 演示</Application>
  <PresentationFormat>宽屏</PresentationFormat>
  <Paragraphs>31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5</vt:i4>
      </vt:variant>
    </vt:vector>
  </HeadingPairs>
  <TitlesOfParts>
    <vt:vector size="24" baseType="lpstr">
      <vt:lpstr>Arial</vt:lpstr>
      <vt:lpstr>宋体</vt:lpstr>
      <vt:lpstr>Wingdings</vt:lpstr>
      <vt:lpstr>Wingdings</vt:lpstr>
      <vt:lpstr>江城圆体 400W</vt:lpstr>
      <vt:lpstr>思源黑体 CN Normal</vt:lpstr>
      <vt:lpstr>MiSans Normal</vt:lpstr>
      <vt:lpstr>钉钉进步体</vt:lpstr>
      <vt:lpstr>微软雅黑</vt:lpstr>
      <vt:lpstr>黑体</vt:lpstr>
      <vt:lpstr>Arial Unicode MS</vt:lpstr>
      <vt:lpstr>Calibri</vt:lpstr>
      <vt:lpstr>汉仪雅酷黑-95J</vt:lpstr>
      <vt:lpstr>1_Office 主题</vt:lpstr>
      <vt:lpstr>WPS</vt:lpstr>
      <vt:lpstr>科技风人工智能通用模板</vt:lpstr>
      <vt:lpstr>1_商务风电商策划通用模板</vt:lpstr>
      <vt:lpstr>2_商务风电商策划通用模板</vt:lpstr>
      <vt:lpstr>1_科技风人工智能通用模板</vt:lpstr>
      <vt:lpstr>官方公告：
全面支持DeepSeek</vt:lpstr>
      <vt:lpstr>官方公告：
全面支持DeepSeek</vt:lpstr>
      <vt:lpstr>单击此处添加标题</vt:lpstr>
      <vt:lpstr>民大毕业季 北京实习专场</vt:lpstr>
      <vt:lpstr>小众租房平台—— 名城名房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</dc:creator>
  <cp:lastModifiedBy>当前页</cp:lastModifiedBy>
  <cp:revision>8</cp:revision>
  <dcterms:created xsi:type="dcterms:W3CDTF">2023-08-09T12:44:00Z</dcterms:created>
  <dcterms:modified xsi:type="dcterms:W3CDTF">2025-06-25T10:05:03Z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2052-12.1.0.21541</vt:lpwstr>
  </property>
  <property fmtid="{D5CDD505-2E9C-101B-9397-08002B2CF9AE}" pid="3" name="ICV">
    <vt:lpwstr>C28C52854DE140A289CB5325F9B9914C_12</vt:lpwstr>
  </property>
</Properties>
</file>

<file path=docProps/thumbnail.jpeg>
</file>